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theme/themeOverride8.xml" ContentType="application/vnd.openxmlformats-officedocument.themeOverride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9"/>
  </p:notesMasterIdLst>
  <p:handoutMasterIdLst>
    <p:handoutMasterId r:id="rId30"/>
  </p:handoutMasterIdLst>
  <p:sldIdLst>
    <p:sldId id="539" r:id="rId2"/>
    <p:sldId id="606" r:id="rId3"/>
    <p:sldId id="607" r:id="rId4"/>
    <p:sldId id="588" r:id="rId5"/>
    <p:sldId id="609" r:id="rId6"/>
    <p:sldId id="610" r:id="rId7"/>
    <p:sldId id="605" r:id="rId8"/>
    <p:sldId id="595" r:id="rId9"/>
    <p:sldId id="590" r:id="rId10"/>
    <p:sldId id="591" r:id="rId11"/>
    <p:sldId id="587" r:id="rId12"/>
    <p:sldId id="597" r:id="rId13"/>
    <p:sldId id="611" r:id="rId14"/>
    <p:sldId id="612" r:id="rId15"/>
    <p:sldId id="613" r:id="rId16"/>
    <p:sldId id="601" r:id="rId17"/>
    <p:sldId id="599" r:id="rId18"/>
    <p:sldId id="600" r:id="rId19"/>
    <p:sldId id="614" r:id="rId20"/>
    <p:sldId id="551" r:id="rId21"/>
    <p:sldId id="575" r:id="rId22"/>
    <p:sldId id="619" r:id="rId23"/>
    <p:sldId id="620" r:id="rId24"/>
    <p:sldId id="615" r:id="rId25"/>
    <p:sldId id="617" r:id="rId26"/>
    <p:sldId id="618" r:id="rId27"/>
    <p:sldId id="616" r:id="rId2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69DD8"/>
    <a:srgbClr val="C5600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5990" autoAdjust="0"/>
  </p:normalViewPr>
  <p:slideViewPr>
    <p:cSldViewPr snapToGrid="0">
      <p:cViewPr varScale="1">
        <p:scale>
          <a:sx n="88" d="100"/>
          <a:sy n="88" d="100"/>
        </p:scale>
        <p:origin x="-23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052" y="-6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o\Desktop\Americas%20presentation%20graphic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-f1\l6860\OOGCSS\Presentations\Maritimes%20and%20NE%20March%202014\CanadianOffshore.xlsx" TargetMode="External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Z:\Presentations%20and%20Remarks\Sieminski\2014_09_29_NorthAmerGasForum\Prior\Copy%20of%20DPR%20TIE%20charts%20dertie%20updated%20graphs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myo\Desktop\Americas%20presentation%20graphic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o\Desktop\Americas%20presentation%20graphic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yo\Desktop\Americas%20presentation%20graphic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WCO\Desktop\Americas%20presentation%20graphic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WCO\Desktop\Americas%20presentation%20graphic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'Regional Reserves'!$B$19</c:f>
              <c:strCache>
                <c:ptCount val="1"/>
                <c:pt idx="0">
                  <c:v>Proved Reserves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'Regional Reserves'!$A$20:$A$26</c:f>
              <c:strCache>
                <c:ptCount val="7"/>
                <c:pt idx="0">
                  <c:v>Middle East and North Africa</c:v>
                </c:pt>
                <c:pt idx="1">
                  <c:v>Americas</c:v>
                </c:pt>
                <c:pt idx="2">
                  <c:v>Former Soviet Union</c:v>
                </c:pt>
                <c:pt idx="3">
                  <c:v>Asia and Pacific</c:v>
                </c:pt>
                <c:pt idx="4">
                  <c:v>Sub-Saharan Africa</c:v>
                </c:pt>
                <c:pt idx="5">
                  <c:v>Europe</c:v>
                </c:pt>
                <c:pt idx="6">
                  <c:v>South Asia</c:v>
                </c:pt>
              </c:strCache>
            </c:strRef>
          </c:cat>
          <c:val>
            <c:numRef>
              <c:f>'Regional Reserves'!$B$20:$B$26</c:f>
              <c:numCache>
                <c:formatCode>General</c:formatCode>
                <c:ptCount val="7"/>
                <c:pt idx="0">
                  <c:v>3117</c:v>
                </c:pt>
                <c:pt idx="1">
                  <c:v>688</c:v>
                </c:pt>
                <c:pt idx="2">
                  <c:v>2178</c:v>
                </c:pt>
                <c:pt idx="3">
                  <c:v>418</c:v>
                </c:pt>
                <c:pt idx="4">
                  <c:v>222</c:v>
                </c:pt>
                <c:pt idx="5">
                  <c:v>145</c:v>
                </c:pt>
                <c:pt idx="6">
                  <c:v>86</c:v>
                </c:pt>
              </c:numCache>
            </c:numRef>
          </c:val>
        </c:ser>
        <c:ser>
          <c:idx val="1"/>
          <c:order val="1"/>
          <c:tx>
            <c:strRef>
              <c:f>'Regional Reserves'!$C$19</c:f>
              <c:strCache>
                <c:ptCount val="1"/>
                <c:pt idx="0">
                  <c:v>Estimated Reservoired Accumulations of Undiscovered Technically Recoverable Gas Resources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'Regional Reserves'!$A$20:$A$26</c:f>
              <c:strCache>
                <c:ptCount val="7"/>
                <c:pt idx="0">
                  <c:v>Middle East and North Africa</c:v>
                </c:pt>
                <c:pt idx="1">
                  <c:v>Americas</c:v>
                </c:pt>
                <c:pt idx="2">
                  <c:v>Former Soviet Union</c:v>
                </c:pt>
                <c:pt idx="3">
                  <c:v>Asia and Pacific</c:v>
                </c:pt>
                <c:pt idx="4">
                  <c:v>Sub-Saharan Africa</c:v>
                </c:pt>
                <c:pt idx="5">
                  <c:v>Europe</c:v>
                </c:pt>
                <c:pt idx="6">
                  <c:v>South Asia</c:v>
                </c:pt>
              </c:strCache>
            </c:strRef>
          </c:cat>
          <c:val>
            <c:numRef>
              <c:f>'Regional Reserves'!$C$20:$C$26</c:f>
              <c:numCache>
                <c:formatCode>General</c:formatCode>
                <c:ptCount val="7"/>
                <c:pt idx="0">
                  <c:v>1651</c:v>
                </c:pt>
                <c:pt idx="1">
                  <c:v>1252</c:v>
                </c:pt>
                <c:pt idx="2">
                  <c:v>2145</c:v>
                </c:pt>
                <c:pt idx="3">
                  <c:v>858</c:v>
                </c:pt>
                <c:pt idx="4">
                  <c:v>831</c:v>
                </c:pt>
                <c:pt idx="5">
                  <c:v>184</c:v>
                </c:pt>
                <c:pt idx="6">
                  <c:v>183</c:v>
                </c:pt>
              </c:numCache>
            </c:numRef>
          </c:val>
        </c:ser>
        <c:ser>
          <c:idx val="2"/>
          <c:order val="2"/>
          <c:tx>
            <c:strRef>
              <c:f>'Regional Reserves'!$D$19</c:f>
              <c:strCache>
                <c:ptCount val="1"/>
                <c:pt idx="0">
                  <c:v>Estimated Technically Recoverable Shale Gas Resource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'Regional Reserves'!$A$20:$A$26</c:f>
              <c:strCache>
                <c:ptCount val="7"/>
                <c:pt idx="0">
                  <c:v>Middle East and North Africa</c:v>
                </c:pt>
                <c:pt idx="1">
                  <c:v>Americas</c:v>
                </c:pt>
                <c:pt idx="2">
                  <c:v>Former Soviet Union</c:v>
                </c:pt>
                <c:pt idx="3">
                  <c:v>Asia and Pacific</c:v>
                </c:pt>
                <c:pt idx="4">
                  <c:v>Sub-Saharan Africa</c:v>
                </c:pt>
                <c:pt idx="5">
                  <c:v>Europe</c:v>
                </c:pt>
                <c:pt idx="6">
                  <c:v>South Asia</c:v>
                </c:pt>
              </c:strCache>
            </c:strRef>
          </c:cat>
          <c:val>
            <c:numRef>
              <c:f>'Regional Reserves'!$D$20:$D$26</c:f>
              <c:numCache>
                <c:formatCode>General</c:formatCode>
                <c:ptCount val="7"/>
                <c:pt idx="0">
                  <c:v>1003</c:v>
                </c:pt>
                <c:pt idx="1">
                  <c:v>3212</c:v>
                </c:pt>
                <c:pt idx="2">
                  <c:v>415</c:v>
                </c:pt>
                <c:pt idx="3">
                  <c:v>1607</c:v>
                </c:pt>
                <c:pt idx="4">
                  <c:v>390</c:v>
                </c:pt>
                <c:pt idx="5">
                  <c:v>470</c:v>
                </c:pt>
                <c:pt idx="6">
                  <c:v>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892736"/>
        <c:axId val="36401664"/>
      </c:barChart>
      <c:catAx>
        <c:axId val="107892736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6401664"/>
        <c:crosses val="autoZero"/>
        <c:auto val="1"/>
        <c:lblAlgn val="ctr"/>
        <c:lblOffset val="100"/>
        <c:noMultiLvlLbl val="0"/>
      </c:catAx>
      <c:valAx>
        <c:axId val="36401664"/>
        <c:scaling>
          <c:orientation val="minMax"/>
        </c:scaling>
        <c:delete val="0"/>
        <c:axPos val="t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0789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36651136746141"/>
          <c:y val="0.56849346624225161"/>
          <c:w val="0.50983858739591226"/>
          <c:h val="0.31670715362707319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Net Imports</c:v>
                </c:pt>
              </c:strCache>
            </c:strRef>
          </c:tx>
          <c:spPr>
            <a:ln w="38100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-1.4466939999999999</c:v>
                </c:pt>
                <c:pt idx="1">
                  <c:v>-1.6440680000000001</c:v>
                </c:pt>
                <c:pt idx="2">
                  <c:v>-1.921222</c:v>
                </c:pt>
                <c:pt idx="3">
                  <c:v>-2.2099310000000001</c:v>
                </c:pt>
                <c:pt idx="4">
                  <c:v>-2.4621010000000001</c:v>
                </c:pt>
                <c:pt idx="5">
                  <c:v>-2.6869290000000001</c:v>
                </c:pt>
                <c:pt idx="6">
                  <c:v>-2.7840199999999999</c:v>
                </c:pt>
                <c:pt idx="7">
                  <c:v>-2.837167</c:v>
                </c:pt>
                <c:pt idx="8">
                  <c:v>-2.9930509999999999</c:v>
                </c:pt>
                <c:pt idx="9">
                  <c:v>-3.4220900000000003</c:v>
                </c:pt>
                <c:pt idx="10">
                  <c:v>-3.537887</c:v>
                </c:pt>
                <c:pt idx="11">
                  <c:v>-3.6036610000000002</c:v>
                </c:pt>
                <c:pt idx="12">
                  <c:v>-3.4992299999999998</c:v>
                </c:pt>
                <c:pt idx="13">
                  <c:v>-3.263827</c:v>
                </c:pt>
                <c:pt idx="14">
                  <c:v>-3.4044209999999997</c:v>
                </c:pt>
                <c:pt idx="15">
                  <c:v>-3.6124340000000004</c:v>
                </c:pt>
                <c:pt idx="16">
                  <c:v>-3.462323</c:v>
                </c:pt>
                <c:pt idx="17">
                  <c:v>-3.7851280000000003</c:v>
                </c:pt>
                <c:pt idx="18">
                  <c:v>-3.0208390000000001</c:v>
                </c:pt>
                <c:pt idx="19">
                  <c:v>-2.6790030000000002</c:v>
                </c:pt>
                <c:pt idx="20">
                  <c:v>-2.6039680000000001</c:v>
                </c:pt>
                <c:pt idx="21">
                  <c:v>-1.961635</c:v>
                </c:pt>
                <c:pt idx="22">
                  <c:v>-1.518983</c:v>
                </c:pt>
                <c:pt idx="23">
                  <c:v>-1.340246</c:v>
                </c:pt>
                <c:pt idx="24">
                  <c:v>-1.345019</c:v>
                </c:pt>
                <c:pt idx="25">
                  <c:v>-1.0843290000000001</c:v>
                </c:pt>
                <c:pt idx="26">
                  <c:v>-0.75553400000000004</c:v>
                </c:pt>
                <c:pt idx="27">
                  <c:v>-3.0023999999999999E-2</c:v>
                </c:pt>
                <c:pt idx="28">
                  <c:v>0.65881900000000004</c:v>
                </c:pt>
                <c:pt idx="29">
                  <c:v>1.403079</c:v>
                </c:pt>
                <c:pt idx="30">
                  <c:v>1.926104</c:v>
                </c:pt>
                <c:pt idx="31">
                  <c:v>2.298136</c:v>
                </c:pt>
                <c:pt idx="32">
                  <c:v>2.4863689999999998</c:v>
                </c:pt>
                <c:pt idx="33">
                  <c:v>2.877875</c:v>
                </c:pt>
                <c:pt idx="34">
                  <c:v>3.1919620000000002</c:v>
                </c:pt>
                <c:pt idx="35">
                  <c:v>3.4101520000000001</c:v>
                </c:pt>
                <c:pt idx="36">
                  <c:v>3.7353960000000002</c:v>
                </c:pt>
                <c:pt idx="37">
                  <c:v>4.1115729999999999</c:v>
                </c:pt>
                <c:pt idx="38">
                  <c:v>4.4455840000000002</c:v>
                </c:pt>
                <c:pt idx="39">
                  <c:v>4.7639889999999996</c:v>
                </c:pt>
                <c:pt idx="40">
                  <c:v>4.9370260000000004</c:v>
                </c:pt>
                <c:pt idx="41">
                  <c:v>5.0411060000000001</c:v>
                </c:pt>
                <c:pt idx="42">
                  <c:v>5.2406490000000003</c:v>
                </c:pt>
                <c:pt idx="43">
                  <c:v>5.3371719999999998</c:v>
                </c:pt>
                <c:pt idx="44">
                  <c:v>5.4126799999999999</c:v>
                </c:pt>
                <c:pt idx="45">
                  <c:v>5.5311029999999999</c:v>
                </c:pt>
                <c:pt idx="46">
                  <c:v>5.622509</c:v>
                </c:pt>
                <c:pt idx="47">
                  <c:v>5.6846170000000003</c:v>
                </c:pt>
                <c:pt idx="48">
                  <c:v>5.7644510000000002</c:v>
                </c:pt>
                <c:pt idx="49">
                  <c:v>5.8489680000000002</c:v>
                </c:pt>
                <c:pt idx="50">
                  <c:v>5.7980029999999996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Supply</c:v>
                </c:pt>
              </c:strCache>
            </c:strRef>
          </c:tx>
          <c:spPr>
            <a:ln w="38100"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17.726860999999996</c:v>
                </c:pt>
                <c:pt idx="1">
                  <c:v>17.917998000000001</c:v>
                </c:pt>
                <c:pt idx="2">
                  <c:v>18.307006000000001</c:v>
                </c:pt>
                <c:pt idx="3">
                  <c:v>18.579911999999997</c:v>
                </c:pt>
                <c:pt idx="4">
                  <c:v>18.784998999999999</c:v>
                </c:pt>
                <c:pt idx="5">
                  <c:v>19.519959000000004</c:v>
                </c:pt>
                <c:pt idx="6">
                  <c:v>19.825061000000002</c:v>
                </c:pt>
                <c:pt idx="7">
                  <c:v>19.900175999999995</c:v>
                </c:pt>
                <c:pt idx="8">
                  <c:v>19.252904999999998</c:v>
                </c:pt>
                <c:pt idx="9">
                  <c:v>18.983059999999998</c:v>
                </c:pt>
                <c:pt idx="10">
                  <c:v>19.795233</c:v>
                </c:pt>
                <c:pt idx="11">
                  <c:v>18.634963000000003</c:v>
                </c:pt>
                <c:pt idx="12">
                  <c:v>19.527791000000001</c:v>
                </c:pt>
                <c:pt idx="13">
                  <c:v>19.012674000000001</c:v>
                </c:pt>
                <c:pt idx="14">
                  <c:v>18.998125000000002</c:v>
                </c:pt>
                <c:pt idx="15">
                  <c:v>18.402000999999998</c:v>
                </c:pt>
                <c:pt idx="16">
                  <c:v>18.236747999999999</c:v>
                </c:pt>
                <c:pt idx="17">
                  <c:v>19.318665000000003</c:v>
                </c:pt>
                <c:pt idx="18">
                  <c:v>20.256168999999996</c:v>
                </c:pt>
                <c:pt idx="19">
                  <c:v>20.231075999999998</c:v>
                </c:pt>
                <c:pt idx="20">
                  <c:v>21.482829000000002</c:v>
                </c:pt>
                <c:pt idx="21">
                  <c:v>22.422921000000002</c:v>
                </c:pt>
                <c:pt idx="22">
                  <c:v>23.983267999999999</c:v>
                </c:pt>
                <c:pt idx="23">
                  <c:v>24.313200000000002</c:v>
                </c:pt>
                <c:pt idx="24">
                  <c:v>23.857652999999999</c:v>
                </c:pt>
                <c:pt idx="25">
                  <c:v>24.421148000000002</c:v>
                </c:pt>
                <c:pt idx="26">
                  <c:v>25.577867000000001</c:v>
                </c:pt>
                <c:pt idx="27">
                  <c:v>26.277061</c:v>
                </c:pt>
                <c:pt idx="28">
                  <c:v>27.098828999999999</c:v>
                </c:pt>
                <c:pt idx="29">
                  <c:v>28.088010000000004</c:v>
                </c:pt>
                <c:pt idx="30">
                  <c:v>28.986633000000001</c:v>
                </c:pt>
                <c:pt idx="31">
                  <c:v>29.597804000000004</c:v>
                </c:pt>
                <c:pt idx="32">
                  <c:v>30.085174000000002</c:v>
                </c:pt>
                <c:pt idx="33">
                  <c:v>30.821184000000002</c:v>
                </c:pt>
                <c:pt idx="34">
                  <c:v>31.334071000000002</c:v>
                </c:pt>
                <c:pt idx="35">
                  <c:v>31.761392000000001</c:v>
                </c:pt>
                <c:pt idx="36">
                  <c:v>32.361741000000002</c:v>
                </c:pt>
                <c:pt idx="37">
                  <c:v>32.967241999999999</c:v>
                </c:pt>
                <c:pt idx="38">
                  <c:v>33.544195000000002</c:v>
                </c:pt>
                <c:pt idx="39">
                  <c:v>33.983512000000005</c:v>
                </c:pt>
                <c:pt idx="40">
                  <c:v>34.325348999999996</c:v>
                </c:pt>
                <c:pt idx="41">
                  <c:v>34.560625999999999</c:v>
                </c:pt>
                <c:pt idx="42">
                  <c:v>34.935482999999998</c:v>
                </c:pt>
                <c:pt idx="43">
                  <c:v>35.277215999999996</c:v>
                </c:pt>
                <c:pt idx="44">
                  <c:v>35.613329</c:v>
                </c:pt>
                <c:pt idx="45">
                  <c:v>35.968162</c:v>
                </c:pt>
                <c:pt idx="46">
                  <c:v>36.237532999999999</c:v>
                </c:pt>
                <c:pt idx="47">
                  <c:v>36.559808000000004</c:v>
                </c:pt>
                <c:pt idx="48">
                  <c:v>36.915137999999999</c:v>
                </c:pt>
                <c:pt idx="49">
                  <c:v>37.231964000000005</c:v>
                </c:pt>
                <c:pt idx="50">
                  <c:v>37.427908000000002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Consumption</c:v>
                </c:pt>
              </c:strCache>
            </c:strRef>
          </c:tx>
          <c:spPr>
            <a:ln w="38100">
              <a:solidFill>
                <a:srgbClr val="675005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19.173555</c:v>
                </c:pt>
                <c:pt idx="1">
                  <c:v>19.562066999999999</c:v>
                </c:pt>
                <c:pt idx="2">
                  <c:v>20.228227999999998</c:v>
                </c:pt>
                <c:pt idx="3">
                  <c:v>20.789842</c:v>
                </c:pt>
                <c:pt idx="4">
                  <c:v>21.247098999999999</c:v>
                </c:pt>
                <c:pt idx="5">
                  <c:v>22.206889</c:v>
                </c:pt>
                <c:pt idx="6">
                  <c:v>22.609080000000002</c:v>
                </c:pt>
                <c:pt idx="7">
                  <c:v>22.737342000000002</c:v>
                </c:pt>
                <c:pt idx="8">
                  <c:v>22.245956</c:v>
                </c:pt>
                <c:pt idx="9">
                  <c:v>22.405151</c:v>
                </c:pt>
                <c:pt idx="10">
                  <c:v>23.333120999999998</c:v>
                </c:pt>
                <c:pt idx="11">
                  <c:v>22.238624000000002</c:v>
                </c:pt>
                <c:pt idx="12">
                  <c:v>23.027021000000001</c:v>
                </c:pt>
                <c:pt idx="13">
                  <c:v>22.276502000000001</c:v>
                </c:pt>
                <c:pt idx="14">
                  <c:v>22.402545999999997</c:v>
                </c:pt>
                <c:pt idx="15">
                  <c:v>22.014434000000001</c:v>
                </c:pt>
                <c:pt idx="16">
                  <c:v>21.699071</c:v>
                </c:pt>
                <c:pt idx="17">
                  <c:v>23.103793000000003</c:v>
                </c:pt>
                <c:pt idx="18">
                  <c:v>23.277007000000001</c:v>
                </c:pt>
                <c:pt idx="19">
                  <c:v>22.910078000000002</c:v>
                </c:pt>
                <c:pt idx="20">
                  <c:v>24.086796999999997</c:v>
                </c:pt>
                <c:pt idx="21">
                  <c:v>24.384556</c:v>
                </c:pt>
                <c:pt idx="22">
                  <c:v>25.502251000000001</c:v>
                </c:pt>
                <c:pt idx="23">
                  <c:v>25.653445999999999</c:v>
                </c:pt>
                <c:pt idx="24">
                  <c:v>25.202670999999999</c:v>
                </c:pt>
                <c:pt idx="25">
                  <c:v>25.505478</c:v>
                </c:pt>
                <c:pt idx="26">
                  <c:v>26.333400999999999</c:v>
                </c:pt>
                <c:pt idx="27">
                  <c:v>26.307085000000001</c:v>
                </c:pt>
                <c:pt idx="28">
                  <c:v>26.440010000000001</c:v>
                </c:pt>
                <c:pt idx="29">
                  <c:v>26.684933000000001</c:v>
                </c:pt>
                <c:pt idx="30">
                  <c:v>27.06053</c:v>
                </c:pt>
                <c:pt idx="31">
                  <c:v>27.299669000000002</c:v>
                </c:pt>
                <c:pt idx="32">
                  <c:v>27.598806</c:v>
                </c:pt>
                <c:pt idx="33">
                  <c:v>27.94331</c:v>
                </c:pt>
                <c:pt idx="34">
                  <c:v>28.142111</c:v>
                </c:pt>
                <c:pt idx="35">
                  <c:v>28.351240000000001</c:v>
                </c:pt>
                <c:pt idx="36">
                  <c:v>28.626346999999999</c:v>
                </c:pt>
                <c:pt idx="37">
                  <c:v>28.855671000000001</c:v>
                </c:pt>
                <c:pt idx="38">
                  <c:v>29.098611999999999</c:v>
                </c:pt>
                <c:pt idx="39">
                  <c:v>29.219524</c:v>
                </c:pt>
                <c:pt idx="40">
                  <c:v>29.388324999999998</c:v>
                </c:pt>
                <c:pt idx="41">
                  <c:v>29.519521999999998</c:v>
                </c:pt>
                <c:pt idx="42">
                  <c:v>29.694835999999999</c:v>
                </c:pt>
                <c:pt idx="43">
                  <c:v>29.940044</c:v>
                </c:pt>
                <c:pt idx="44">
                  <c:v>30.200648999999999</c:v>
                </c:pt>
                <c:pt idx="45">
                  <c:v>30.437059000000001</c:v>
                </c:pt>
                <c:pt idx="46">
                  <c:v>30.615024999999999</c:v>
                </c:pt>
                <c:pt idx="47">
                  <c:v>30.875192999999999</c:v>
                </c:pt>
                <c:pt idx="48">
                  <c:v>31.150687999999999</c:v>
                </c:pt>
                <c:pt idx="49">
                  <c:v>31.382995999999999</c:v>
                </c:pt>
                <c:pt idx="50">
                  <c:v>31.629904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92256"/>
        <c:axId val="109108544"/>
      </c:lineChart>
      <c:catAx>
        <c:axId val="3619225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2700">
            <a:solidFill>
              <a:srgbClr val="000000"/>
            </a:solidFill>
          </a:ln>
        </c:spPr>
        <c:crossAx val="1091085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09108544"/>
        <c:scaling>
          <c:orientation val="minMax"/>
          <c:min val="-1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36192256"/>
        <c:crosses val="autoZero"/>
        <c:crossBetween val="midCat"/>
        <c:min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51983103556785"/>
          <c:y val="2.4472266998213851E-2"/>
          <c:w val="0.8208900901348366"/>
          <c:h val="0.89932256977135727"/>
        </c:manualLayout>
      </c:layout>
      <c:areaChart>
        <c:grouping val="stacke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Alaska LNG exports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Sheet1!$B$3:$AA$3</c:f>
              <c:numCache>
                <c:formatCode>0.000000</c:formatCode>
                <c:ptCount val="16"/>
                <c:pt idx="0">
                  <c:v>3.0100000000000002E-2</c:v>
                </c:pt>
                <c:pt idx="1">
                  <c:v>1.6397999999999999E-2</c:v>
                </c:pt>
                <c:pt idx="2">
                  <c:v>9.3419999999999996E-3</c:v>
                </c:pt>
                <c:pt idx="3" formatCode="0.00">
                  <c:v>0</c:v>
                </c:pt>
                <c:pt idx="4" formatCode="0.00">
                  <c:v>0</c:v>
                </c:pt>
                <c:pt idx="5" formatCode="0.00">
                  <c:v>0</c:v>
                </c:pt>
                <c:pt idx="6" formatCode="0.00">
                  <c:v>0</c:v>
                </c:pt>
                <c:pt idx="7" formatCode="0.00">
                  <c:v>0</c:v>
                </c:pt>
                <c:pt idx="8" formatCode="0.00">
                  <c:v>0</c:v>
                </c:pt>
                <c:pt idx="9" formatCode="0.00">
                  <c:v>0</c:v>
                </c:pt>
                <c:pt idx="10" formatCode="0.00">
                  <c:v>0</c:v>
                </c:pt>
                <c:pt idx="11" formatCode="0.00">
                  <c:v>0</c:v>
                </c:pt>
                <c:pt idx="12" formatCode="0.00">
                  <c:v>0</c:v>
                </c:pt>
                <c:pt idx="13" formatCode="0.00">
                  <c:v>0</c:v>
                </c:pt>
                <c:pt idx="14" formatCode="0.00">
                  <c:v>0</c:v>
                </c:pt>
                <c:pt idx="15" formatCode="0.00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Lower 48 states LNG exports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Sheet1!$B$4:$AA$4</c:f>
              <c:numCache>
                <c:formatCode>0.00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  <c:pt idx="6">
                  <c:v>0.3</c:v>
                </c:pt>
                <c:pt idx="7">
                  <c:v>0.75</c:v>
                </c:pt>
                <c:pt idx="8">
                  <c:v>1.25</c:v>
                </c:pt>
                <c:pt idx="9">
                  <c:v>1.76</c:v>
                </c:pt>
                <c:pt idx="10">
                  <c:v>2.4700000000000002</c:v>
                </c:pt>
                <c:pt idx="11">
                  <c:v>2.87</c:v>
                </c:pt>
                <c:pt idx="12">
                  <c:v>3.11</c:v>
                </c:pt>
                <c:pt idx="13">
                  <c:v>3.51</c:v>
                </c:pt>
                <c:pt idx="14">
                  <c:v>4.1100000000000003</c:v>
                </c:pt>
                <c:pt idx="15">
                  <c:v>4.71</c:v>
                </c:pt>
              </c:numCache>
            </c:numRef>
          </c:val>
        </c:ser>
        <c:ser>
          <c:idx val="1"/>
          <c:order val="2"/>
          <c:tx>
            <c:strRef>
              <c:f>Sheet1!$A$2</c:f>
              <c:strCache>
                <c:ptCount val="1"/>
                <c:pt idx="0">
                  <c:v>Exports to Canada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16"/>
                <c:pt idx="0">
                  <c:v>0.73874499999999999</c:v>
                </c:pt>
                <c:pt idx="1">
                  <c:v>0.93699299999999996</c:v>
                </c:pt>
                <c:pt idx="2">
                  <c:v>0.97084899999999996</c:v>
                </c:pt>
                <c:pt idx="3" formatCode="0.00">
                  <c:v>0.99376500000000001</c:v>
                </c:pt>
                <c:pt idx="4">
                  <c:v>1.0287649999999999</c:v>
                </c:pt>
                <c:pt idx="5">
                  <c:v>0.99336599999999997</c:v>
                </c:pt>
                <c:pt idx="6" formatCode="0.00">
                  <c:v>0.94317399999999996</c:v>
                </c:pt>
                <c:pt idx="7">
                  <c:v>0.93692399999999998</c:v>
                </c:pt>
                <c:pt idx="8">
                  <c:v>0.94487100000000002</c:v>
                </c:pt>
                <c:pt idx="9">
                  <c:v>0.95502699999999996</c:v>
                </c:pt>
                <c:pt idx="10">
                  <c:v>0.95630499999999996</c:v>
                </c:pt>
                <c:pt idx="11">
                  <c:v>0.92541499999999999</c:v>
                </c:pt>
                <c:pt idx="12">
                  <c:v>0.92580300000000004</c:v>
                </c:pt>
                <c:pt idx="13">
                  <c:v>0.95409100000000002</c:v>
                </c:pt>
                <c:pt idx="14">
                  <c:v>0.98412200000000005</c:v>
                </c:pt>
                <c:pt idx="15">
                  <c:v>1.0520320000000001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Exports to Mexico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Sheet1!$B$5:$AA$5</c:f>
              <c:numCache>
                <c:formatCode>0.00</c:formatCode>
                <c:ptCount val="16"/>
                <c:pt idx="0">
                  <c:v>0.33345900000000001</c:v>
                </c:pt>
                <c:pt idx="1">
                  <c:v>0.500301</c:v>
                </c:pt>
                <c:pt idx="2">
                  <c:v>0.61995500000000003</c:v>
                </c:pt>
                <c:pt idx="3">
                  <c:v>0.71373500000000001</c:v>
                </c:pt>
                <c:pt idx="4">
                  <c:v>0.75173500000000004</c:v>
                </c:pt>
                <c:pt idx="5">
                  <c:v>0.92452299999999998</c:v>
                </c:pt>
                <c:pt idx="6">
                  <c:v>1.0539179999999999</c:v>
                </c:pt>
                <c:pt idx="7">
                  <c:v>1.0746770000000001</c:v>
                </c:pt>
                <c:pt idx="8">
                  <c:v>1.1057969999999999</c:v>
                </c:pt>
                <c:pt idx="9">
                  <c:v>1.162447</c:v>
                </c:pt>
                <c:pt idx="10">
                  <c:v>1.2042550000000001</c:v>
                </c:pt>
                <c:pt idx="11">
                  <c:v>1.271887</c:v>
                </c:pt>
                <c:pt idx="12">
                  <c:v>1.3456699999999999</c:v>
                </c:pt>
                <c:pt idx="13">
                  <c:v>1.4385889999999999</c:v>
                </c:pt>
                <c:pt idx="14">
                  <c:v>1.5282439999999999</c:v>
                </c:pt>
                <c:pt idx="15">
                  <c:v>1.664212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900288"/>
        <c:axId val="148633216"/>
      </c:areaChart>
      <c:areaChart>
        <c:grouping val="stacke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Imports from Canada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Sheet1!$B$6:$AA$6</c:f>
              <c:numCache>
                <c:formatCode>0.00</c:formatCode>
                <c:ptCount val="16"/>
                <c:pt idx="0">
                  <c:v>-3.2797519999999998</c:v>
                </c:pt>
                <c:pt idx="1">
                  <c:v>-3.1170800000000001</c:v>
                </c:pt>
                <c:pt idx="2">
                  <c:v>-2.9587150000000002</c:v>
                </c:pt>
                <c:pt idx="3">
                  <c:v>-3.027212</c:v>
                </c:pt>
                <c:pt idx="4">
                  <c:v>-3.1152660000000001</c:v>
                </c:pt>
                <c:pt idx="5">
                  <c:v>-3.130109</c:v>
                </c:pt>
                <c:pt idx="6">
                  <c:v>-3.0522490000000002</c:v>
                </c:pt>
                <c:pt idx="7">
                  <c:v>-2.8090679999999999</c:v>
                </c:pt>
                <c:pt idx="8">
                  <c:v>-2.6136889999999999</c:v>
                </c:pt>
                <c:pt idx="9">
                  <c:v>-2.4506549999999998</c:v>
                </c:pt>
                <c:pt idx="10">
                  <c:v>-2.3135870000000001</c:v>
                </c:pt>
                <c:pt idx="11">
                  <c:v>-2.1999599999999999</c:v>
                </c:pt>
                <c:pt idx="12">
                  <c:v>-2.0985960000000001</c:v>
                </c:pt>
                <c:pt idx="13">
                  <c:v>-2.0480049999999999</c:v>
                </c:pt>
                <c:pt idx="14">
                  <c:v>-2.0308649999999999</c:v>
                </c:pt>
                <c:pt idx="15">
                  <c:v>-2.0191330000000001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Imports from Mexico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Sheet1!$B$7:$AA$7</c:f>
              <c:numCache>
                <c:formatCode>0.00</c:formatCode>
                <c:ptCount val="16"/>
                <c:pt idx="0">
                  <c:v>-2.9995000000000001E-2</c:v>
                </c:pt>
                <c:pt idx="1">
                  <c:v>-2.6719999999999999E-3</c:v>
                </c:pt>
                <c:pt idx="2">
                  <c:v>-3.1399999999999999E-4</c:v>
                </c:pt>
                <c:pt idx="3">
                  <c:v>-2.9999999999999997E-4</c:v>
                </c:pt>
                <c:pt idx="4">
                  <c:v>-2.9999999999999997E-4</c:v>
                </c:pt>
                <c:pt idx="5">
                  <c:v>-2.9999999999999997E-4</c:v>
                </c:pt>
                <c:pt idx="6">
                  <c:v>-4.9105000000000003E-2</c:v>
                </c:pt>
                <c:pt idx="7">
                  <c:v>-3.0249999999999999E-3</c:v>
                </c:pt>
                <c:pt idx="8">
                  <c:v>-2.9999999999999997E-4</c:v>
                </c:pt>
                <c:pt idx="9">
                  <c:v>-2.9999999999999997E-4</c:v>
                </c:pt>
                <c:pt idx="10">
                  <c:v>-2.9999999999999997E-4</c:v>
                </c:pt>
                <c:pt idx="11">
                  <c:v>-2.9999999999999997E-4</c:v>
                </c:pt>
                <c:pt idx="12">
                  <c:v>-2.9999999999999997E-4</c:v>
                </c:pt>
                <c:pt idx="13">
                  <c:v>-2.9999999999999997E-4</c:v>
                </c:pt>
                <c:pt idx="14">
                  <c:v>-2.9999999999999997E-4</c:v>
                </c:pt>
                <c:pt idx="15">
                  <c:v>-2.9999999999999997E-4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LNG Imports</c:v>
                </c:pt>
              </c:strCache>
            </c:strRef>
          </c:tx>
          <c:spPr>
            <a:solidFill>
              <a:srgbClr val="675005"/>
            </a:solidFill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Sheet1!$B$8:$AA$8</c:f>
              <c:numCache>
                <c:formatCode>0.00</c:formatCode>
                <c:ptCount val="16"/>
                <c:pt idx="0">
                  <c:v>-0.43100899999999998</c:v>
                </c:pt>
                <c:pt idx="1">
                  <c:v>-0.348939</c:v>
                </c:pt>
                <c:pt idx="2">
                  <c:v>-0.17465</c:v>
                </c:pt>
                <c:pt idx="3">
                  <c:v>-0.13141</c:v>
                </c:pt>
                <c:pt idx="4">
                  <c:v>-0.1459</c:v>
                </c:pt>
                <c:pt idx="5">
                  <c:v>-0.14695</c:v>
                </c:pt>
                <c:pt idx="6">
                  <c:v>-0.14799999999999999</c:v>
                </c:pt>
                <c:pt idx="7">
                  <c:v>-0.14799999999999999</c:v>
                </c:pt>
                <c:pt idx="8">
                  <c:v>-0.14799999999999999</c:v>
                </c:pt>
                <c:pt idx="9">
                  <c:v>-0.14799999999999999</c:v>
                </c:pt>
                <c:pt idx="10">
                  <c:v>-0.14799999999999999</c:v>
                </c:pt>
                <c:pt idx="11">
                  <c:v>-0.14799999999999999</c:v>
                </c:pt>
                <c:pt idx="12">
                  <c:v>-0.14799999999999999</c:v>
                </c:pt>
                <c:pt idx="13">
                  <c:v>-0.14799999999999999</c:v>
                </c:pt>
                <c:pt idx="14">
                  <c:v>-0.14799999999999999</c:v>
                </c:pt>
                <c:pt idx="15">
                  <c:v>-0.14799999999999999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900800"/>
        <c:axId val="148629760"/>
      </c:areaChart>
      <c:catAx>
        <c:axId val="149900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8633216"/>
        <c:crossesAt val="0"/>
        <c:auto val="1"/>
        <c:lblAlgn val="ctr"/>
        <c:lblOffset val="100"/>
        <c:tickLblSkip val="5"/>
        <c:tickMarkSkip val="5"/>
        <c:noMultiLvlLbl val="0"/>
      </c:catAx>
      <c:valAx>
        <c:axId val="148633216"/>
        <c:scaling>
          <c:orientation val="minMax"/>
          <c:max val="8"/>
          <c:min val="-4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9900288"/>
        <c:crosses val="autoZero"/>
        <c:crossBetween val="midCat"/>
        <c:majorUnit val="2"/>
      </c:valAx>
      <c:valAx>
        <c:axId val="148629760"/>
        <c:scaling>
          <c:orientation val="minMax"/>
          <c:max val="6"/>
          <c:min val="-6"/>
        </c:scaling>
        <c:delete val="1"/>
        <c:axPos val="r"/>
        <c:numFmt formatCode="0" sourceLinked="0"/>
        <c:majorTickMark val="out"/>
        <c:minorTickMark val="none"/>
        <c:tickLblPos val="none"/>
        <c:crossAx val="149900800"/>
        <c:crosses val="max"/>
        <c:crossBetween val="midCat"/>
        <c:majorUnit val="2"/>
      </c:valAx>
      <c:catAx>
        <c:axId val="149900800"/>
        <c:scaling>
          <c:orientation val="minMax"/>
        </c:scaling>
        <c:delete val="1"/>
        <c:axPos val="b"/>
        <c:majorTickMark val="out"/>
        <c:minorTickMark val="none"/>
        <c:tickLblPos val="none"/>
        <c:crossAx val="14862976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48826291079785E-2"/>
          <c:y val="2.3341787839164841E-2"/>
          <c:w val="0.82111561557221968"/>
          <c:h val="0.9533164243216703"/>
        </c:manualLayout>
      </c:layout>
      <c:areaChart>
        <c:grouping val="stacke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Alaska LNG exports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Sheet1!$B$3:$AA$3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Lower 48 states LNG exports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Sheet1!$B$4:$AA$4</c:f>
              <c:numCache>
                <c:formatCode>General</c:formatCode>
                <c:ptCount val="16"/>
                <c:pt idx="0">
                  <c:v>6.4585000000000004E-2</c:v>
                </c:pt>
                <c:pt idx="1">
                  <c:v>6.9764999999999994E-2</c:v>
                </c:pt>
                <c:pt idx="2">
                  <c:v>2.8143000000000001E-2</c:v>
                </c:pt>
                <c:pt idx="3">
                  <c:v>8.0000000000000002E-3</c:v>
                </c:pt>
                <c:pt idx="4">
                  <c:v>8.0000000000000002E-3</c:v>
                </c:pt>
                <c:pt idx="5">
                  <c:v>0.108</c:v>
                </c:pt>
                <c:pt idx="6">
                  <c:v>0.308</c:v>
                </c:pt>
                <c:pt idx="7">
                  <c:v>0.75800000000000001</c:v>
                </c:pt>
                <c:pt idx="8">
                  <c:v>1.258</c:v>
                </c:pt>
                <c:pt idx="9">
                  <c:v>1.768</c:v>
                </c:pt>
                <c:pt idx="10">
                  <c:v>2.0779999999999998</c:v>
                </c:pt>
                <c:pt idx="11">
                  <c:v>2.3180000000000001</c:v>
                </c:pt>
                <c:pt idx="12">
                  <c:v>2.3180000000000001</c:v>
                </c:pt>
                <c:pt idx="13">
                  <c:v>2.5179999999999998</c:v>
                </c:pt>
                <c:pt idx="14">
                  <c:v>2.718</c:v>
                </c:pt>
                <c:pt idx="15">
                  <c:v>2.718</c:v>
                </c:pt>
              </c:numCache>
            </c:numRef>
          </c:val>
        </c:ser>
        <c:ser>
          <c:idx val="1"/>
          <c:order val="2"/>
          <c:tx>
            <c:strRef>
              <c:f>Sheet1!$A$2</c:f>
              <c:strCache>
                <c:ptCount val="1"/>
                <c:pt idx="0">
                  <c:v>Exports to Canada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16"/>
                <c:pt idx="0">
                  <c:v>0.73874499999999999</c:v>
                </c:pt>
                <c:pt idx="1">
                  <c:v>0.93699299999999996</c:v>
                </c:pt>
                <c:pt idx="2">
                  <c:v>0.97084899999999996</c:v>
                </c:pt>
                <c:pt idx="3">
                  <c:v>0.99376500000000001</c:v>
                </c:pt>
                <c:pt idx="4">
                  <c:v>1.0287649999999999</c:v>
                </c:pt>
                <c:pt idx="5">
                  <c:v>1.0143070000000001</c:v>
                </c:pt>
                <c:pt idx="6">
                  <c:v>0.99200699999999997</c:v>
                </c:pt>
                <c:pt idx="7">
                  <c:v>1.0228870000000001</c:v>
                </c:pt>
                <c:pt idx="8">
                  <c:v>1.0446009999999999</c:v>
                </c:pt>
                <c:pt idx="9">
                  <c:v>1.0591459999999999</c:v>
                </c:pt>
                <c:pt idx="10">
                  <c:v>1.080964</c:v>
                </c:pt>
                <c:pt idx="11">
                  <c:v>1.0778909999999999</c:v>
                </c:pt>
                <c:pt idx="12">
                  <c:v>1.106967</c:v>
                </c:pt>
                <c:pt idx="13">
                  <c:v>1.1326039999999999</c:v>
                </c:pt>
                <c:pt idx="14">
                  <c:v>1.1436630000000001</c:v>
                </c:pt>
                <c:pt idx="15">
                  <c:v>1.18302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Exports to Mexico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Sheet1!$B$5:$AA$5</c:f>
              <c:numCache>
                <c:formatCode>General</c:formatCode>
                <c:ptCount val="16"/>
                <c:pt idx="0">
                  <c:v>0.33345900000000001</c:v>
                </c:pt>
                <c:pt idx="1">
                  <c:v>0.500301</c:v>
                </c:pt>
                <c:pt idx="2">
                  <c:v>0.61995500000000003</c:v>
                </c:pt>
                <c:pt idx="3">
                  <c:v>0.71373500000000001</c:v>
                </c:pt>
                <c:pt idx="4">
                  <c:v>0.75173500000000004</c:v>
                </c:pt>
                <c:pt idx="5">
                  <c:v>0.90138200000000002</c:v>
                </c:pt>
                <c:pt idx="6">
                  <c:v>1.0195700000000001</c:v>
                </c:pt>
                <c:pt idx="7">
                  <c:v>1.0243660000000001</c:v>
                </c:pt>
                <c:pt idx="8">
                  <c:v>1.035801</c:v>
                </c:pt>
                <c:pt idx="9">
                  <c:v>1.073572</c:v>
                </c:pt>
                <c:pt idx="10">
                  <c:v>1.102581</c:v>
                </c:pt>
                <c:pt idx="11">
                  <c:v>1.155446</c:v>
                </c:pt>
                <c:pt idx="12">
                  <c:v>1.2156039999999999</c:v>
                </c:pt>
                <c:pt idx="13">
                  <c:v>1.297234</c:v>
                </c:pt>
                <c:pt idx="14">
                  <c:v>1.3738349999999999</c:v>
                </c:pt>
                <c:pt idx="15">
                  <c:v>1.4977119999999999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869568"/>
        <c:axId val="148634368"/>
      </c:areaChart>
      <c:areaChart>
        <c:grouping val="stacke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Imports from Canada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Sheet1!$B$6:$AA$6</c:f>
              <c:numCache>
                <c:formatCode>0.00</c:formatCode>
                <c:ptCount val="16"/>
                <c:pt idx="0">
                  <c:v>-3.2797519999999998</c:v>
                </c:pt>
                <c:pt idx="1">
                  <c:v>-3.1170800000000001</c:v>
                </c:pt>
                <c:pt idx="2">
                  <c:v>-2.9587150000000002</c:v>
                </c:pt>
                <c:pt idx="3">
                  <c:v>-2.9240370000000002</c:v>
                </c:pt>
                <c:pt idx="4">
                  <c:v>-2.9873189999999998</c:v>
                </c:pt>
                <c:pt idx="5">
                  <c:v>-2.9582510000000002</c:v>
                </c:pt>
                <c:pt idx="6">
                  <c:v>-2.8747340000000001</c:v>
                </c:pt>
                <c:pt idx="7">
                  <c:v>-2.6819190000000002</c:v>
                </c:pt>
                <c:pt idx="8">
                  <c:v>-2.5312830000000002</c:v>
                </c:pt>
                <c:pt idx="9">
                  <c:v>-2.3493390000000001</c:v>
                </c:pt>
                <c:pt idx="10">
                  <c:v>-2.187141</c:v>
                </c:pt>
                <c:pt idx="11">
                  <c:v>-2.1049020000000001</c:v>
                </c:pt>
                <c:pt idx="12">
                  <c:v>-2.005903</c:v>
                </c:pt>
                <c:pt idx="13">
                  <c:v>-1.921662</c:v>
                </c:pt>
                <c:pt idx="14">
                  <c:v>-1.8952359999999999</c:v>
                </c:pt>
                <c:pt idx="15">
                  <c:v>-1.840279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Imports from Mexico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Sheet1!$B$7:$AA$7</c:f>
              <c:numCache>
                <c:formatCode>0.00</c:formatCode>
                <c:ptCount val="16"/>
                <c:pt idx="0">
                  <c:v>-2.9995000000000001E-2</c:v>
                </c:pt>
                <c:pt idx="1">
                  <c:v>-2.6719999999999999E-3</c:v>
                </c:pt>
                <c:pt idx="2">
                  <c:v>-3.1399999999999999E-4</c:v>
                </c:pt>
                <c:pt idx="3">
                  <c:v>-2.9999999999999997E-4</c:v>
                </c:pt>
                <c:pt idx="4">
                  <c:v>-2.9999999999999997E-4</c:v>
                </c:pt>
                <c:pt idx="5">
                  <c:v>-2.8159999999999999E-3</c:v>
                </c:pt>
                <c:pt idx="6">
                  <c:v>-5.2375999999999999E-2</c:v>
                </c:pt>
                <c:pt idx="7">
                  <c:v>-5.3569999999999998E-3</c:v>
                </c:pt>
                <c:pt idx="8">
                  <c:v>-2.9999999999999997E-4</c:v>
                </c:pt>
                <c:pt idx="9">
                  <c:v>-2.9999999999999997E-4</c:v>
                </c:pt>
                <c:pt idx="10">
                  <c:v>-2.9999999999999997E-4</c:v>
                </c:pt>
                <c:pt idx="11">
                  <c:v>-2.9999999999999997E-4</c:v>
                </c:pt>
                <c:pt idx="12">
                  <c:v>-2.9999999999999997E-4</c:v>
                </c:pt>
                <c:pt idx="13">
                  <c:v>-2.9999999999999997E-4</c:v>
                </c:pt>
                <c:pt idx="14">
                  <c:v>-2.9999999999999997E-4</c:v>
                </c:pt>
                <c:pt idx="15">
                  <c:v>-2.9999999999999997E-4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LNG Imports</c:v>
                </c:pt>
              </c:strCache>
            </c:strRef>
          </c:tx>
          <c:spPr>
            <a:solidFill>
              <a:srgbClr val="675005"/>
            </a:solidFill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Sheet1!$B$8:$AA$8</c:f>
              <c:numCache>
                <c:formatCode>0.00</c:formatCode>
                <c:ptCount val="16"/>
                <c:pt idx="0">
                  <c:v>-0.43100899999999998</c:v>
                </c:pt>
                <c:pt idx="1">
                  <c:v>-0.348939</c:v>
                </c:pt>
                <c:pt idx="2">
                  <c:v>-0.17465</c:v>
                </c:pt>
                <c:pt idx="3">
                  <c:v>-0.13141</c:v>
                </c:pt>
                <c:pt idx="4">
                  <c:v>-0.1459</c:v>
                </c:pt>
                <c:pt idx="5">
                  <c:v>-0.14695</c:v>
                </c:pt>
                <c:pt idx="6">
                  <c:v>-0.14799999999999999</c:v>
                </c:pt>
                <c:pt idx="7">
                  <c:v>-0.14799999999999999</c:v>
                </c:pt>
                <c:pt idx="8">
                  <c:v>-0.14799999999999999</c:v>
                </c:pt>
                <c:pt idx="9">
                  <c:v>-0.14799999999999999</c:v>
                </c:pt>
                <c:pt idx="10">
                  <c:v>-0.14799999999999999</c:v>
                </c:pt>
                <c:pt idx="11">
                  <c:v>-0.14799999999999999</c:v>
                </c:pt>
                <c:pt idx="12">
                  <c:v>-0.14799999999999999</c:v>
                </c:pt>
                <c:pt idx="13">
                  <c:v>-0.14799999999999999</c:v>
                </c:pt>
                <c:pt idx="14">
                  <c:v>-0.14799999999999999</c:v>
                </c:pt>
                <c:pt idx="15">
                  <c:v>-0.14799999999999999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870080"/>
        <c:axId val="148633792"/>
      </c:areaChart>
      <c:catAx>
        <c:axId val="14986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8634368"/>
        <c:crossesAt val="0"/>
        <c:auto val="1"/>
        <c:lblAlgn val="ctr"/>
        <c:lblOffset val="100"/>
        <c:tickLblSkip val="5"/>
        <c:tickMarkSkip val="5"/>
        <c:noMultiLvlLbl val="0"/>
      </c:catAx>
      <c:valAx>
        <c:axId val="148634368"/>
        <c:scaling>
          <c:orientation val="minMax"/>
          <c:max val="8"/>
          <c:min val="-4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9869568"/>
        <c:crosses val="autoZero"/>
        <c:crossBetween val="midCat"/>
        <c:majorUnit val="2"/>
      </c:valAx>
      <c:valAx>
        <c:axId val="148633792"/>
        <c:scaling>
          <c:orientation val="minMax"/>
          <c:max val="6"/>
          <c:min val="-6"/>
        </c:scaling>
        <c:delete val="1"/>
        <c:axPos val="r"/>
        <c:numFmt formatCode="0" sourceLinked="0"/>
        <c:majorTickMark val="out"/>
        <c:minorTickMark val="none"/>
        <c:tickLblPos val="none"/>
        <c:crossAx val="149870080"/>
        <c:crosses val="max"/>
        <c:crossBetween val="midCat"/>
        <c:majorUnit val="2"/>
      </c:valAx>
      <c:catAx>
        <c:axId val="149870080"/>
        <c:scaling>
          <c:orientation val="minMax"/>
        </c:scaling>
        <c:delete val="1"/>
        <c:axPos val="b"/>
        <c:majorTickMark val="out"/>
        <c:minorTickMark val="none"/>
        <c:tickLblPos val="none"/>
        <c:crossAx val="14863379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490311234693221"/>
          <c:y val="4.656084656084656E-2"/>
          <c:w val="0.54619539567287256"/>
          <c:h val="0.82395767195767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E885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675005">
                  <a:lumMod val="40000"/>
                  <a:lumOff val="6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dLbl>
              <c:idx val="0"/>
              <c:layout>
                <c:manualLayout>
                  <c:x val="-8.1921407482886278E-3"/>
                  <c:y val="-1.552010289739580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'Pie Chart'!$A$2:$A$6</c:f>
              <c:strCache>
                <c:ptCount val="5"/>
                <c:pt idx="0">
                  <c:v>WCSB*</c:v>
                </c:pt>
                <c:pt idx="1">
                  <c:v>Northern Canada</c:v>
                </c:pt>
                <c:pt idx="2">
                  <c:v>East coast</c:v>
                </c:pt>
                <c:pt idx="3">
                  <c:v>West coast</c:v>
                </c:pt>
                <c:pt idx="4">
                  <c:v>Ontario and Quebec</c:v>
                </c:pt>
              </c:strCache>
            </c:strRef>
          </c:cat>
          <c:val>
            <c:numRef>
              <c:f>'Pie Chart'!$B$2:$B$6</c:f>
              <c:numCache>
                <c:formatCode>General</c:formatCode>
                <c:ptCount val="5"/>
                <c:pt idx="0">
                  <c:v>861</c:v>
                </c:pt>
                <c:pt idx="1">
                  <c:v>116</c:v>
                </c:pt>
                <c:pt idx="2">
                  <c:v>91</c:v>
                </c:pt>
                <c:pt idx="3">
                  <c:v>17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1475712"/>
        <c:axId val="151247040"/>
      </c:barChart>
      <c:valAx>
        <c:axId val="151247040"/>
        <c:scaling>
          <c:orientation val="minMax"/>
        </c:scaling>
        <c:delete val="0"/>
        <c:axPos val="b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51475712"/>
        <c:crosses val="autoZero"/>
        <c:crossBetween val="between"/>
      </c:valAx>
      <c:catAx>
        <c:axId val="151475712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1512470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82932341790607E-2"/>
          <c:y val="9.6515036212189459E-2"/>
          <c:w val="0.79594623510929596"/>
          <c:h val="0.83434872416095929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'TIE 3'!$D$4</c:f>
              <c:strCache>
                <c:ptCount val="1"/>
                <c:pt idx="0">
                  <c:v>oil &amp; gas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'TIE 3'!$A$15:$A$22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 YTD</c:v>
                </c:pt>
              </c:strCache>
            </c:strRef>
          </c:cat>
          <c:val>
            <c:numRef>
              <c:f>'TIE 3'!$D$15:$D$22</c:f>
              <c:numCache>
                <c:formatCode>General</c:formatCode>
                <c:ptCount val="8"/>
                <c:pt idx="0">
                  <c:v>19080</c:v>
                </c:pt>
                <c:pt idx="1">
                  <c:v>22913</c:v>
                </c:pt>
                <c:pt idx="2">
                  <c:v>14654</c:v>
                </c:pt>
                <c:pt idx="3">
                  <c:v>19486</c:v>
                </c:pt>
                <c:pt idx="4">
                  <c:v>22519</c:v>
                </c:pt>
                <c:pt idx="5">
                  <c:v>25244</c:v>
                </c:pt>
                <c:pt idx="6">
                  <c:v>23635</c:v>
                </c:pt>
                <c:pt idx="7">
                  <c:v>10385</c:v>
                </c:pt>
              </c:numCache>
            </c:numRef>
          </c:val>
        </c:ser>
        <c:ser>
          <c:idx val="0"/>
          <c:order val="1"/>
          <c:tx>
            <c:strRef>
              <c:f>'TIE 3'!$B$4</c:f>
              <c:strCache>
                <c:ptCount val="1"/>
                <c:pt idx="0">
                  <c:v>oil only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'TIE 3'!$A$15:$A$22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 YTD</c:v>
                </c:pt>
              </c:strCache>
            </c:strRef>
          </c:cat>
          <c:val>
            <c:numRef>
              <c:f>'TIE 3'!$B$15:$B$22</c:f>
              <c:numCache>
                <c:formatCode>General</c:formatCode>
                <c:ptCount val="8"/>
                <c:pt idx="0">
                  <c:v>6734</c:v>
                </c:pt>
                <c:pt idx="1">
                  <c:v>8483</c:v>
                </c:pt>
                <c:pt idx="2">
                  <c:v>5484</c:v>
                </c:pt>
                <c:pt idx="3">
                  <c:v>6872</c:v>
                </c:pt>
                <c:pt idx="4">
                  <c:v>10353</c:v>
                </c:pt>
                <c:pt idx="5">
                  <c:v>9338</c:v>
                </c:pt>
                <c:pt idx="6">
                  <c:v>9117</c:v>
                </c:pt>
                <c:pt idx="7">
                  <c:v>3672</c:v>
                </c:pt>
              </c:numCache>
            </c:numRef>
          </c:val>
        </c:ser>
        <c:ser>
          <c:idx val="1"/>
          <c:order val="2"/>
          <c:tx>
            <c:strRef>
              <c:f>'TIE 3'!$C$4</c:f>
              <c:strCache>
                <c:ptCount val="1"/>
                <c:pt idx="0">
                  <c:v>gas only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'TIE 3'!$A$15:$A$22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 YTD</c:v>
                </c:pt>
              </c:strCache>
            </c:strRef>
          </c:cat>
          <c:val>
            <c:numRef>
              <c:f>'TIE 3'!$C$15:$C$22</c:f>
              <c:numCache>
                <c:formatCode>General</c:formatCode>
                <c:ptCount val="8"/>
                <c:pt idx="0">
                  <c:v>25828</c:v>
                </c:pt>
                <c:pt idx="1">
                  <c:v>26388</c:v>
                </c:pt>
                <c:pt idx="2">
                  <c:v>15601</c:v>
                </c:pt>
                <c:pt idx="3">
                  <c:v>14170</c:v>
                </c:pt>
                <c:pt idx="4">
                  <c:v>11694</c:v>
                </c:pt>
                <c:pt idx="5">
                  <c:v>8653</c:v>
                </c:pt>
                <c:pt idx="6">
                  <c:v>6307</c:v>
                </c:pt>
                <c:pt idx="7">
                  <c:v>2295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30368"/>
        <c:axId val="152251200"/>
      </c:barChart>
      <c:catAx>
        <c:axId val="151930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52251200"/>
        <c:crosses val="autoZero"/>
        <c:auto val="1"/>
        <c:lblAlgn val="ctr"/>
        <c:lblOffset val="100"/>
        <c:noMultiLvlLbl val="0"/>
      </c:catAx>
      <c:valAx>
        <c:axId val="1522512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1519303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599492285888537E-2"/>
          <c:y val="2.37363171107886E-2"/>
          <c:w val="0.84332949333949414"/>
          <c:h val="0.89945260317061559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1.774</c:v>
                </c:pt>
                <c:pt idx="1">
                  <c:v>1.798</c:v>
                </c:pt>
                <c:pt idx="2">
                  <c:v>1.7143029999999999</c:v>
                </c:pt>
                <c:pt idx="3">
                  <c:v>1.5840000000000001</c:v>
                </c:pt>
                <c:pt idx="4">
                  <c:v>1.5589999999999999</c:v>
                </c:pt>
                <c:pt idx="5">
                  <c:v>1.4810000000000001</c:v>
                </c:pt>
                <c:pt idx="6">
                  <c:v>1.3921859999999999</c:v>
                </c:pt>
                <c:pt idx="7">
                  <c:v>1.296</c:v>
                </c:pt>
                <c:pt idx="8">
                  <c:v>1.175</c:v>
                </c:pt>
                <c:pt idx="9">
                  <c:v>1.0503</c:v>
                </c:pt>
                <c:pt idx="10">
                  <c:v>0.97034200000000004</c:v>
                </c:pt>
                <c:pt idx="11">
                  <c:v>0.96299999999999997</c:v>
                </c:pt>
                <c:pt idx="12">
                  <c:v>0.98499999999999999</c:v>
                </c:pt>
                <c:pt idx="13">
                  <c:v>0.97499999999999998</c:v>
                </c:pt>
                <c:pt idx="14">
                  <c:v>0.90851099999999996</c:v>
                </c:pt>
                <c:pt idx="15">
                  <c:v>0.86399999999999999</c:v>
                </c:pt>
                <c:pt idx="16">
                  <c:v>0.74099999999999999</c:v>
                </c:pt>
                <c:pt idx="17">
                  <c:v>0.72199999999999998</c:v>
                </c:pt>
                <c:pt idx="18">
                  <c:v>0.68500000000000005</c:v>
                </c:pt>
                <c:pt idx="19">
                  <c:v>0.64600000000000002</c:v>
                </c:pt>
                <c:pt idx="20">
                  <c:v>0.59899999999999998</c:v>
                </c:pt>
                <c:pt idx="21">
                  <c:v>0.57199999999999995</c:v>
                </c:pt>
                <c:pt idx="22">
                  <c:v>0.53</c:v>
                </c:pt>
                <c:pt idx="23">
                  <c:v>0.51</c:v>
                </c:pt>
                <c:pt idx="24">
                  <c:v>0.4738</c:v>
                </c:pt>
                <c:pt idx="25">
                  <c:v>0.462835</c:v>
                </c:pt>
                <c:pt idx="26">
                  <c:v>0.46215800000000001</c:v>
                </c:pt>
                <c:pt idx="27">
                  <c:v>0.46993800000000002</c:v>
                </c:pt>
                <c:pt idx="28">
                  <c:v>0.47195500000000001</c:v>
                </c:pt>
                <c:pt idx="29">
                  <c:v>0.45399899999999999</c:v>
                </c:pt>
                <c:pt idx="30">
                  <c:v>0.43714199999999998</c:v>
                </c:pt>
                <c:pt idx="31">
                  <c:v>0.41283700000000001</c:v>
                </c:pt>
                <c:pt idx="32">
                  <c:v>0.388714</c:v>
                </c:pt>
                <c:pt idx="33">
                  <c:v>0.36631000000000002</c:v>
                </c:pt>
                <c:pt idx="34">
                  <c:v>0.34568500000000002</c:v>
                </c:pt>
                <c:pt idx="35">
                  <c:v>0.32666899999999999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Offshore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0.95399999999999996</c:v>
                </c:pt>
                <c:pt idx="1">
                  <c:v>1.0229999999999999</c:v>
                </c:pt>
                <c:pt idx="2">
                  <c:v>1.0690710000000001</c:v>
                </c:pt>
                <c:pt idx="3">
                  <c:v>1.0900000000000001</c:v>
                </c:pt>
                <c:pt idx="4">
                  <c:v>1.1379999999999999</c:v>
                </c:pt>
                <c:pt idx="5">
                  <c:v>1.2609999999999999</c:v>
                </c:pt>
                <c:pt idx="6">
                  <c:v>1.3143990000000001</c:v>
                </c:pt>
                <c:pt idx="7">
                  <c:v>1.401</c:v>
                </c:pt>
                <c:pt idx="8">
                  <c:v>1.4730000000000001</c:v>
                </c:pt>
                <c:pt idx="9">
                  <c:v>1.5580000000000001</c:v>
                </c:pt>
                <c:pt idx="10">
                  <c:v>1.612582</c:v>
                </c:pt>
                <c:pt idx="11">
                  <c:v>1.7050000000000001</c:v>
                </c:pt>
                <c:pt idx="12">
                  <c:v>1.7150000000000001</c:v>
                </c:pt>
                <c:pt idx="13">
                  <c:v>1.7170000000000001</c:v>
                </c:pt>
                <c:pt idx="14">
                  <c:v>1.5986199999999999</c:v>
                </c:pt>
                <c:pt idx="15">
                  <c:v>1.421</c:v>
                </c:pt>
                <c:pt idx="16">
                  <c:v>1.4339999999999999</c:v>
                </c:pt>
                <c:pt idx="17">
                  <c:v>1.4059999999999999</c:v>
                </c:pt>
                <c:pt idx="18">
                  <c:v>1.274</c:v>
                </c:pt>
                <c:pt idx="19">
                  <c:v>1.6739999999999999</c:v>
                </c:pt>
                <c:pt idx="20">
                  <c:v>1.669</c:v>
                </c:pt>
                <c:pt idx="21">
                  <c:v>1.425</c:v>
                </c:pt>
                <c:pt idx="22">
                  <c:v>1.365</c:v>
                </c:pt>
                <c:pt idx="23">
                  <c:v>1.37</c:v>
                </c:pt>
                <c:pt idx="24">
                  <c:v>1.49</c:v>
                </c:pt>
                <c:pt idx="25">
                  <c:v>1.6311960000000001</c:v>
                </c:pt>
                <c:pt idx="26">
                  <c:v>2.0072209999999999</c:v>
                </c:pt>
                <c:pt idx="27">
                  <c:v>1.9698990000000001</c:v>
                </c:pt>
                <c:pt idx="28">
                  <c:v>1.961592</c:v>
                </c:pt>
                <c:pt idx="29">
                  <c:v>1.9756039999999999</c:v>
                </c:pt>
                <c:pt idx="30">
                  <c:v>1.903324</c:v>
                </c:pt>
                <c:pt idx="31">
                  <c:v>1.79237</c:v>
                </c:pt>
                <c:pt idx="32">
                  <c:v>1.7115499999999999</c:v>
                </c:pt>
                <c:pt idx="33">
                  <c:v>1.6741950000000001</c:v>
                </c:pt>
                <c:pt idx="34">
                  <c:v>1.6192850000000001</c:v>
                </c:pt>
                <c:pt idx="35">
                  <c:v>1.6371800000000001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onshore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Sheet1!$B$4:$AK$4</c:f>
              <c:numCache>
                <c:formatCode>General</c:formatCode>
                <c:ptCount val="36"/>
                <c:pt idx="0">
                  <c:v>4.6259990000000002</c:v>
                </c:pt>
                <c:pt idx="1">
                  <c:v>4.5880000000000001</c:v>
                </c:pt>
                <c:pt idx="2">
                  <c:v>4.3829760000000002</c:v>
                </c:pt>
                <c:pt idx="3">
                  <c:v>4.17</c:v>
                </c:pt>
                <c:pt idx="4">
                  <c:v>3.96</c:v>
                </c:pt>
                <c:pt idx="5">
                  <c:v>3.8119999999999998</c:v>
                </c:pt>
                <c:pt idx="6">
                  <c:v>3.7547079999999999</c:v>
                </c:pt>
                <c:pt idx="7">
                  <c:v>3.7519999999999998</c:v>
                </c:pt>
                <c:pt idx="8">
                  <c:v>3.6019999999999999</c:v>
                </c:pt>
                <c:pt idx="9">
                  <c:v>3.2719999999999998</c:v>
                </c:pt>
                <c:pt idx="10">
                  <c:v>3.0851259999999998</c:v>
                </c:pt>
                <c:pt idx="11">
                  <c:v>2.9830000000000001</c:v>
                </c:pt>
                <c:pt idx="12">
                  <c:v>2.903</c:v>
                </c:pt>
                <c:pt idx="13">
                  <c:v>2.843</c:v>
                </c:pt>
                <c:pt idx="14">
                  <c:v>2.7520250000000002</c:v>
                </c:pt>
                <c:pt idx="15">
                  <c:v>2.7070000000000003</c:v>
                </c:pt>
                <c:pt idx="16">
                  <c:v>2.7269999999999999</c:v>
                </c:pt>
                <c:pt idx="17">
                  <c:v>2.71</c:v>
                </c:pt>
                <c:pt idx="18">
                  <c:v>2.3970000000000002</c:v>
                </c:pt>
                <c:pt idx="19">
                  <c:v>2.3600000000000003</c:v>
                </c:pt>
                <c:pt idx="20">
                  <c:v>2.3380009999999998</c:v>
                </c:pt>
                <c:pt idx="21">
                  <c:v>2.347</c:v>
                </c:pt>
                <c:pt idx="22">
                  <c:v>2.3450000000000002</c:v>
                </c:pt>
                <c:pt idx="23">
                  <c:v>2.36646</c:v>
                </c:pt>
                <c:pt idx="24">
                  <c:v>2.491431</c:v>
                </c:pt>
                <c:pt idx="25">
                  <c:v>2.4493400000000003</c:v>
                </c:pt>
                <c:pt idx="26">
                  <c:v>2.4046940000000001</c:v>
                </c:pt>
                <c:pt idx="27">
                  <c:v>2.3986979999999996</c:v>
                </c:pt>
                <c:pt idx="28">
                  <c:v>2.3843000000000001</c:v>
                </c:pt>
                <c:pt idx="29">
                  <c:v>2.3978069999999998</c:v>
                </c:pt>
                <c:pt idx="30">
                  <c:v>2.4233630000000002</c:v>
                </c:pt>
                <c:pt idx="31">
                  <c:v>2.4100519999999999</c:v>
                </c:pt>
                <c:pt idx="32">
                  <c:v>2.4438690000000003</c:v>
                </c:pt>
                <c:pt idx="33">
                  <c:v>2.4734570000000002</c:v>
                </c:pt>
                <c:pt idx="34">
                  <c:v>2.4958739999999997</c:v>
                </c:pt>
                <c:pt idx="35">
                  <c:v>2.4985729999999999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Tight oil</c:v>
                </c:pt>
              </c:strCache>
            </c:strRef>
          </c:tx>
          <c:spPr>
            <a:solidFill>
              <a:srgbClr val="333333"/>
            </a:solidFill>
            <a:ln>
              <a:noFill/>
            </a:ln>
          </c:spP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Sheet1!$B$5:$AK$5</c:f>
              <c:numCache>
                <c:formatCode>General</c:formatCode>
                <c:ptCount val="36"/>
                <c:pt idx="0">
                  <c:v>4.0000000000000001E-3</c:v>
                </c:pt>
                <c:pt idx="1">
                  <c:v>7.0000000000000001E-3</c:v>
                </c:pt>
                <c:pt idx="2">
                  <c:v>6.0000000000000001E-3</c:v>
                </c:pt>
                <c:pt idx="3">
                  <c:v>5.0000000000000001E-3</c:v>
                </c:pt>
                <c:pt idx="4">
                  <c:v>4.0000000000000001E-3</c:v>
                </c:pt>
                <c:pt idx="5">
                  <c:v>3.0000000000000001E-3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1E-3</c:v>
                </c:pt>
                <c:pt idx="10">
                  <c:v>0.154</c:v>
                </c:pt>
                <c:pt idx="11">
                  <c:v>0.151</c:v>
                </c:pt>
                <c:pt idx="12">
                  <c:v>0.14199999999999999</c:v>
                </c:pt>
                <c:pt idx="13">
                  <c:v>0.14599999999999999</c:v>
                </c:pt>
                <c:pt idx="14">
                  <c:v>0.159</c:v>
                </c:pt>
                <c:pt idx="15">
                  <c:v>0.185</c:v>
                </c:pt>
                <c:pt idx="16">
                  <c:v>0.2</c:v>
                </c:pt>
                <c:pt idx="17">
                  <c:v>0.22700000000000001</c:v>
                </c:pt>
                <c:pt idx="18">
                  <c:v>0.60799999999999998</c:v>
                </c:pt>
                <c:pt idx="19">
                  <c:v>0.68700000000000006</c:v>
                </c:pt>
                <c:pt idx="20">
                  <c:v>0.86799999999999999</c:v>
                </c:pt>
                <c:pt idx="21">
                  <c:v>1.3140000000000001</c:v>
                </c:pt>
                <c:pt idx="22">
                  <c:v>2.254</c:v>
                </c:pt>
                <c:pt idx="23">
                  <c:v>3.4755400000000001</c:v>
                </c:pt>
                <c:pt idx="24">
                  <c:v>4.073569</c:v>
                </c:pt>
                <c:pt idx="25">
                  <c:v>4.4944300000000004</c:v>
                </c:pt>
                <c:pt idx="26">
                  <c:v>4.6677099999999996</c:v>
                </c:pt>
                <c:pt idx="27">
                  <c:v>4.7182690000000003</c:v>
                </c:pt>
                <c:pt idx="28">
                  <c:v>4.757638</c:v>
                </c:pt>
                <c:pt idx="29">
                  <c:v>4.780837</c:v>
                </c:pt>
                <c:pt idx="30">
                  <c:v>4.7887130000000004</c:v>
                </c:pt>
                <c:pt idx="31">
                  <c:v>4.8012439999999996</c:v>
                </c:pt>
                <c:pt idx="32">
                  <c:v>4.7446919999999997</c:v>
                </c:pt>
                <c:pt idx="33">
                  <c:v>4.676774</c:v>
                </c:pt>
                <c:pt idx="34">
                  <c:v>4.6120039999999998</c:v>
                </c:pt>
                <c:pt idx="35">
                  <c:v>4.5417620000000003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997952"/>
        <c:axId val="152253504"/>
      </c:areaChart>
      <c:lineChart>
        <c:grouping val="standar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STEO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Sheet1!$B$6:$AK$6</c:f>
              <c:numCache>
                <c:formatCode>General</c:formatCode>
                <c:ptCount val="3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6.5</c:v>
                </c:pt>
                <c:pt idx="23">
                  <c:v>7.44</c:v>
                </c:pt>
                <c:pt idx="24">
                  <c:v>8.5399999999999991</c:v>
                </c:pt>
                <c:pt idx="25">
                  <c:v>9.5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997952"/>
        <c:axId val="152253504"/>
      </c:lineChart>
      <c:catAx>
        <c:axId val="15199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5225350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52253504"/>
        <c:scaling>
          <c:orientation val="minMax"/>
          <c:max val="14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51997952"/>
        <c:crosses val="autoZero"/>
        <c:crossBetween val="midCat"/>
        <c:majorUnit val="2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634445556186159E-2"/>
          <c:y val="2.3726313429625171E-2"/>
          <c:w val="0.84326768546196262"/>
          <c:h val="0.89949497891471408"/>
        </c:manualLayout>
      </c:layout>
      <c:areaChart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1.774</c:v>
                </c:pt>
                <c:pt idx="1">
                  <c:v>1.798</c:v>
                </c:pt>
                <c:pt idx="2">
                  <c:v>1.7143029999999999</c:v>
                </c:pt>
                <c:pt idx="3">
                  <c:v>1.5840000000000001</c:v>
                </c:pt>
                <c:pt idx="4">
                  <c:v>1.5589999999999999</c:v>
                </c:pt>
                <c:pt idx="5">
                  <c:v>1.4810000000000001</c:v>
                </c:pt>
                <c:pt idx="6">
                  <c:v>1.3921859999999999</c:v>
                </c:pt>
                <c:pt idx="7">
                  <c:v>1.296</c:v>
                </c:pt>
                <c:pt idx="8">
                  <c:v>1.175</c:v>
                </c:pt>
                <c:pt idx="9">
                  <c:v>1.0503</c:v>
                </c:pt>
                <c:pt idx="10">
                  <c:v>0.97034150362014771</c:v>
                </c:pt>
                <c:pt idx="11">
                  <c:v>0.96299999952316284</c:v>
                </c:pt>
                <c:pt idx="12">
                  <c:v>0.98499995470046997</c:v>
                </c:pt>
                <c:pt idx="13">
                  <c:v>0.97500002384185791</c:v>
                </c:pt>
                <c:pt idx="14">
                  <c:v>0.90851086378097534</c:v>
                </c:pt>
                <c:pt idx="15">
                  <c:v>0.86400002241134644</c:v>
                </c:pt>
                <c:pt idx="16">
                  <c:v>0.74099987745285034</c:v>
                </c:pt>
                <c:pt idx="17">
                  <c:v>0.72200000286102295</c:v>
                </c:pt>
                <c:pt idx="18">
                  <c:v>0.68500000000000005</c:v>
                </c:pt>
                <c:pt idx="19">
                  <c:v>0.64600000000000002</c:v>
                </c:pt>
                <c:pt idx="20">
                  <c:v>0.59899999999999998</c:v>
                </c:pt>
                <c:pt idx="21">
                  <c:v>0.57199999999999995</c:v>
                </c:pt>
                <c:pt idx="22">
                  <c:v>0.53</c:v>
                </c:pt>
                <c:pt idx="23">
                  <c:v>0.51</c:v>
                </c:pt>
                <c:pt idx="24">
                  <c:v>0.4738</c:v>
                </c:pt>
                <c:pt idx="25">
                  <c:v>0.462835</c:v>
                </c:pt>
                <c:pt idx="26">
                  <c:v>0.46215800000000001</c:v>
                </c:pt>
                <c:pt idx="27">
                  <c:v>0.46993800000000002</c:v>
                </c:pt>
                <c:pt idx="28">
                  <c:v>0.47195500000000001</c:v>
                </c:pt>
                <c:pt idx="29">
                  <c:v>0.475163</c:v>
                </c:pt>
                <c:pt idx="30">
                  <c:v>0.48652600000000001</c:v>
                </c:pt>
                <c:pt idx="31">
                  <c:v>0.48338500000000001</c:v>
                </c:pt>
                <c:pt idx="32">
                  <c:v>0.49735800000000002</c:v>
                </c:pt>
                <c:pt idx="33">
                  <c:v>0.52574799999999999</c:v>
                </c:pt>
                <c:pt idx="34">
                  <c:v>0.53475300000000003</c:v>
                </c:pt>
                <c:pt idx="35">
                  <c:v>0.56754800000000005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Offshore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</c:spP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0.95399999999999996</c:v>
                </c:pt>
                <c:pt idx="1">
                  <c:v>1.0229999999999999</c:v>
                </c:pt>
                <c:pt idx="2">
                  <c:v>1.0690710000000001</c:v>
                </c:pt>
                <c:pt idx="3">
                  <c:v>1.0900000000000001</c:v>
                </c:pt>
                <c:pt idx="4">
                  <c:v>1.1379999999999999</c:v>
                </c:pt>
                <c:pt idx="5">
                  <c:v>1.2609999999999999</c:v>
                </c:pt>
                <c:pt idx="6">
                  <c:v>1.3143990000000001</c:v>
                </c:pt>
                <c:pt idx="7">
                  <c:v>1.401</c:v>
                </c:pt>
                <c:pt idx="8">
                  <c:v>1.4730000000000001</c:v>
                </c:pt>
                <c:pt idx="9">
                  <c:v>1.5580000000000001</c:v>
                </c:pt>
                <c:pt idx="10">
                  <c:v>1.6125818490982056</c:v>
                </c:pt>
                <c:pt idx="11">
                  <c:v>1.7049999237060547</c:v>
                </c:pt>
                <c:pt idx="12">
                  <c:v>1.7149999141693115</c:v>
                </c:pt>
                <c:pt idx="13">
                  <c:v>1.716999888420105</c:v>
                </c:pt>
                <c:pt idx="14">
                  <c:v>1.5986201763153076</c:v>
                </c:pt>
                <c:pt idx="15">
                  <c:v>1.4209998846054077</c:v>
                </c:pt>
                <c:pt idx="16">
                  <c:v>1.4340001344680786</c:v>
                </c:pt>
                <c:pt idx="17">
                  <c:v>1.4059998989105225</c:v>
                </c:pt>
                <c:pt idx="18">
                  <c:v>1.274</c:v>
                </c:pt>
                <c:pt idx="19">
                  <c:v>1.6739999999999999</c:v>
                </c:pt>
                <c:pt idx="20">
                  <c:v>1.669</c:v>
                </c:pt>
                <c:pt idx="21">
                  <c:v>1.425</c:v>
                </c:pt>
                <c:pt idx="22">
                  <c:v>1.365</c:v>
                </c:pt>
                <c:pt idx="23">
                  <c:v>1.37</c:v>
                </c:pt>
                <c:pt idx="24">
                  <c:v>1.49</c:v>
                </c:pt>
                <c:pt idx="25">
                  <c:v>1.8222959999999999</c:v>
                </c:pt>
                <c:pt idx="26">
                  <c:v>2.0875539999999999</c:v>
                </c:pt>
                <c:pt idx="27">
                  <c:v>2.1139019999999999</c:v>
                </c:pt>
                <c:pt idx="28">
                  <c:v>2.1261510000000001</c:v>
                </c:pt>
                <c:pt idx="29">
                  <c:v>2.1350319999999998</c:v>
                </c:pt>
                <c:pt idx="30">
                  <c:v>2.1079330000000001</c:v>
                </c:pt>
                <c:pt idx="31">
                  <c:v>2.0035970000000001</c:v>
                </c:pt>
                <c:pt idx="32">
                  <c:v>1.9337599999999999</c:v>
                </c:pt>
                <c:pt idx="33">
                  <c:v>1.8244309999999999</c:v>
                </c:pt>
                <c:pt idx="34">
                  <c:v>1.802505</c:v>
                </c:pt>
                <c:pt idx="35">
                  <c:v>1.7839430000000001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Other onshore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Sheet1!$B$4:$AK$4</c:f>
              <c:numCache>
                <c:formatCode>General</c:formatCode>
                <c:ptCount val="36"/>
                <c:pt idx="0">
                  <c:v>4.6259990000000002</c:v>
                </c:pt>
                <c:pt idx="1">
                  <c:v>4.5880000000000001</c:v>
                </c:pt>
                <c:pt idx="2">
                  <c:v>4.3829760000000002</c:v>
                </c:pt>
                <c:pt idx="3">
                  <c:v>4.17</c:v>
                </c:pt>
                <c:pt idx="4">
                  <c:v>3.96</c:v>
                </c:pt>
                <c:pt idx="5">
                  <c:v>3.8119999999999998</c:v>
                </c:pt>
                <c:pt idx="6">
                  <c:v>3.7547079999999999</c:v>
                </c:pt>
                <c:pt idx="7">
                  <c:v>3.7519999999999998</c:v>
                </c:pt>
                <c:pt idx="8">
                  <c:v>3.6019999999999999</c:v>
                </c:pt>
                <c:pt idx="9">
                  <c:v>3.2719999999999998</c:v>
                </c:pt>
                <c:pt idx="10">
                  <c:v>3.0851256847381592</c:v>
                </c:pt>
                <c:pt idx="11">
                  <c:v>2.9829998016357422</c:v>
                </c:pt>
                <c:pt idx="12">
                  <c:v>2.9030001163482666</c:v>
                </c:pt>
                <c:pt idx="13">
                  <c:v>2.8429999351501465</c:v>
                </c:pt>
                <c:pt idx="14">
                  <c:v>2.7520248889923096</c:v>
                </c:pt>
                <c:pt idx="15">
                  <c:v>2.7070003002882004</c:v>
                </c:pt>
                <c:pt idx="16">
                  <c:v>2.7270000874996185</c:v>
                </c:pt>
                <c:pt idx="17">
                  <c:v>2.710000067949295</c:v>
                </c:pt>
                <c:pt idx="18">
                  <c:v>2.3970000000000002</c:v>
                </c:pt>
                <c:pt idx="19">
                  <c:v>2.3600000000000003</c:v>
                </c:pt>
                <c:pt idx="20">
                  <c:v>2.3380009999999998</c:v>
                </c:pt>
                <c:pt idx="21">
                  <c:v>2.347</c:v>
                </c:pt>
                <c:pt idx="22">
                  <c:v>2.3450000000000002</c:v>
                </c:pt>
                <c:pt idx="23">
                  <c:v>2.3614170000000003</c:v>
                </c:pt>
                <c:pt idx="24">
                  <c:v>2.4605600000000001</c:v>
                </c:pt>
                <c:pt idx="25">
                  <c:v>2.430294</c:v>
                </c:pt>
                <c:pt idx="26">
                  <c:v>2.3307390000000003</c:v>
                </c:pt>
                <c:pt idx="27">
                  <c:v>2.337885</c:v>
                </c:pt>
                <c:pt idx="28">
                  <c:v>2.3140350000000001</c:v>
                </c:pt>
                <c:pt idx="29">
                  <c:v>2.3183560000000001</c:v>
                </c:pt>
                <c:pt idx="30">
                  <c:v>2.326219</c:v>
                </c:pt>
                <c:pt idx="31">
                  <c:v>2.3316129999999999</c:v>
                </c:pt>
                <c:pt idx="32">
                  <c:v>2.3816160000000002</c:v>
                </c:pt>
                <c:pt idx="33">
                  <c:v>2.4552739999999997</c:v>
                </c:pt>
                <c:pt idx="34">
                  <c:v>2.5184559999999996</c:v>
                </c:pt>
                <c:pt idx="35">
                  <c:v>2.4927839999999999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Tight oil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 w="25400">
              <a:noFill/>
            </a:ln>
          </c:spP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Sheet1!$B$5:$AK$5</c:f>
              <c:numCache>
                <c:formatCode>General</c:formatCode>
                <c:ptCount val="36"/>
                <c:pt idx="0">
                  <c:v>4.0000000000000001E-3</c:v>
                </c:pt>
                <c:pt idx="1">
                  <c:v>7.0000000000000001E-3</c:v>
                </c:pt>
                <c:pt idx="2">
                  <c:v>6.0000000000000001E-3</c:v>
                </c:pt>
                <c:pt idx="3">
                  <c:v>5.0000000000000001E-3</c:v>
                </c:pt>
                <c:pt idx="4">
                  <c:v>4.0000000000000001E-3</c:v>
                </c:pt>
                <c:pt idx="5">
                  <c:v>3.0000000000000001E-3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1E-3</c:v>
                </c:pt>
                <c:pt idx="10">
                  <c:v>0.15399999916553497</c:v>
                </c:pt>
                <c:pt idx="11">
                  <c:v>0.1510000079870224</c:v>
                </c:pt>
                <c:pt idx="12">
                  <c:v>0.14200000464916229</c:v>
                </c:pt>
                <c:pt idx="13">
                  <c:v>0.14599999785423279</c:v>
                </c:pt>
                <c:pt idx="14">
                  <c:v>0.15899999439716339</c:v>
                </c:pt>
                <c:pt idx="15">
                  <c:v>0.18500000238418579</c:v>
                </c:pt>
                <c:pt idx="16">
                  <c:v>0.20000000298023224</c:v>
                </c:pt>
                <c:pt idx="17">
                  <c:v>0.22699999809265137</c:v>
                </c:pt>
                <c:pt idx="18">
                  <c:v>0.60799999999999998</c:v>
                </c:pt>
                <c:pt idx="19">
                  <c:v>0.68700000000000006</c:v>
                </c:pt>
                <c:pt idx="20">
                  <c:v>0.86799999999999999</c:v>
                </c:pt>
                <c:pt idx="21">
                  <c:v>1.3140000000000001</c:v>
                </c:pt>
                <c:pt idx="22">
                  <c:v>2.254</c:v>
                </c:pt>
                <c:pt idx="23">
                  <c:v>3.6328369999999999</c:v>
                </c:pt>
                <c:pt idx="24">
                  <c:v>4.4975740000000002</c:v>
                </c:pt>
                <c:pt idx="25">
                  <c:v>5.1261190000000001</c:v>
                </c:pt>
                <c:pt idx="26">
                  <c:v>5.4290560000000001</c:v>
                </c:pt>
                <c:pt idx="27">
                  <c:v>5.8757400000000004</c:v>
                </c:pt>
                <c:pt idx="28">
                  <c:v>6.1860609999999996</c:v>
                </c:pt>
                <c:pt idx="29">
                  <c:v>6.3727549999999997</c:v>
                </c:pt>
                <c:pt idx="30">
                  <c:v>6.4923710000000003</c:v>
                </c:pt>
                <c:pt idx="31">
                  <c:v>6.8481139999999998</c:v>
                </c:pt>
                <c:pt idx="32">
                  <c:v>7.162649</c:v>
                </c:pt>
                <c:pt idx="33">
                  <c:v>7.3142339999999999</c:v>
                </c:pt>
                <c:pt idx="34">
                  <c:v>7.4918620000000002</c:v>
                </c:pt>
                <c:pt idx="35">
                  <c:v>7.6648899999999998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997440"/>
        <c:axId val="36169408"/>
      </c:areaChart>
      <c:lineChart>
        <c:grouping val="standard"/>
        <c:varyColors val="0"/>
        <c:ser>
          <c:idx val="5"/>
          <c:order val="4"/>
          <c:tx>
            <c:strRef>
              <c:f>Sheet1!$A$6</c:f>
              <c:strCache>
                <c:ptCount val="1"/>
                <c:pt idx="0">
                  <c:v>STEO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Sheet1!$B$6:$AK$6</c:f>
              <c:numCache>
                <c:formatCode>General</c:formatCode>
                <c:ptCount val="3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6.5</c:v>
                </c:pt>
                <c:pt idx="23">
                  <c:v>7.44</c:v>
                </c:pt>
                <c:pt idx="24">
                  <c:v>8.5399999999999991</c:v>
                </c:pt>
                <c:pt idx="25">
                  <c:v>9.5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997440"/>
        <c:axId val="36169408"/>
      </c:lineChart>
      <c:catAx>
        <c:axId val="15199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61694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6169408"/>
        <c:scaling>
          <c:orientation val="minMax"/>
          <c:max val="14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51997440"/>
        <c:crosses val="autoZero"/>
        <c:crossBetween val="midCat"/>
        <c:majorUnit val="2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96D7"/>
            </a:solidFill>
          </c:spPr>
          <c:invertIfNegative val="0"/>
          <c:dPt>
            <c:idx val="6"/>
            <c:invertIfNegative val="0"/>
            <c:bubble3D val="0"/>
          </c:dPt>
          <c:cat>
            <c:strRef>
              <c:f>Sheet1!$B$1:$H$1</c:f>
              <c:strCache>
                <c:ptCount val="7"/>
                <c:pt idx="0">
                  <c:v>Canada</c:v>
                </c:pt>
                <c:pt idx="1">
                  <c:v>United States</c:v>
                </c:pt>
                <c:pt idx="2">
                  <c:v>Mexico</c:v>
                </c:pt>
                <c:pt idx="3">
                  <c:v>Brazil</c:v>
                </c:pt>
                <c:pt idx="4">
                  <c:v>Kazakhstan</c:v>
                </c:pt>
                <c:pt idx="5">
                  <c:v>Russia</c:v>
                </c:pt>
                <c:pt idx="6">
                  <c:v>Other</c:v>
                </c:pt>
              </c:strCache>
            </c:strRef>
          </c:cat>
          <c:val>
            <c:numRef>
              <c:f>Sheet1!$B$2:$H$2</c:f>
              <c:numCache>
                <c:formatCode>0.000000</c:formatCode>
                <c:ptCount val="7"/>
                <c:pt idx="0">
                  <c:v>2.9001296149529807</c:v>
                </c:pt>
                <c:pt idx="1">
                  <c:v>5.6390009373426437</c:v>
                </c:pt>
                <c:pt idx="2">
                  <c:v>2.6407685044551936</c:v>
                </c:pt>
                <c:pt idx="3">
                  <c:v>2.05466806480274</c:v>
                </c:pt>
                <c:pt idx="4">
                  <c:v>1.5513398109588949</c:v>
                </c:pt>
                <c:pt idx="5">
                  <c:v>9.6856213150684898</c:v>
                </c:pt>
                <c:pt idx="6" formatCode="General">
                  <c:v>18.394971875376896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BD732A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Canada</c:v>
                </c:pt>
                <c:pt idx="1">
                  <c:v>United States</c:v>
                </c:pt>
                <c:pt idx="2">
                  <c:v>Mexico</c:v>
                </c:pt>
                <c:pt idx="3">
                  <c:v>Brazil</c:v>
                </c:pt>
                <c:pt idx="4">
                  <c:v>Kazakhstan</c:v>
                </c:pt>
                <c:pt idx="5">
                  <c:v>Russia</c:v>
                </c:pt>
                <c:pt idx="6">
                  <c:v>Other</c:v>
                </c:pt>
              </c:strCache>
            </c:strRef>
          </c:cat>
          <c:val>
            <c:numRef>
              <c:f>Sheet1!$B$3:$H$3</c:f>
              <c:numCache>
                <c:formatCode>0.0000</c:formatCode>
                <c:ptCount val="7"/>
                <c:pt idx="0">
                  <c:v>4.9297045311064673</c:v>
                </c:pt>
                <c:pt idx="1">
                  <c:v>9.3052055835723877</c:v>
                </c:pt>
                <c:pt idx="2">
                  <c:v>2.8047851961496115</c:v>
                </c:pt>
                <c:pt idx="3">
                  <c:v>3.165874654620235</c:v>
                </c:pt>
                <c:pt idx="4">
                  <c:v>2.7098000212877467</c:v>
                </c:pt>
                <c:pt idx="5">
                  <c:v>10.110704753851493</c:v>
                </c:pt>
                <c:pt idx="6">
                  <c:v>16.358330003944829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rgbClr val="5D9732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Canada</c:v>
                </c:pt>
                <c:pt idx="1">
                  <c:v>United States</c:v>
                </c:pt>
                <c:pt idx="2">
                  <c:v>Mexico</c:v>
                </c:pt>
                <c:pt idx="3">
                  <c:v>Brazil</c:v>
                </c:pt>
                <c:pt idx="4">
                  <c:v>Kazakhstan</c:v>
                </c:pt>
                <c:pt idx="5">
                  <c:v>Russia</c:v>
                </c:pt>
                <c:pt idx="6">
                  <c:v>Other</c:v>
                </c:pt>
              </c:strCache>
            </c:strRef>
          </c:cat>
          <c:val>
            <c:numRef>
              <c:f>Sheet1!$B$4:$H$4</c:f>
              <c:numCache>
                <c:formatCode>0.000000</c:formatCode>
                <c:ptCount val="7"/>
                <c:pt idx="0">
                  <c:v>5.9176328061141232</c:v>
                </c:pt>
                <c:pt idx="1">
                  <c:v>7.7930759489536285</c:v>
                </c:pt>
                <c:pt idx="2">
                  <c:v>3.4146188476419401</c:v>
                </c:pt>
                <c:pt idx="3">
                  <c:v>4.5023101055479566</c:v>
                </c:pt>
                <c:pt idx="4">
                  <c:v>3.1017698611385129</c:v>
                </c:pt>
                <c:pt idx="5">
                  <c:v>11.099202854541897</c:v>
                </c:pt>
                <c:pt idx="6" formatCode="General">
                  <c:v>17.03023486204637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458752"/>
        <c:axId val="36171136"/>
      </c:barChart>
      <c:catAx>
        <c:axId val="152458752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36171136"/>
        <c:crosses val="autoZero"/>
        <c:auto val="1"/>
        <c:lblAlgn val="ctr"/>
        <c:lblOffset val="100"/>
        <c:noMultiLvlLbl val="0"/>
      </c:catAx>
      <c:valAx>
        <c:axId val="361711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152458752"/>
        <c:crosses val="autoZero"/>
        <c:crossBetween val="between"/>
        <c:majorUnit val="6"/>
      </c:valAx>
    </c:plotArea>
    <c:legend>
      <c:legendPos val="r"/>
      <c:layout>
        <c:manualLayout>
          <c:xMode val="edge"/>
          <c:yMode val="edge"/>
          <c:x val="0.10381442833163237"/>
          <c:y val="4.9517695695370442E-2"/>
          <c:w val="0.27760411416011477"/>
          <c:h val="0.13753874243980371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461172577159374E-2"/>
          <c:y val="3.717288448423519E-2"/>
          <c:w val="0.80321189375898527"/>
          <c:h val="0.87412832172693844"/>
        </c:manualLayout>
      </c:layout>
      <c:lineChart>
        <c:grouping val="standard"/>
        <c:varyColors val="0"/>
        <c:ser>
          <c:idx val="0"/>
          <c:order val="0"/>
          <c:tx>
            <c:strRef>
              <c:f>'crude oil prod by country'!$L$5</c:f>
              <c:strCache>
                <c:ptCount val="1"/>
                <c:pt idx="0">
                  <c:v>United States</c:v>
                </c:pt>
              </c:strCache>
            </c:strRef>
          </c:tx>
          <c:marker>
            <c:symbol val="none"/>
          </c:marker>
          <c:cat>
            <c:numRef>
              <c:f>'crude oil prod by country'!$M$4:$V$4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'crude oil prod by country'!$M$5:$V$5</c:f>
              <c:numCache>
                <c:formatCode>General</c:formatCode>
                <c:ptCount val="10"/>
                <c:pt idx="0">
                  <c:v>5.6440657499999993</c:v>
                </c:pt>
                <c:pt idx="1">
                  <c:v>5.4351420799999994</c:v>
                </c:pt>
                <c:pt idx="2">
                  <c:v>5.1857397299999999</c:v>
                </c:pt>
                <c:pt idx="3">
                  <c:v>5.08855068</c:v>
                </c:pt>
                <c:pt idx="4">
                  <c:v>5.0769452099999999</c:v>
                </c:pt>
                <c:pt idx="5">
                  <c:v>5.0003688500000001</c:v>
                </c:pt>
                <c:pt idx="6">
                  <c:v>5.3528767099999994</c:v>
                </c:pt>
                <c:pt idx="7">
                  <c:v>5.4787150699999998</c:v>
                </c:pt>
                <c:pt idx="8">
                  <c:v>5.6518767099999998</c:v>
                </c:pt>
                <c:pt idx="9">
                  <c:v>6.4863961699999999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'crude oil prod by country'!$L$6</c:f>
              <c:strCache>
                <c:ptCount val="1"/>
                <c:pt idx="0">
                  <c:v>Canada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'crude oil prod by country'!$M$4:$V$4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'crude oil prod by country'!$M$6:$V$6</c:f>
              <c:numCache>
                <c:formatCode>General</c:formatCode>
                <c:ptCount val="10"/>
                <c:pt idx="0">
                  <c:v>2.3057260299999998</c:v>
                </c:pt>
                <c:pt idx="1">
                  <c:v>2.39842077</c:v>
                </c:pt>
                <c:pt idx="2">
                  <c:v>2.3688778900000003</c:v>
                </c:pt>
                <c:pt idx="3">
                  <c:v>2.5253970399999996</c:v>
                </c:pt>
                <c:pt idx="4">
                  <c:v>2.6281247800000003</c:v>
                </c:pt>
                <c:pt idx="5">
                  <c:v>2.5793088600000003</c:v>
                </c:pt>
                <c:pt idx="6">
                  <c:v>2.5794798500000002</c:v>
                </c:pt>
                <c:pt idx="7">
                  <c:v>2.7407561600000001</c:v>
                </c:pt>
                <c:pt idx="8">
                  <c:v>2.9006465800000001</c:v>
                </c:pt>
                <c:pt idx="9">
                  <c:v>3.1378387999999999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'crude oil prod by country'!$L$7</c:f>
              <c:strCache>
                <c:ptCount val="1"/>
                <c:pt idx="0">
                  <c:v>Mexico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'crude oil prod by country'!$M$4:$V$4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'crude oil prod by country'!$M$7:$V$7</c:f>
              <c:numCache>
                <c:formatCode>General</c:formatCode>
                <c:ptCount val="10"/>
                <c:pt idx="0">
                  <c:v>3.4586813699999999</c:v>
                </c:pt>
                <c:pt idx="1">
                  <c:v>3.4758254100000001</c:v>
                </c:pt>
                <c:pt idx="2">
                  <c:v>3.4231235600000001</c:v>
                </c:pt>
                <c:pt idx="3">
                  <c:v>3.3454279499999999</c:v>
                </c:pt>
                <c:pt idx="4">
                  <c:v>3.1429528799999997</c:v>
                </c:pt>
                <c:pt idx="5">
                  <c:v>2.8389888000000001</c:v>
                </c:pt>
                <c:pt idx="6">
                  <c:v>2.6458432899999997</c:v>
                </c:pt>
                <c:pt idx="7">
                  <c:v>2.6211389</c:v>
                </c:pt>
                <c:pt idx="8">
                  <c:v>2.5998473500000001</c:v>
                </c:pt>
                <c:pt idx="9">
                  <c:v>2.5925054599999999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'crude oil prod by country'!$L$8</c:f>
              <c:strCache>
                <c:ptCount val="1"/>
                <c:pt idx="0">
                  <c:v>Venezuela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'crude oil prod by country'!$M$4:$V$4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'crude oil prod by country'!$M$8:$V$8</c:f>
              <c:numCache>
                <c:formatCode>General</c:formatCode>
                <c:ptCount val="10"/>
                <c:pt idx="0">
                  <c:v>2.3351917800000002</c:v>
                </c:pt>
                <c:pt idx="1">
                  <c:v>2.5569398900000002</c:v>
                </c:pt>
                <c:pt idx="2">
                  <c:v>2.5646575299999999</c:v>
                </c:pt>
                <c:pt idx="3">
                  <c:v>2.5105479500000003</c:v>
                </c:pt>
                <c:pt idx="4">
                  <c:v>2.4903013700000001</c:v>
                </c:pt>
                <c:pt idx="5">
                  <c:v>2.4640163899999998</c:v>
                </c:pt>
                <c:pt idx="6">
                  <c:v>2.3194520499999998</c:v>
                </c:pt>
                <c:pt idx="7">
                  <c:v>2.21575342</c:v>
                </c:pt>
                <c:pt idx="8">
                  <c:v>2.2999999999999998</c:v>
                </c:pt>
                <c:pt idx="9">
                  <c:v>2.2999999999999998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'crude oil prod by country'!$L$9</c:f>
              <c:strCache>
                <c:ptCount val="1"/>
                <c:pt idx="0">
                  <c:v>Brazil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'crude oil prod by country'!$M$4:$V$4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'crude oil prod by country'!$M$9:$V$9</c:f>
              <c:numCache>
                <c:formatCode>General</c:formatCode>
                <c:ptCount val="10"/>
                <c:pt idx="0">
                  <c:v>1.4961099999999998</c:v>
                </c:pt>
                <c:pt idx="1">
                  <c:v>1.47736885</c:v>
                </c:pt>
                <c:pt idx="2">
                  <c:v>1.6335743600000001</c:v>
                </c:pt>
                <c:pt idx="3">
                  <c:v>1.7227325800000002</c:v>
                </c:pt>
                <c:pt idx="4">
                  <c:v>1.74799565</c:v>
                </c:pt>
                <c:pt idx="5">
                  <c:v>1.8122279000000001</c:v>
                </c:pt>
                <c:pt idx="6">
                  <c:v>1.9503640099999999</c:v>
                </c:pt>
                <c:pt idx="7">
                  <c:v>2.05466799</c:v>
                </c:pt>
                <c:pt idx="8">
                  <c:v>2.1054079799999998</c:v>
                </c:pt>
                <c:pt idx="9">
                  <c:v>2.06122549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'crude oil prod by country'!$L$10</c:f>
              <c:strCache>
                <c:ptCount val="1"/>
                <c:pt idx="0">
                  <c:v>Colombia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'crude oil prod by country'!$M$4:$V$4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'crude oil prod by country'!$M$10:$V$10</c:f>
              <c:numCache>
                <c:formatCode>General</c:formatCode>
                <c:ptCount val="10"/>
                <c:pt idx="0">
                  <c:v>0.54073299999999991</c:v>
                </c:pt>
                <c:pt idx="1">
                  <c:v>0.52876126000000001</c:v>
                </c:pt>
                <c:pt idx="2">
                  <c:v>0.52579308999999996</c:v>
                </c:pt>
                <c:pt idx="3">
                  <c:v>0.53103845000000005</c:v>
                </c:pt>
                <c:pt idx="4">
                  <c:v>0.53113515</c:v>
                </c:pt>
                <c:pt idx="5">
                  <c:v>0.58835671999999994</c:v>
                </c:pt>
                <c:pt idx="6">
                  <c:v>0.67064568999999996</c:v>
                </c:pt>
                <c:pt idx="7">
                  <c:v>0.78552621999999994</c:v>
                </c:pt>
                <c:pt idx="8">
                  <c:v>0.91425442000000001</c:v>
                </c:pt>
                <c:pt idx="9">
                  <c:v>0.94421858000000003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'crude oil prod by country'!$L$11</c:f>
              <c:strCache>
                <c:ptCount val="1"/>
                <c:pt idx="0">
                  <c:v>Argentina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'crude oil prod by country'!$M$4:$V$4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'crude oil prod by country'!$M$11:$V$11</c:f>
              <c:numCache>
                <c:formatCode>General</c:formatCode>
                <c:ptCount val="10"/>
                <c:pt idx="0">
                  <c:v>0.783107</c:v>
                </c:pt>
                <c:pt idx="1">
                  <c:v>0.7326609999999999</c:v>
                </c:pt>
                <c:pt idx="2">
                  <c:v>0.70364970000000004</c:v>
                </c:pt>
                <c:pt idx="3">
                  <c:v>0.69645183999999993</c:v>
                </c:pt>
                <c:pt idx="4">
                  <c:v>0.6787763</c:v>
                </c:pt>
                <c:pt idx="5">
                  <c:v>0.6612152</c:v>
                </c:pt>
                <c:pt idx="6">
                  <c:v>0.65118142000000001</c:v>
                </c:pt>
                <c:pt idx="7">
                  <c:v>0.62605613000000004</c:v>
                </c:pt>
                <c:pt idx="8">
                  <c:v>0.58143262000000007</c:v>
                </c:pt>
                <c:pt idx="9">
                  <c:v>0.55111977000000001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'crude oil prod by country'!$L$12</c:f>
              <c:strCache>
                <c:ptCount val="1"/>
                <c:pt idx="0">
                  <c:v>Ecuador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'crude oil prod by country'!$M$4:$V$4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'crude oil prod by country'!$M$12:$V$12</c:f>
              <c:numCache>
                <c:formatCode>General</c:formatCode>
                <c:ptCount val="10"/>
                <c:pt idx="0">
                  <c:v>0.41101369999999998</c:v>
                </c:pt>
                <c:pt idx="1">
                  <c:v>0.52824470000000001</c:v>
                </c:pt>
                <c:pt idx="2">
                  <c:v>0.53197640000000002</c:v>
                </c:pt>
                <c:pt idx="3">
                  <c:v>0.53567975999999995</c:v>
                </c:pt>
                <c:pt idx="4">
                  <c:v>0.51108798999999994</c:v>
                </c:pt>
                <c:pt idx="5">
                  <c:v>0.50472759</c:v>
                </c:pt>
                <c:pt idx="6">
                  <c:v>0.4856203</c:v>
                </c:pt>
                <c:pt idx="7">
                  <c:v>0.48608701000000004</c:v>
                </c:pt>
                <c:pt idx="8">
                  <c:v>0.49951301999999997</c:v>
                </c:pt>
                <c:pt idx="9">
                  <c:v>0.50359209999999999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543744"/>
        <c:axId val="36172864"/>
      </c:lineChart>
      <c:catAx>
        <c:axId val="15254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36172864"/>
        <c:crosses val="autoZero"/>
        <c:auto val="1"/>
        <c:lblAlgn val="ctr"/>
        <c:lblOffset val="100"/>
        <c:noMultiLvlLbl val="0"/>
      </c:catAx>
      <c:valAx>
        <c:axId val="3617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525437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United States</c:v>
                </c:pt>
                <c:pt idx="1">
                  <c:v>Canada</c:v>
                </c:pt>
                <c:pt idx="2">
                  <c:v>Mexico</c:v>
                </c:pt>
                <c:pt idx="3">
                  <c:v>Russia</c:v>
                </c:pt>
                <c:pt idx="4">
                  <c:v>Argentina</c:v>
                </c:pt>
                <c:pt idx="5">
                  <c:v>China</c:v>
                </c:pt>
                <c:pt idx="6">
                  <c:v>Rest of world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0.86800003100000001</c:v>
                </c:pt>
                <c:pt idx="1">
                  <c:v>0.11763800000000001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United States</c:v>
                </c:pt>
                <c:pt idx="1">
                  <c:v>Canada</c:v>
                </c:pt>
                <c:pt idx="2">
                  <c:v>Mexico</c:v>
                </c:pt>
                <c:pt idx="3">
                  <c:v>Russia</c:v>
                </c:pt>
                <c:pt idx="4">
                  <c:v>Argentina</c:v>
                </c:pt>
                <c:pt idx="5">
                  <c:v>China</c:v>
                </c:pt>
                <c:pt idx="6">
                  <c:v>Rest of world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4.5417618749999997</c:v>
                </c:pt>
                <c:pt idx="1">
                  <c:v>0.86828448499999999</c:v>
                </c:pt>
                <c:pt idx="2">
                  <c:v>0.23603338099999999</c:v>
                </c:pt>
                <c:pt idx="3">
                  <c:v>0.625</c:v>
                </c:pt>
                <c:pt idx="4">
                  <c:v>0.674558875</c:v>
                </c:pt>
                <c:pt idx="5">
                  <c:v>0.24147532799999999</c:v>
                </c:pt>
                <c:pt idx="6">
                  <c:v>0.35791368359375031</c:v>
                </c:pt>
              </c:numCache>
            </c:numRef>
          </c:val>
        </c:ser>
        <c:ser>
          <c:idx val="1"/>
          <c:order val="2"/>
          <c:tx>
            <c:strRef>
              <c:f>Sheet1!$A$2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United States</c:v>
                </c:pt>
                <c:pt idx="1">
                  <c:v>Canada</c:v>
                </c:pt>
                <c:pt idx="2">
                  <c:v>Mexico</c:v>
                </c:pt>
                <c:pt idx="3">
                  <c:v>Russia</c:v>
                </c:pt>
                <c:pt idx="4">
                  <c:v>Argentina</c:v>
                </c:pt>
                <c:pt idx="5">
                  <c:v>China</c:v>
                </c:pt>
                <c:pt idx="6">
                  <c:v>Rest of world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3.1964769359999998</c:v>
                </c:pt>
                <c:pt idx="1">
                  <c:v>1.2501194419999999</c:v>
                </c:pt>
                <c:pt idx="2">
                  <c:v>0.32856547699999999</c:v>
                </c:pt>
                <c:pt idx="3">
                  <c:v>2.1563094999999999</c:v>
                </c:pt>
                <c:pt idx="4">
                  <c:v>0.82141368800000003</c:v>
                </c:pt>
                <c:pt idx="5">
                  <c:v>0.16923150000000001</c:v>
                </c:pt>
                <c:pt idx="6">
                  <c:v>1.127817732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696320"/>
        <c:axId val="36174592"/>
      </c:barChart>
      <c:catAx>
        <c:axId val="15269632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36174592"/>
        <c:crosses val="autoZero"/>
        <c:auto val="1"/>
        <c:lblAlgn val="ctr"/>
        <c:lblOffset val="100"/>
        <c:noMultiLvlLbl val="0"/>
      </c:catAx>
      <c:valAx>
        <c:axId val="36174592"/>
        <c:scaling>
          <c:orientation val="minMax"/>
          <c:max val="8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5269632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652066241719785"/>
          <c:y val="0.16201843060889781"/>
          <c:w val="0.30723873337615037"/>
          <c:h val="0.11435033664270225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17448038731475E-2"/>
          <c:y val="3.717288448423519E-2"/>
          <c:w val="0.89680364664764489"/>
          <c:h val="0.810046911890715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[1]Sheet1!$C$4</c:f>
              <c:strCache>
                <c:ptCount val="1"/>
                <c:pt idx="0">
                  <c:v>Proved natural gas reserves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cat>
            <c:strRef>
              <c:f>[1]Sheet1!$B$5:$B$12</c:f>
              <c:strCache>
                <c:ptCount val="8"/>
                <c:pt idx="0">
                  <c:v>United States</c:v>
                </c:pt>
                <c:pt idx="1">
                  <c:v>Argentina</c:v>
                </c:pt>
                <c:pt idx="2">
                  <c:v>Canada</c:v>
                </c:pt>
                <c:pt idx="3">
                  <c:v>Brazil</c:v>
                </c:pt>
                <c:pt idx="4">
                  <c:v>Mexico</c:v>
                </c:pt>
                <c:pt idx="5">
                  <c:v>Venezuela</c:v>
                </c:pt>
                <c:pt idx="6">
                  <c:v>Colombia</c:v>
                </c:pt>
                <c:pt idx="7">
                  <c:v>Bolivia</c:v>
                </c:pt>
              </c:strCache>
            </c:strRef>
          </c:cat>
          <c:val>
            <c:numRef>
              <c:f>[1]Sheet1!$C$5:$C$12</c:f>
              <c:numCache>
                <c:formatCode>General</c:formatCode>
                <c:ptCount val="8"/>
                <c:pt idx="0">
                  <c:v>334</c:v>
                </c:pt>
                <c:pt idx="1">
                  <c:v>13</c:v>
                </c:pt>
                <c:pt idx="2">
                  <c:v>67</c:v>
                </c:pt>
                <c:pt idx="3">
                  <c:v>14</c:v>
                </c:pt>
                <c:pt idx="4">
                  <c:v>17</c:v>
                </c:pt>
                <c:pt idx="5">
                  <c:v>196</c:v>
                </c:pt>
                <c:pt idx="6">
                  <c:v>7</c:v>
                </c:pt>
                <c:pt idx="7">
                  <c:v>10</c:v>
                </c:pt>
              </c:numCache>
            </c:numRef>
          </c:val>
        </c:ser>
        <c:ser>
          <c:idx val="1"/>
          <c:order val="1"/>
          <c:tx>
            <c:strRef>
              <c:f>[1]Sheet1!$D$4</c:f>
              <c:strCache>
                <c:ptCount val="1"/>
                <c:pt idx="0">
                  <c:v>Estimated reservoired accumulations of undiscovered technically recoverable gas resources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[1]Sheet1!$B$5:$B$12</c:f>
              <c:strCache>
                <c:ptCount val="8"/>
                <c:pt idx="0">
                  <c:v>United States</c:v>
                </c:pt>
                <c:pt idx="1">
                  <c:v>Argentina</c:v>
                </c:pt>
                <c:pt idx="2">
                  <c:v>Canada</c:v>
                </c:pt>
                <c:pt idx="3">
                  <c:v>Brazil</c:v>
                </c:pt>
                <c:pt idx="4">
                  <c:v>Mexico</c:v>
                </c:pt>
                <c:pt idx="5">
                  <c:v>Venezuela</c:v>
                </c:pt>
                <c:pt idx="6">
                  <c:v>Colombia</c:v>
                </c:pt>
                <c:pt idx="7">
                  <c:v>Bolivia</c:v>
                </c:pt>
              </c:strCache>
            </c:strRef>
          </c:cat>
          <c:val>
            <c:numRef>
              <c:f>[1]Sheet1!$D$5:$D$12</c:f>
              <c:numCache>
                <c:formatCode>General</c:formatCode>
                <c:ptCount val="8"/>
                <c:pt idx="0">
                  <c:v>412</c:v>
                </c:pt>
                <c:pt idx="1">
                  <c:v>126</c:v>
                </c:pt>
                <c:pt idx="2">
                  <c:v>77</c:v>
                </c:pt>
                <c:pt idx="3">
                  <c:v>404</c:v>
                </c:pt>
                <c:pt idx="4">
                  <c:v>83</c:v>
                </c:pt>
                <c:pt idx="5">
                  <c:v>135</c:v>
                </c:pt>
                <c:pt idx="6">
                  <c:v>31</c:v>
                </c:pt>
                <c:pt idx="7">
                  <c:v>27</c:v>
                </c:pt>
              </c:numCache>
            </c:numRef>
          </c:val>
        </c:ser>
        <c:ser>
          <c:idx val="2"/>
          <c:order val="2"/>
          <c:tx>
            <c:strRef>
              <c:f>[1]Sheet1!$E$4</c:f>
              <c:strCache>
                <c:ptCount val="1"/>
                <c:pt idx="0">
                  <c:v>Estimated technically recoverable shale gas resources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[1]Sheet1!$B$5:$B$12</c:f>
              <c:strCache>
                <c:ptCount val="8"/>
                <c:pt idx="0">
                  <c:v>United States</c:v>
                </c:pt>
                <c:pt idx="1">
                  <c:v>Argentina</c:v>
                </c:pt>
                <c:pt idx="2">
                  <c:v>Canada</c:v>
                </c:pt>
                <c:pt idx="3">
                  <c:v>Brazil</c:v>
                </c:pt>
                <c:pt idx="4">
                  <c:v>Mexico</c:v>
                </c:pt>
                <c:pt idx="5">
                  <c:v>Venezuela</c:v>
                </c:pt>
                <c:pt idx="6">
                  <c:v>Colombia</c:v>
                </c:pt>
                <c:pt idx="7">
                  <c:v>Bolivia</c:v>
                </c:pt>
              </c:strCache>
            </c:strRef>
          </c:cat>
          <c:val>
            <c:numRef>
              <c:f>[1]Sheet1!$E$5:$E$12</c:f>
              <c:numCache>
                <c:formatCode>General</c:formatCode>
                <c:ptCount val="8"/>
                <c:pt idx="0">
                  <c:v>665</c:v>
                </c:pt>
                <c:pt idx="1">
                  <c:v>802</c:v>
                </c:pt>
                <c:pt idx="2">
                  <c:v>573</c:v>
                </c:pt>
                <c:pt idx="3">
                  <c:v>245</c:v>
                </c:pt>
                <c:pt idx="4">
                  <c:v>545</c:v>
                </c:pt>
                <c:pt idx="5">
                  <c:v>167</c:v>
                </c:pt>
                <c:pt idx="6">
                  <c:v>55</c:v>
                </c:pt>
                <c:pt idx="7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466176"/>
        <c:axId val="36403968"/>
      </c:barChart>
      <c:catAx>
        <c:axId val="1084661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36403968"/>
        <c:crosses val="autoZero"/>
        <c:auto val="1"/>
        <c:lblAlgn val="ctr"/>
        <c:lblOffset val="100"/>
        <c:noMultiLvlLbl val="0"/>
      </c:catAx>
      <c:valAx>
        <c:axId val="364039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0846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828039423557873"/>
          <c:y val="5.4060434533745302E-2"/>
          <c:w val="0.55686373202550643"/>
          <c:h val="0.37627254239981478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'NG production'!$X$5</c:f>
              <c:strCache>
                <c:ptCount val="1"/>
                <c:pt idx="0">
                  <c:v>Americas</c:v>
                </c:pt>
              </c:strCache>
            </c:strRef>
          </c:tx>
          <c:marker>
            <c:symbol val="none"/>
          </c:marker>
          <c:cat>
            <c:numRef>
              <c:f>'NG production'!$Y$4:$AH$4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'NG production'!$Y$5:$AH$5</c:f>
              <c:numCache>
                <c:formatCode>General</c:formatCode>
                <c:ptCount val="10"/>
                <c:pt idx="0">
                  <c:v>31.021879590000001</c:v>
                </c:pt>
                <c:pt idx="1">
                  <c:v>30.866782390000001</c:v>
                </c:pt>
                <c:pt idx="2">
                  <c:v>30.63797817</c:v>
                </c:pt>
                <c:pt idx="3">
                  <c:v>31.852405019999999</c:v>
                </c:pt>
                <c:pt idx="4">
                  <c:v>32.356917349999996</c:v>
                </c:pt>
                <c:pt idx="5">
                  <c:v>33.098133480000001</c:v>
                </c:pt>
                <c:pt idx="6">
                  <c:v>32.950135710000005</c:v>
                </c:pt>
                <c:pt idx="7">
                  <c:v>34.02110098</c:v>
                </c:pt>
                <c:pt idx="8">
                  <c:v>35.527500969999998</c:v>
                </c:pt>
                <c:pt idx="9">
                  <c:v>37.110515220000003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'NG production'!$X$6</c:f>
              <c:strCache>
                <c:ptCount val="1"/>
                <c:pt idx="0">
                  <c:v>Former Soviet Union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'NG production'!$Y$4:$AH$4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'NG production'!$Y$6:$AH$6</c:f>
              <c:numCache>
                <c:formatCode>General</c:formatCode>
                <c:ptCount val="10"/>
                <c:pt idx="0">
                  <c:v>25.757136509999999</c:v>
                </c:pt>
                <c:pt idx="1">
                  <c:v>26.354772260000001</c:v>
                </c:pt>
                <c:pt idx="2">
                  <c:v>26.792960780000001</c:v>
                </c:pt>
                <c:pt idx="3">
                  <c:v>27.463310109999998</c:v>
                </c:pt>
                <c:pt idx="4">
                  <c:v>27.751989040000002</c:v>
                </c:pt>
                <c:pt idx="5">
                  <c:v>28.08867536</c:v>
                </c:pt>
                <c:pt idx="6">
                  <c:v>24.506961899999997</c:v>
                </c:pt>
                <c:pt idx="7">
                  <c:v>26.847994009999997</c:v>
                </c:pt>
                <c:pt idx="8">
                  <c:v>28.516925709999999</c:v>
                </c:pt>
                <c:pt idx="9">
                  <c:v>28.124621380000001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'NG production'!$X$7</c:f>
              <c:strCache>
                <c:ptCount val="1"/>
                <c:pt idx="0">
                  <c:v>Middle East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'NG production'!$Y$4:$AH$4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'NG production'!$Y$7:$AH$7</c:f>
              <c:numCache>
                <c:formatCode>General</c:formatCode>
                <c:ptCount val="10"/>
                <c:pt idx="0">
                  <c:v>9.1836657499999994</c:v>
                </c:pt>
                <c:pt idx="1">
                  <c:v>9.9457634500000012</c:v>
                </c:pt>
                <c:pt idx="2">
                  <c:v>11.261953499999999</c:v>
                </c:pt>
                <c:pt idx="3">
                  <c:v>11.94883025</c:v>
                </c:pt>
                <c:pt idx="4">
                  <c:v>12.59297585</c:v>
                </c:pt>
                <c:pt idx="5">
                  <c:v>13.510000459999999</c:v>
                </c:pt>
                <c:pt idx="6">
                  <c:v>14.668614980000001</c:v>
                </c:pt>
                <c:pt idx="7">
                  <c:v>15.93688257</c:v>
                </c:pt>
                <c:pt idx="8">
                  <c:v>17.780078420000002</c:v>
                </c:pt>
                <c:pt idx="9">
                  <c:v>19.203694889999998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'NG production'!$X$8</c:f>
              <c:strCache>
                <c:ptCount val="1"/>
                <c:pt idx="0">
                  <c:v>Asia &amp; Oceania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'NG production'!$Y$4:$AH$4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'NG production'!$Y$8:$AH$8</c:f>
              <c:numCache>
                <c:formatCode>General</c:formatCode>
                <c:ptCount val="10"/>
                <c:pt idx="0">
                  <c:v>10.886378479999999</c:v>
                </c:pt>
                <c:pt idx="1">
                  <c:v>11.2546433</c:v>
                </c:pt>
                <c:pt idx="2">
                  <c:v>12.117989100000001</c:v>
                </c:pt>
                <c:pt idx="3">
                  <c:v>13.08258301</c:v>
                </c:pt>
                <c:pt idx="4">
                  <c:v>13.8703194</c:v>
                </c:pt>
                <c:pt idx="5">
                  <c:v>14.470321250000001</c:v>
                </c:pt>
                <c:pt idx="6">
                  <c:v>15.37103033</c:v>
                </c:pt>
                <c:pt idx="7">
                  <c:v>16.938981009999999</c:v>
                </c:pt>
                <c:pt idx="8">
                  <c:v>17.17209532</c:v>
                </c:pt>
                <c:pt idx="9">
                  <c:v>17.226827550000003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'NG production'!$X$9</c:f>
              <c:strCache>
                <c:ptCount val="1"/>
                <c:pt idx="0">
                  <c:v>Europe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'NG production'!$Y$4:$AH$4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'NG production'!$Y$9:$AH$9</c:f>
              <c:numCache>
                <c:formatCode>General</c:formatCode>
                <c:ptCount val="10"/>
                <c:pt idx="0">
                  <c:v>11.47709248</c:v>
                </c:pt>
                <c:pt idx="1">
                  <c:v>11.92742936</c:v>
                </c:pt>
                <c:pt idx="2">
                  <c:v>11.426380139999999</c:v>
                </c:pt>
                <c:pt idx="3">
                  <c:v>11.098904150000001</c:v>
                </c:pt>
                <c:pt idx="4">
                  <c:v>10.725836489999999</c:v>
                </c:pt>
                <c:pt idx="5">
                  <c:v>11.113206720000001</c:v>
                </c:pt>
                <c:pt idx="6">
                  <c:v>10.560350399999999</c:v>
                </c:pt>
                <c:pt idx="7">
                  <c:v>10.836407750000001</c:v>
                </c:pt>
                <c:pt idx="8">
                  <c:v>9.8732264399999998</c:v>
                </c:pt>
                <c:pt idx="9">
                  <c:v>9.2814176700000015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'NG production'!$X$10</c:f>
              <c:strCache>
                <c:ptCount val="1"/>
                <c:pt idx="0">
                  <c:v>Africa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'NG production'!$Y$4:$AH$4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'NG production'!$Y$10:$AH$10</c:f>
              <c:numCache>
                <c:formatCode>General</c:formatCode>
                <c:ptCount val="10"/>
                <c:pt idx="0">
                  <c:v>5.1065490000000002</c:v>
                </c:pt>
                <c:pt idx="1">
                  <c:v>5.2883834500000004</c:v>
                </c:pt>
                <c:pt idx="2">
                  <c:v>6.1558550800000003</c:v>
                </c:pt>
                <c:pt idx="3">
                  <c:v>6.5452480299999998</c:v>
                </c:pt>
                <c:pt idx="4">
                  <c:v>6.7491555999999999</c:v>
                </c:pt>
                <c:pt idx="5">
                  <c:v>7.3893106</c:v>
                </c:pt>
                <c:pt idx="6">
                  <c:v>7.1106522299999995</c:v>
                </c:pt>
                <c:pt idx="7">
                  <c:v>7.3726419200000004</c:v>
                </c:pt>
                <c:pt idx="8">
                  <c:v>7.1235299100000002</c:v>
                </c:pt>
                <c:pt idx="9">
                  <c:v>7.4894985600000004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398080"/>
        <c:axId val="97494720"/>
      </c:lineChart>
      <c:catAx>
        <c:axId val="10839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7494720"/>
        <c:crosses val="autoZero"/>
        <c:auto val="1"/>
        <c:lblAlgn val="ctr"/>
        <c:lblOffset val="100"/>
        <c:noMultiLvlLbl val="0"/>
      </c:catAx>
      <c:valAx>
        <c:axId val="974947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083980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96503849602124E-2"/>
          <c:y val="0.13278008298755187"/>
          <c:w val="0.84742932456529219"/>
          <c:h val="0.80593807516798999"/>
        </c:manualLayout>
      </c:layout>
      <c:areaChart>
        <c:grouping val="stacked"/>
        <c:varyColors val="0"/>
        <c:ser>
          <c:idx val="2"/>
          <c:order val="0"/>
          <c:tx>
            <c:strRef>
              <c:f>'Gas P-C'!$A$5</c:f>
              <c:strCache>
                <c:ptCount val="1"/>
                <c:pt idx="0">
                  <c:v>Other Americas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numRef>
              <c:f>'Gas P-C'!$B$2:$K$2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P-C'!$B$5:$K$5</c:f>
              <c:numCache>
                <c:formatCode>#,##0.000</c:formatCode>
                <c:ptCount val="10"/>
                <c:pt idx="0">
                  <c:v>0.57400000000000162</c:v>
                </c:pt>
                <c:pt idx="1">
                  <c:v>0.66199999999999903</c:v>
                </c:pt>
                <c:pt idx="2">
                  <c:v>0.82400000000000517</c:v>
                </c:pt>
                <c:pt idx="3">
                  <c:v>0.87800000000000367</c:v>
                </c:pt>
                <c:pt idx="4">
                  <c:v>0.95700000000000074</c:v>
                </c:pt>
                <c:pt idx="5">
                  <c:v>1.0760000000000005</c:v>
                </c:pt>
                <c:pt idx="6">
                  <c:v>1.0580000000000034</c:v>
                </c:pt>
                <c:pt idx="7">
                  <c:v>1.2760000000000034</c:v>
                </c:pt>
                <c:pt idx="8">
                  <c:v>1.4419999999999931</c:v>
                </c:pt>
                <c:pt idx="9">
                  <c:v>0.87100000000000222</c:v>
                </c:pt>
              </c:numCache>
            </c:numRef>
          </c:val>
        </c:ser>
        <c:ser>
          <c:idx val="0"/>
          <c:order val="1"/>
          <c:tx>
            <c:strRef>
              <c:f>'Gas P-C'!$A$3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'Gas P-C'!$B$2:$K$2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P-C'!$B$3:$K$3</c:f>
              <c:numCache>
                <c:formatCode>#,##0.000</c:formatCode>
                <c:ptCount val="10"/>
                <c:pt idx="0">
                  <c:v>0.311</c:v>
                </c:pt>
                <c:pt idx="1">
                  <c:v>0.34100000000000003</c:v>
                </c:pt>
                <c:pt idx="2">
                  <c:v>0.34499999999999997</c:v>
                </c:pt>
                <c:pt idx="3">
                  <c:v>0.34899999999999998</c:v>
                </c:pt>
                <c:pt idx="4">
                  <c:v>0.34699999999999998</c:v>
                </c:pt>
                <c:pt idx="5">
                  <c:v>0.44600000000000001</c:v>
                </c:pt>
                <c:pt idx="6">
                  <c:v>0.36299999999999999</c:v>
                </c:pt>
                <c:pt idx="7">
                  <c:v>0.44500000000000001</c:v>
                </c:pt>
                <c:pt idx="8">
                  <c:v>0.51500000000000001</c:v>
                </c:pt>
                <c:pt idx="9">
                  <c:v>0.61399999999999999</c:v>
                </c:pt>
              </c:numCache>
            </c:numRef>
          </c:val>
        </c:ser>
        <c:ser>
          <c:idx val="1"/>
          <c:order val="2"/>
          <c:tx>
            <c:strRef>
              <c:f>'Gas P-C'!$A$4</c:f>
              <c:strCache>
                <c:ptCount val="1"/>
                <c:pt idx="0">
                  <c:v>Venezuela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'Gas P-C'!$B$2:$K$2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P-C'!$B$4:$K$4</c:f>
              <c:numCache>
                <c:formatCode>#,##0.000</c:formatCode>
                <c:ptCount val="10"/>
                <c:pt idx="0">
                  <c:v>0.86199999999999999</c:v>
                </c:pt>
                <c:pt idx="1">
                  <c:v>0.96099999999999997</c:v>
                </c:pt>
                <c:pt idx="2">
                  <c:v>0.82799999999999996</c:v>
                </c:pt>
                <c:pt idx="3">
                  <c:v>0.91800000000000004</c:v>
                </c:pt>
                <c:pt idx="4">
                  <c:v>0.73199999999999998</c:v>
                </c:pt>
                <c:pt idx="5">
                  <c:v>0.73299999999999998</c:v>
                </c:pt>
                <c:pt idx="6">
                  <c:v>0.65100000000000002</c:v>
                </c:pt>
                <c:pt idx="7">
                  <c:v>0.88</c:v>
                </c:pt>
                <c:pt idx="8">
                  <c:v>0.88700000000000001</c:v>
                </c:pt>
                <c:pt idx="9">
                  <c:v>0.80300000000000005</c:v>
                </c:pt>
              </c:numCache>
            </c:numRef>
          </c:val>
        </c:ser>
        <c:ser>
          <c:idx val="3"/>
          <c:order val="3"/>
          <c:tx>
            <c:strRef>
              <c:f>'Gas P-C'!$A$6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chemeClr val="accent6"/>
            </a:solidFill>
          </c:spPr>
          <c:cat>
            <c:numRef>
              <c:f>'Gas P-C'!$B$2:$K$2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P-C'!$B$6:$K$6</c:f>
              <c:numCache>
                <c:formatCode>#,##0.000</c:formatCode>
                <c:ptCount val="10"/>
                <c:pt idx="0">
                  <c:v>1.4490000000000001</c:v>
                </c:pt>
                <c:pt idx="1">
                  <c:v>1.585</c:v>
                </c:pt>
                <c:pt idx="2">
                  <c:v>1.611</c:v>
                </c:pt>
                <c:pt idx="3">
                  <c:v>1.6279999999999999</c:v>
                </c:pt>
                <c:pt idx="4">
                  <c:v>1.583</c:v>
                </c:pt>
                <c:pt idx="5">
                  <c:v>1.556</c:v>
                </c:pt>
                <c:pt idx="6">
                  <c:v>1.4610000000000001</c:v>
                </c:pt>
                <c:pt idx="7">
                  <c:v>1.4159999999999999</c:v>
                </c:pt>
                <c:pt idx="8">
                  <c:v>1.369</c:v>
                </c:pt>
                <c:pt idx="9">
                  <c:v>1.329</c:v>
                </c:pt>
              </c:numCache>
            </c:numRef>
          </c:val>
        </c:ser>
        <c:ser>
          <c:idx val="4"/>
          <c:order val="4"/>
          <c:tx>
            <c:strRef>
              <c:f>'Gas P-C'!$A$7</c:f>
              <c:strCache>
                <c:ptCount val="1"/>
                <c:pt idx="0">
                  <c:v>Trinidad and Tobago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'Gas P-C'!$B$2:$K$2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P-C'!$B$7:$K$7</c:f>
              <c:numCache>
                <c:formatCode>#,##0.000</c:formatCode>
                <c:ptCount val="10"/>
                <c:pt idx="0">
                  <c:v>0.874</c:v>
                </c:pt>
                <c:pt idx="1">
                  <c:v>0.99199999999999999</c:v>
                </c:pt>
                <c:pt idx="2">
                  <c:v>1.069</c:v>
                </c:pt>
                <c:pt idx="3">
                  <c:v>1.2869999999999999</c:v>
                </c:pt>
                <c:pt idx="4">
                  <c:v>1.3779999999999999</c:v>
                </c:pt>
                <c:pt idx="5">
                  <c:v>1.3879999999999999</c:v>
                </c:pt>
                <c:pt idx="6">
                  <c:v>1.4370000000000001</c:v>
                </c:pt>
                <c:pt idx="7">
                  <c:v>1.4990000000000001</c:v>
                </c:pt>
                <c:pt idx="8">
                  <c:v>1.4339999999999999</c:v>
                </c:pt>
                <c:pt idx="9">
                  <c:v>1.448</c:v>
                </c:pt>
              </c:numCache>
            </c:numRef>
          </c:val>
        </c:ser>
        <c:ser>
          <c:idx val="5"/>
          <c:order val="5"/>
          <c:tx>
            <c:strRef>
              <c:f>'Gas P-C'!$A$8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5"/>
            </a:solidFill>
          </c:spPr>
          <c:cat>
            <c:numRef>
              <c:f>'Gas P-C'!$B$2:$K$2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P-C'!$B$8:$K$8</c:f>
              <c:numCache>
                <c:formatCode>#,##0.000</c:formatCode>
                <c:ptCount val="10"/>
                <c:pt idx="0">
                  <c:v>1.4</c:v>
                </c:pt>
                <c:pt idx="1">
                  <c:v>1.252</c:v>
                </c:pt>
                <c:pt idx="2">
                  <c:v>1.349</c:v>
                </c:pt>
                <c:pt idx="3">
                  <c:v>1.7410000000000001</c:v>
                </c:pt>
                <c:pt idx="4">
                  <c:v>1.6779999999999999</c:v>
                </c:pt>
                <c:pt idx="5">
                  <c:v>1.694</c:v>
                </c:pt>
                <c:pt idx="6">
                  <c:v>1.722</c:v>
                </c:pt>
                <c:pt idx="7">
                  <c:v>1.7989999999999999</c:v>
                </c:pt>
                <c:pt idx="8">
                  <c:v>1.7609999999999999</c:v>
                </c:pt>
                <c:pt idx="9">
                  <c:v>1.6839999999999999</c:v>
                </c:pt>
              </c:numCache>
            </c:numRef>
          </c:val>
        </c:ser>
        <c:ser>
          <c:idx val="6"/>
          <c:order val="6"/>
          <c:tx>
            <c:strRef>
              <c:f>'Gas P-C'!$A$9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tx2"/>
            </a:solidFill>
          </c:spPr>
          <c:cat>
            <c:numRef>
              <c:f>'Gas P-C'!$B$2:$K$2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P-C'!$B$9:$K$9</c:f>
              <c:numCache>
                <c:formatCode>#,##0.000</c:formatCode>
                <c:ptCount val="10"/>
                <c:pt idx="0">
                  <c:v>6.4530000000000003</c:v>
                </c:pt>
                <c:pt idx="1">
                  <c:v>6.4829999999999997</c:v>
                </c:pt>
                <c:pt idx="2">
                  <c:v>6.5609999999999999</c:v>
                </c:pt>
                <c:pt idx="3">
                  <c:v>6.548</c:v>
                </c:pt>
                <c:pt idx="4">
                  <c:v>6.4160000000000004</c:v>
                </c:pt>
                <c:pt idx="5">
                  <c:v>6.0460000000000003</c:v>
                </c:pt>
                <c:pt idx="6">
                  <c:v>5.6340000000000003</c:v>
                </c:pt>
                <c:pt idx="7">
                  <c:v>5.39</c:v>
                </c:pt>
                <c:pt idx="8">
                  <c:v>5.218</c:v>
                </c:pt>
                <c:pt idx="9">
                  <c:v>5.0540000000000003</c:v>
                </c:pt>
              </c:numCache>
            </c:numRef>
          </c:val>
        </c:ser>
        <c:ser>
          <c:idx val="7"/>
          <c:order val="7"/>
          <c:tx>
            <c:strRef>
              <c:f>'Gas P-C'!$A$10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'Gas P-C'!$B$2:$K$2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P-C'!$B$10:$K$10</c:f>
              <c:numCache>
                <c:formatCode>#,##0.000</c:formatCode>
                <c:ptCount val="10"/>
                <c:pt idx="0">
                  <c:v>19.099</c:v>
                </c:pt>
                <c:pt idx="1">
                  <c:v>18.591000000000001</c:v>
                </c:pt>
                <c:pt idx="2">
                  <c:v>18.050999999999998</c:v>
                </c:pt>
                <c:pt idx="3">
                  <c:v>18.504000000000001</c:v>
                </c:pt>
                <c:pt idx="4">
                  <c:v>19.265999999999998</c:v>
                </c:pt>
                <c:pt idx="5">
                  <c:v>20.158999999999999</c:v>
                </c:pt>
                <c:pt idx="6">
                  <c:v>20.623999999999999</c:v>
                </c:pt>
                <c:pt idx="7">
                  <c:v>21.315999999999999</c:v>
                </c:pt>
                <c:pt idx="8">
                  <c:v>22.902000000000001</c:v>
                </c:pt>
                <c:pt idx="9">
                  <c:v>25.308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880384"/>
        <c:axId val="97497024"/>
      </c:areaChart>
      <c:catAx>
        <c:axId val="10888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7497024"/>
        <c:crosses val="autoZero"/>
        <c:auto val="1"/>
        <c:lblAlgn val="ctr"/>
        <c:lblOffset val="100"/>
        <c:noMultiLvlLbl val="0"/>
      </c:catAx>
      <c:valAx>
        <c:axId val="974970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0888038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0336028438435"/>
          <c:y val="0.13241458925518126"/>
          <c:w val="0.84341808102716442"/>
          <c:h val="0.80630356890036048"/>
        </c:manualLayout>
      </c:layout>
      <c:areaChart>
        <c:grouping val="stacked"/>
        <c:varyColors val="0"/>
        <c:ser>
          <c:idx val="4"/>
          <c:order val="0"/>
          <c:tx>
            <c:strRef>
              <c:f>'Gas P-C'!$A$22</c:f>
              <c:strCache>
                <c:ptCount val="1"/>
                <c:pt idx="0">
                  <c:v>Other Americas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cat>
            <c:numRef>
              <c:f>'Gas P-C'!$B$17:$K$17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P-C'!$B$22:$K$22</c:f>
              <c:numCache>
                <c:formatCode>#,##0.000</c:formatCode>
                <c:ptCount val="10"/>
                <c:pt idx="0">
                  <c:v>0.65000000000000213</c:v>
                </c:pt>
                <c:pt idx="1">
                  <c:v>0.66900000000000404</c:v>
                </c:pt>
                <c:pt idx="2">
                  <c:v>0.72700000000000387</c:v>
                </c:pt>
                <c:pt idx="3">
                  <c:v>0.73199999999999932</c:v>
                </c:pt>
                <c:pt idx="4">
                  <c:v>0.68400000000000105</c:v>
                </c:pt>
                <c:pt idx="5">
                  <c:v>0.6910000000000025</c:v>
                </c:pt>
                <c:pt idx="6">
                  <c:v>0.74500000000000455</c:v>
                </c:pt>
                <c:pt idx="7">
                  <c:v>0.90599999999999881</c:v>
                </c:pt>
                <c:pt idx="8">
                  <c:v>0.90700000000000358</c:v>
                </c:pt>
                <c:pt idx="9">
                  <c:v>1.8190000000000026</c:v>
                </c:pt>
              </c:numCache>
            </c:numRef>
          </c:val>
        </c:ser>
        <c:ser>
          <c:idx val="2"/>
          <c:order val="1"/>
          <c:tx>
            <c:strRef>
              <c:f>'Gas P-C'!$A$20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'Gas P-C'!$B$17:$K$17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P-C'!$B$20:$K$20</c:f>
              <c:numCache>
                <c:formatCode>#,##0.000</c:formatCode>
                <c:ptCount val="10"/>
                <c:pt idx="0">
                  <c:v>0.499</c:v>
                </c:pt>
                <c:pt idx="1">
                  <c:v>0.60799999999999998</c:v>
                </c:pt>
                <c:pt idx="2">
                  <c:v>0.65700000000000003</c:v>
                </c:pt>
                <c:pt idx="3">
                  <c:v>0.68300000000000005</c:v>
                </c:pt>
                <c:pt idx="4">
                  <c:v>0.70099999999999996</c:v>
                </c:pt>
                <c:pt idx="5">
                  <c:v>0.83499999999999996</c:v>
                </c:pt>
                <c:pt idx="6">
                  <c:v>0.66100000000000003</c:v>
                </c:pt>
                <c:pt idx="7">
                  <c:v>0.89</c:v>
                </c:pt>
                <c:pt idx="8">
                  <c:v>0.88500000000000001</c:v>
                </c:pt>
                <c:pt idx="9">
                  <c:v>1.0309999999999999</c:v>
                </c:pt>
              </c:numCache>
            </c:numRef>
          </c:val>
        </c:ser>
        <c:ser>
          <c:idx val="1"/>
          <c:order val="2"/>
          <c:tx>
            <c:strRef>
              <c:f>'Gas P-C'!$A$19</c:f>
              <c:strCache>
                <c:ptCount val="1"/>
                <c:pt idx="0">
                  <c:v>Venezuela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'Gas P-C'!$B$17:$K$17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P-C'!$B$19:$K$19</c:f>
              <c:numCache>
                <c:formatCode>#,##0.000</c:formatCode>
                <c:ptCount val="10"/>
                <c:pt idx="0">
                  <c:v>0.86199999999999999</c:v>
                </c:pt>
                <c:pt idx="1">
                  <c:v>0.96099999999999997</c:v>
                </c:pt>
                <c:pt idx="2">
                  <c:v>0.82799999999999996</c:v>
                </c:pt>
                <c:pt idx="3">
                  <c:v>0.91800000000000004</c:v>
                </c:pt>
                <c:pt idx="4">
                  <c:v>0.73599999999999999</c:v>
                </c:pt>
                <c:pt idx="5">
                  <c:v>0.78600000000000003</c:v>
                </c:pt>
                <c:pt idx="6">
                  <c:v>0.71399999999999997</c:v>
                </c:pt>
                <c:pt idx="7">
                  <c:v>0.95699999999999996</c:v>
                </c:pt>
                <c:pt idx="8">
                  <c:v>0.96099999999999997</c:v>
                </c:pt>
                <c:pt idx="9">
                  <c:v>0.86899999999999999</c:v>
                </c:pt>
              </c:numCache>
            </c:numRef>
          </c:val>
        </c:ser>
        <c:ser>
          <c:idx val="3"/>
          <c:order val="3"/>
          <c:tx>
            <c:strRef>
              <c:f>'Gas P-C'!$A$21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chemeClr val="accent6"/>
            </a:solidFill>
          </c:spPr>
          <c:cat>
            <c:numRef>
              <c:f>'Gas P-C'!$B$17:$K$17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P-C'!$B$21:$K$21</c:f>
              <c:numCache>
                <c:formatCode>#,##0.000</c:formatCode>
                <c:ptCount val="10"/>
                <c:pt idx="0">
                  <c:v>1.2210000000000001</c:v>
                </c:pt>
                <c:pt idx="1">
                  <c:v>1.339</c:v>
                </c:pt>
                <c:pt idx="2">
                  <c:v>1.4279999999999999</c:v>
                </c:pt>
                <c:pt idx="3">
                  <c:v>1.4750000000000001</c:v>
                </c:pt>
                <c:pt idx="4">
                  <c:v>1.5509999999999999</c:v>
                </c:pt>
                <c:pt idx="5">
                  <c:v>1.5680000000000001</c:v>
                </c:pt>
                <c:pt idx="6">
                  <c:v>1.5229999999999999</c:v>
                </c:pt>
                <c:pt idx="7">
                  <c:v>1.5289999999999999</c:v>
                </c:pt>
                <c:pt idx="8">
                  <c:v>1.629</c:v>
                </c:pt>
                <c:pt idx="9">
                  <c:v>1.641</c:v>
                </c:pt>
              </c:numCache>
            </c:numRef>
          </c:val>
        </c:ser>
        <c:ser>
          <c:idx val="0"/>
          <c:order val="4"/>
          <c:tx>
            <c:strRef>
              <c:f>'Gas P-C'!$A$18</c:f>
              <c:strCache>
                <c:ptCount val="1"/>
                <c:pt idx="0">
                  <c:v>Trinidad and Tobago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'Gas P-C'!$B$17:$K$17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P-C'!$B$18:$K$18</c:f>
              <c:numCache>
                <c:formatCode>#,##0.000</c:formatCode>
                <c:ptCount val="10"/>
                <c:pt idx="0">
                  <c:v>0.45300000000000001</c:v>
                </c:pt>
                <c:pt idx="1">
                  <c:v>0.5</c:v>
                </c:pt>
                <c:pt idx="2">
                  <c:v>0.57499999999999996</c:v>
                </c:pt>
                <c:pt idx="3">
                  <c:v>0.71299999999999997</c:v>
                </c:pt>
                <c:pt idx="4">
                  <c:v>0.71499999999999997</c:v>
                </c:pt>
                <c:pt idx="5">
                  <c:v>0.77500000000000002</c:v>
                </c:pt>
                <c:pt idx="6">
                  <c:v>0.74</c:v>
                </c:pt>
                <c:pt idx="7">
                  <c:v>0.82399999999999995</c:v>
                </c:pt>
                <c:pt idx="8">
                  <c:v>0.81100000000000005</c:v>
                </c:pt>
                <c:pt idx="9">
                  <c:v>0.80700000000000005</c:v>
                </c:pt>
              </c:numCache>
            </c:numRef>
          </c:val>
        </c:ser>
        <c:ser>
          <c:idx val="5"/>
          <c:order val="5"/>
          <c:tx>
            <c:strRef>
              <c:f>'Gas P-C'!$A$23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5"/>
            </a:solidFill>
          </c:spPr>
          <c:cat>
            <c:numRef>
              <c:f>'Gas P-C'!$B$17:$K$17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P-C'!$B$23:$K$23</c:f>
              <c:numCache>
                <c:formatCode>#,##0.000</c:formatCode>
                <c:ptCount val="10"/>
                <c:pt idx="0">
                  <c:v>1.64</c:v>
                </c:pt>
                <c:pt idx="1">
                  <c:v>1.653</c:v>
                </c:pt>
                <c:pt idx="2">
                  <c:v>1.6559999999999999</c:v>
                </c:pt>
                <c:pt idx="3">
                  <c:v>2.2000000000000002</c:v>
                </c:pt>
                <c:pt idx="4">
                  <c:v>2.0249999999999999</c:v>
                </c:pt>
                <c:pt idx="5">
                  <c:v>2.129</c:v>
                </c:pt>
                <c:pt idx="6">
                  <c:v>2.1349999999999998</c:v>
                </c:pt>
                <c:pt idx="7">
                  <c:v>2.286</c:v>
                </c:pt>
                <c:pt idx="8">
                  <c:v>2.3639999999999999</c:v>
                </c:pt>
                <c:pt idx="9">
                  <c:v>2.4239999999999999</c:v>
                </c:pt>
              </c:numCache>
            </c:numRef>
          </c:val>
        </c:ser>
        <c:ser>
          <c:idx val="6"/>
          <c:order val="6"/>
          <c:tx>
            <c:strRef>
              <c:f>'Gas P-C'!$A$24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tx2"/>
            </a:solidFill>
          </c:spPr>
          <c:cat>
            <c:numRef>
              <c:f>'Gas P-C'!$B$17:$K$17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P-C'!$B$24:$K$24</c:f>
              <c:numCache>
                <c:formatCode>#,##0.000</c:formatCode>
                <c:ptCount val="10"/>
                <c:pt idx="0">
                  <c:v>3.3730000000000002</c:v>
                </c:pt>
                <c:pt idx="1">
                  <c:v>3.3410000000000002</c:v>
                </c:pt>
                <c:pt idx="2">
                  <c:v>3.4039999999999999</c:v>
                </c:pt>
                <c:pt idx="3">
                  <c:v>3.3069999999999999</c:v>
                </c:pt>
                <c:pt idx="4">
                  <c:v>3.1150000000000002</c:v>
                </c:pt>
                <c:pt idx="5">
                  <c:v>3.0110000000000001</c:v>
                </c:pt>
                <c:pt idx="6">
                  <c:v>3.0630000000000002</c:v>
                </c:pt>
                <c:pt idx="7">
                  <c:v>2.9129999999999998</c:v>
                </c:pt>
                <c:pt idx="8">
                  <c:v>3.1640000000000001</c:v>
                </c:pt>
                <c:pt idx="9">
                  <c:v>2.9359999999999999</c:v>
                </c:pt>
              </c:numCache>
            </c:numRef>
          </c:val>
        </c:ser>
        <c:ser>
          <c:idx val="7"/>
          <c:order val="7"/>
          <c:tx>
            <c:strRef>
              <c:f>'Gas P-C'!$A$25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'Gas P-C'!$B$17:$K$17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'Gas P-C'!$B$25:$K$25</c:f>
              <c:numCache>
                <c:formatCode>#,##0.000</c:formatCode>
                <c:ptCount val="10"/>
                <c:pt idx="0">
                  <c:v>22.277000000000001</c:v>
                </c:pt>
                <c:pt idx="1">
                  <c:v>22.402999999999999</c:v>
                </c:pt>
                <c:pt idx="2">
                  <c:v>22.013999999999999</c:v>
                </c:pt>
                <c:pt idx="3">
                  <c:v>21.699000000000002</c:v>
                </c:pt>
                <c:pt idx="4">
                  <c:v>23.103999999999999</c:v>
                </c:pt>
                <c:pt idx="5">
                  <c:v>23.277000000000001</c:v>
                </c:pt>
                <c:pt idx="6">
                  <c:v>22.91</c:v>
                </c:pt>
                <c:pt idx="7">
                  <c:v>24.087</c:v>
                </c:pt>
                <c:pt idx="8">
                  <c:v>24.385000000000002</c:v>
                </c:pt>
                <c:pt idx="9">
                  <c:v>25.533000000000001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882432"/>
        <c:axId val="97498752"/>
      </c:areaChart>
      <c:catAx>
        <c:axId val="10888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97498752"/>
        <c:crosses val="autoZero"/>
        <c:auto val="1"/>
        <c:lblAlgn val="ctr"/>
        <c:lblOffset val="100"/>
        <c:noMultiLvlLbl val="0"/>
      </c:catAx>
      <c:valAx>
        <c:axId val="974987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0888243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461046743907313E-2"/>
          <c:y val="0.13742477211095502"/>
          <c:w val="0.8308441743695083"/>
          <c:h val="0.72700196850393706"/>
        </c:manualLayout>
      </c:layout>
      <c:areaChart>
        <c:grouping val="stack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Monterey (CA)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data!$B$2:$B$177</c:f>
              <c:numCache>
                <c:formatCode>General</c:formatCode>
                <c:ptCount val="176"/>
                <c:pt idx="0">
                  <c:v>6.2436999999999999E-2</c:v>
                </c:pt>
                <c:pt idx="1">
                  <c:v>6.1754000000000003E-2</c:v>
                </c:pt>
                <c:pt idx="2">
                  <c:v>6.1122000000000003E-2</c:v>
                </c:pt>
                <c:pt idx="3">
                  <c:v>6.0783999999999998E-2</c:v>
                </c:pt>
                <c:pt idx="4">
                  <c:v>6.1080000000000002E-2</c:v>
                </c:pt>
                <c:pt idx="5">
                  <c:v>5.9712000000000001E-2</c:v>
                </c:pt>
                <c:pt idx="6">
                  <c:v>5.8458999999999997E-2</c:v>
                </c:pt>
                <c:pt idx="7">
                  <c:v>5.8423000000000003E-2</c:v>
                </c:pt>
                <c:pt idx="8">
                  <c:v>5.8384999999999999E-2</c:v>
                </c:pt>
                <c:pt idx="9">
                  <c:v>5.8477000000000001E-2</c:v>
                </c:pt>
                <c:pt idx="10">
                  <c:v>5.7965000000000003E-2</c:v>
                </c:pt>
                <c:pt idx="11">
                  <c:v>6.0153999999999999E-2</c:v>
                </c:pt>
                <c:pt idx="12">
                  <c:v>6.1483000000000003E-2</c:v>
                </c:pt>
                <c:pt idx="13">
                  <c:v>6.3107999999999997E-2</c:v>
                </c:pt>
                <c:pt idx="14">
                  <c:v>6.2520999999999993E-2</c:v>
                </c:pt>
                <c:pt idx="15">
                  <c:v>6.2178999999999998E-2</c:v>
                </c:pt>
                <c:pt idx="16">
                  <c:v>6.1178999999999997E-2</c:v>
                </c:pt>
                <c:pt idx="17">
                  <c:v>5.9595000000000002E-2</c:v>
                </c:pt>
                <c:pt idx="18">
                  <c:v>6.1739000000000002E-2</c:v>
                </c:pt>
                <c:pt idx="19">
                  <c:v>6.2398000000000002E-2</c:v>
                </c:pt>
                <c:pt idx="20">
                  <c:v>6.3192999999999999E-2</c:v>
                </c:pt>
                <c:pt idx="21">
                  <c:v>6.3812999999999995E-2</c:v>
                </c:pt>
                <c:pt idx="22">
                  <c:v>6.2724000000000002E-2</c:v>
                </c:pt>
                <c:pt idx="23">
                  <c:v>6.2742999999999993E-2</c:v>
                </c:pt>
                <c:pt idx="24">
                  <c:v>6.651E-2</c:v>
                </c:pt>
                <c:pt idx="25">
                  <c:v>6.6578999999999999E-2</c:v>
                </c:pt>
                <c:pt idx="26">
                  <c:v>6.6637000000000002E-2</c:v>
                </c:pt>
                <c:pt idx="27">
                  <c:v>6.7295999999999995E-2</c:v>
                </c:pt>
                <c:pt idx="28">
                  <c:v>6.6321000000000005E-2</c:v>
                </c:pt>
                <c:pt idx="29">
                  <c:v>6.6947000000000007E-2</c:v>
                </c:pt>
                <c:pt idx="30">
                  <c:v>6.5151000000000001E-2</c:v>
                </c:pt>
                <c:pt idx="31">
                  <c:v>6.6313999999999998E-2</c:v>
                </c:pt>
                <c:pt idx="32">
                  <c:v>6.4599000000000004E-2</c:v>
                </c:pt>
                <c:pt idx="33">
                  <c:v>6.4936999999999995E-2</c:v>
                </c:pt>
                <c:pt idx="34">
                  <c:v>6.4674999999999996E-2</c:v>
                </c:pt>
                <c:pt idx="35">
                  <c:v>6.2584000000000001E-2</c:v>
                </c:pt>
                <c:pt idx="36">
                  <c:v>6.2952999999999995E-2</c:v>
                </c:pt>
                <c:pt idx="37">
                  <c:v>6.3252000000000003E-2</c:v>
                </c:pt>
                <c:pt idx="38">
                  <c:v>6.1608999999999997E-2</c:v>
                </c:pt>
                <c:pt idx="39">
                  <c:v>6.1123999999999998E-2</c:v>
                </c:pt>
                <c:pt idx="40">
                  <c:v>6.1656999999999997E-2</c:v>
                </c:pt>
                <c:pt idx="41">
                  <c:v>6.0787000000000001E-2</c:v>
                </c:pt>
                <c:pt idx="42">
                  <c:v>6.1492999999999999E-2</c:v>
                </c:pt>
                <c:pt idx="43">
                  <c:v>6.1061999999999998E-2</c:v>
                </c:pt>
                <c:pt idx="44">
                  <c:v>6.1821000000000001E-2</c:v>
                </c:pt>
                <c:pt idx="45">
                  <c:v>6.2768000000000004E-2</c:v>
                </c:pt>
                <c:pt idx="46">
                  <c:v>6.0180999999999998E-2</c:v>
                </c:pt>
                <c:pt idx="47">
                  <c:v>6.0901999999999998E-2</c:v>
                </c:pt>
                <c:pt idx="48">
                  <c:v>6.0375999999999999E-2</c:v>
                </c:pt>
                <c:pt idx="49">
                  <c:v>6.1468000000000002E-2</c:v>
                </c:pt>
                <c:pt idx="50">
                  <c:v>5.9171000000000001E-2</c:v>
                </c:pt>
                <c:pt idx="51">
                  <c:v>6.0213000000000003E-2</c:v>
                </c:pt>
                <c:pt idx="52">
                  <c:v>6.0165999999999997E-2</c:v>
                </c:pt>
                <c:pt idx="53">
                  <c:v>6.0285999999999999E-2</c:v>
                </c:pt>
                <c:pt idx="54">
                  <c:v>5.9928000000000002E-2</c:v>
                </c:pt>
                <c:pt idx="55">
                  <c:v>5.8504E-2</c:v>
                </c:pt>
                <c:pt idx="56">
                  <c:v>6.0592E-2</c:v>
                </c:pt>
                <c:pt idx="57">
                  <c:v>6.1616999999999998E-2</c:v>
                </c:pt>
                <c:pt idx="58">
                  <c:v>6.2431E-2</c:v>
                </c:pt>
                <c:pt idx="59">
                  <c:v>6.2534000000000006E-2</c:v>
                </c:pt>
                <c:pt idx="60">
                  <c:v>6.1046000000000003E-2</c:v>
                </c:pt>
                <c:pt idx="61">
                  <c:v>6.0228999999999998E-2</c:v>
                </c:pt>
                <c:pt idx="62">
                  <c:v>6.0935000000000003E-2</c:v>
                </c:pt>
                <c:pt idx="63">
                  <c:v>5.9899000000000001E-2</c:v>
                </c:pt>
                <c:pt idx="64">
                  <c:v>5.7306999999999997E-2</c:v>
                </c:pt>
                <c:pt idx="65">
                  <c:v>5.8313999999999998E-2</c:v>
                </c:pt>
                <c:pt idx="66">
                  <c:v>5.6809999999999999E-2</c:v>
                </c:pt>
                <c:pt idx="67">
                  <c:v>5.6855000000000003E-2</c:v>
                </c:pt>
                <c:pt idx="68">
                  <c:v>5.7718999999999999E-2</c:v>
                </c:pt>
                <c:pt idx="69">
                  <c:v>5.7239999999999999E-2</c:v>
                </c:pt>
                <c:pt idx="70">
                  <c:v>5.8569999999999997E-2</c:v>
                </c:pt>
                <c:pt idx="71">
                  <c:v>5.7600999999999999E-2</c:v>
                </c:pt>
                <c:pt idx="72">
                  <c:v>5.6543999999999997E-2</c:v>
                </c:pt>
                <c:pt idx="73">
                  <c:v>5.7424000000000003E-2</c:v>
                </c:pt>
                <c:pt idx="74">
                  <c:v>5.7822999999999999E-2</c:v>
                </c:pt>
                <c:pt idx="75">
                  <c:v>5.7528000000000003E-2</c:v>
                </c:pt>
                <c:pt idx="76">
                  <c:v>5.6308999999999998E-2</c:v>
                </c:pt>
                <c:pt idx="77">
                  <c:v>5.6106000000000003E-2</c:v>
                </c:pt>
                <c:pt idx="78">
                  <c:v>5.4108999999999997E-2</c:v>
                </c:pt>
                <c:pt idx="79">
                  <c:v>5.2776000000000003E-2</c:v>
                </c:pt>
                <c:pt idx="80">
                  <c:v>5.6411000000000003E-2</c:v>
                </c:pt>
                <c:pt idx="81">
                  <c:v>5.6550999999999997E-2</c:v>
                </c:pt>
                <c:pt idx="82">
                  <c:v>5.7243000000000002E-2</c:v>
                </c:pt>
                <c:pt idx="83">
                  <c:v>5.7102E-2</c:v>
                </c:pt>
                <c:pt idx="84">
                  <c:v>5.6439999999999997E-2</c:v>
                </c:pt>
                <c:pt idx="85">
                  <c:v>3.8324999999999998E-2</c:v>
                </c:pt>
                <c:pt idx="86">
                  <c:v>5.4434000000000003E-2</c:v>
                </c:pt>
                <c:pt idx="87">
                  <c:v>5.7139000000000002E-2</c:v>
                </c:pt>
                <c:pt idx="88">
                  <c:v>5.7307999999999998E-2</c:v>
                </c:pt>
                <c:pt idx="89">
                  <c:v>5.5613000000000003E-2</c:v>
                </c:pt>
                <c:pt idx="90">
                  <c:v>5.6411999999999997E-2</c:v>
                </c:pt>
                <c:pt idx="91">
                  <c:v>5.5652E-2</c:v>
                </c:pt>
                <c:pt idx="92">
                  <c:v>5.5668000000000002E-2</c:v>
                </c:pt>
                <c:pt idx="93">
                  <c:v>5.6309999999999999E-2</c:v>
                </c:pt>
                <c:pt idx="94">
                  <c:v>5.5752999999999997E-2</c:v>
                </c:pt>
                <c:pt idx="95">
                  <c:v>5.6509999999999998E-2</c:v>
                </c:pt>
                <c:pt idx="96">
                  <c:v>5.4595999999999999E-2</c:v>
                </c:pt>
                <c:pt idx="97">
                  <c:v>5.3172999999999998E-2</c:v>
                </c:pt>
                <c:pt idx="98">
                  <c:v>5.2356E-2</c:v>
                </c:pt>
                <c:pt idx="99">
                  <c:v>5.1116000000000002E-2</c:v>
                </c:pt>
                <c:pt idx="100">
                  <c:v>5.0050999999999998E-2</c:v>
                </c:pt>
                <c:pt idx="101">
                  <c:v>4.7364000000000003E-2</c:v>
                </c:pt>
                <c:pt idx="102">
                  <c:v>4.8038999999999998E-2</c:v>
                </c:pt>
                <c:pt idx="103">
                  <c:v>4.7521000000000001E-2</c:v>
                </c:pt>
                <c:pt idx="104">
                  <c:v>4.5954000000000002E-2</c:v>
                </c:pt>
                <c:pt idx="105">
                  <c:v>4.6927000000000003E-2</c:v>
                </c:pt>
                <c:pt idx="106">
                  <c:v>4.9730999999999997E-2</c:v>
                </c:pt>
                <c:pt idx="107">
                  <c:v>4.9834999999999997E-2</c:v>
                </c:pt>
                <c:pt idx="108">
                  <c:v>4.9176999999999998E-2</c:v>
                </c:pt>
                <c:pt idx="109">
                  <c:v>4.8633999999999997E-2</c:v>
                </c:pt>
                <c:pt idx="110">
                  <c:v>4.7486E-2</c:v>
                </c:pt>
                <c:pt idx="111">
                  <c:v>4.7100000000000003E-2</c:v>
                </c:pt>
                <c:pt idx="112">
                  <c:v>4.6036000000000001E-2</c:v>
                </c:pt>
                <c:pt idx="113">
                  <c:v>4.6012999999999998E-2</c:v>
                </c:pt>
                <c:pt idx="114">
                  <c:v>4.4239000000000001E-2</c:v>
                </c:pt>
                <c:pt idx="115">
                  <c:v>4.5238E-2</c:v>
                </c:pt>
                <c:pt idx="116">
                  <c:v>4.5497999999999997E-2</c:v>
                </c:pt>
                <c:pt idx="117">
                  <c:v>4.4880000000000003E-2</c:v>
                </c:pt>
                <c:pt idx="118">
                  <c:v>4.5856000000000001E-2</c:v>
                </c:pt>
                <c:pt idx="119">
                  <c:v>4.2819999999999997E-2</c:v>
                </c:pt>
                <c:pt idx="120">
                  <c:v>4.3782000000000001E-2</c:v>
                </c:pt>
                <c:pt idx="121">
                  <c:v>4.2451000000000003E-2</c:v>
                </c:pt>
                <c:pt idx="122">
                  <c:v>4.4063999999999999E-2</c:v>
                </c:pt>
                <c:pt idx="123">
                  <c:v>4.2888000000000003E-2</c:v>
                </c:pt>
                <c:pt idx="124">
                  <c:v>4.3229999999999998E-2</c:v>
                </c:pt>
                <c:pt idx="125">
                  <c:v>4.1721000000000001E-2</c:v>
                </c:pt>
                <c:pt idx="126">
                  <c:v>4.2578999999999999E-2</c:v>
                </c:pt>
                <c:pt idx="127">
                  <c:v>4.3629000000000001E-2</c:v>
                </c:pt>
                <c:pt idx="128">
                  <c:v>4.4195999999999999E-2</c:v>
                </c:pt>
                <c:pt idx="129">
                  <c:v>4.3892E-2</c:v>
                </c:pt>
                <c:pt idx="130">
                  <c:v>4.446E-2</c:v>
                </c:pt>
                <c:pt idx="131">
                  <c:v>4.2951999999999997E-2</c:v>
                </c:pt>
                <c:pt idx="132">
                  <c:v>4.3043999999999999E-2</c:v>
                </c:pt>
                <c:pt idx="133">
                  <c:v>4.3366000000000002E-2</c:v>
                </c:pt>
                <c:pt idx="134">
                  <c:v>4.2569000000000003E-2</c:v>
                </c:pt>
                <c:pt idx="135">
                  <c:v>4.3068000000000002E-2</c:v>
                </c:pt>
                <c:pt idx="136">
                  <c:v>4.1943000000000001E-2</c:v>
                </c:pt>
                <c:pt idx="137">
                  <c:v>4.1300000000000003E-2</c:v>
                </c:pt>
                <c:pt idx="138">
                  <c:v>3.9518999999999999E-2</c:v>
                </c:pt>
                <c:pt idx="139">
                  <c:v>4.0301999999999998E-2</c:v>
                </c:pt>
                <c:pt idx="140">
                  <c:v>3.9417000000000001E-2</c:v>
                </c:pt>
                <c:pt idx="141">
                  <c:v>4.0834000000000002E-2</c:v>
                </c:pt>
                <c:pt idx="142">
                  <c:v>4.2222999999999997E-2</c:v>
                </c:pt>
                <c:pt idx="143">
                  <c:v>4.2705E-2</c:v>
                </c:pt>
                <c:pt idx="144">
                  <c:v>4.4997000000000002E-2</c:v>
                </c:pt>
                <c:pt idx="145">
                  <c:v>4.5732000000000002E-2</c:v>
                </c:pt>
                <c:pt idx="146">
                  <c:v>4.3027000000000003E-2</c:v>
                </c:pt>
                <c:pt idx="147">
                  <c:v>4.4852999999999997E-2</c:v>
                </c:pt>
                <c:pt idx="148">
                  <c:v>4.4482000000000001E-2</c:v>
                </c:pt>
                <c:pt idx="149">
                  <c:v>4.4678000000000002E-2</c:v>
                </c:pt>
                <c:pt idx="150">
                  <c:v>4.4471999999999998E-2</c:v>
                </c:pt>
                <c:pt idx="151">
                  <c:v>4.5449000000000003E-2</c:v>
                </c:pt>
                <c:pt idx="152">
                  <c:v>4.3483000000000001E-2</c:v>
                </c:pt>
                <c:pt idx="153">
                  <c:v>4.6764E-2</c:v>
                </c:pt>
                <c:pt idx="154">
                  <c:v>4.6110999999999999E-2</c:v>
                </c:pt>
                <c:pt idx="155">
                  <c:v>4.7098000000000001E-2</c:v>
                </c:pt>
                <c:pt idx="156">
                  <c:v>4.7496999999999998E-2</c:v>
                </c:pt>
                <c:pt idx="157">
                  <c:v>4.7504999999999999E-2</c:v>
                </c:pt>
                <c:pt idx="158">
                  <c:v>4.8601999999999999E-2</c:v>
                </c:pt>
                <c:pt idx="159">
                  <c:v>4.7646000000000001E-2</c:v>
                </c:pt>
                <c:pt idx="160">
                  <c:v>4.7648999999999997E-2</c:v>
                </c:pt>
                <c:pt idx="161">
                  <c:v>4.6233999999999997E-2</c:v>
                </c:pt>
                <c:pt idx="162">
                  <c:v>4.5485999999999999E-2</c:v>
                </c:pt>
                <c:pt idx="163">
                  <c:v>4.6705000000000003E-2</c:v>
                </c:pt>
                <c:pt idx="164">
                  <c:v>4.6627000000000002E-2</c:v>
                </c:pt>
                <c:pt idx="165">
                  <c:v>4.6550000000000001E-2</c:v>
                </c:pt>
                <c:pt idx="166">
                  <c:v>4.6471999999999999E-2</c:v>
                </c:pt>
                <c:pt idx="167">
                  <c:v>4.6394999999999999E-2</c:v>
                </c:pt>
                <c:pt idx="168">
                  <c:v>4.6317999999999998E-2</c:v>
                </c:pt>
                <c:pt idx="169">
                  <c:v>4.6240000000000003E-2</c:v>
                </c:pt>
                <c:pt idx="170">
                  <c:v>4.6163000000000003E-2</c:v>
                </c:pt>
                <c:pt idx="171">
                  <c:v>4.6085000000000001E-2</c:v>
                </c:pt>
                <c:pt idx="172">
                  <c:v>4.6008E-2</c:v>
                </c:pt>
                <c:pt idx="173">
                  <c:v>4.5929999999999999E-2</c:v>
                </c:pt>
                <c:pt idx="174">
                  <c:v>4.5852999999999998E-2</c:v>
                </c:pt>
                <c:pt idx="175">
                  <c:v>4.4318000000000003E-2</c:v>
                </c:pt>
              </c:numCache>
            </c:numRef>
          </c:val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Austin Chalk (LA &amp; TX)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data!$C$2:$C$177</c:f>
              <c:numCache>
                <c:formatCode>General</c:formatCode>
                <c:ptCount val="176"/>
                <c:pt idx="0">
                  <c:v>6.9627999999999995E-2</c:v>
                </c:pt>
                <c:pt idx="1">
                  <c:v>6.9852999999999998E-2</c:v>
                </c:pt>
                <c:pt idx="2">
                  <c:v>6.7429000000000003E-2</c:v>
                </c:pt>
                <c:pt idx="3">
                  <c:v>6.8435999999999997E-2</c:v>
                </c:pt>
                <c:pt idx="4">
                  <c:v>6.6769999999999996E-2</c:v>
                </c:pt>
                <c:pt idx="5">
                  <c:v>6.5993999999999997E-2</c:v>
                </c:pt>
                <c:pt idx="6">
                  <c:v>6.2466000000000001E-2</c:v>
                </c:pt>
                <c:pt idx="7">
                  <c:v>6.2762999999999999E-2</c:v>
                </c:pt>
                <c:pt idx="8">
                  <c:v>6.1574999999999998E-2</c:v>
                </c:pt>
                <c:pt idx="9">
                  <c:v>6.2198000000000003E-2</c:v>
                </c:pt>
                <c:pt idx="10">
                  <c:v>5.9615000000000001E-2</c:v>
                </c:pt>
                <c:pt idx="11">
                  <c:v>5.6779999999999997E-2</c:v>
                </c:pt>
                <c:pt idx="12">
                  <c:v>5.7945000000000003E-2</c:v>
                </c:pt>
                <c:pt idx="13">
                  <c:v>5.8044999999999999E-2</c:v>
                </c:pt>
                <c:pt idx="14">
                  <c:v>5.6526E-2</c:v>
                </c:pt>
                <c:pt idx="15">
                  <c:v>5.6708000000000001E-2</c:v>
                </c:pt>
                <c:pt idx="16">
                  <c:v>5.6486000000000001E-2</c:v>
                </c:pt>
                <c:pt idx="17">
                  <c:v>5.4827000000000001E-2</c:v>
                </c:pt>
                <c:pt idx="18">
                  <c:v>5.5350999999999997E-2</c:v>
                </c:pt>
                <c:pt idx="19">
                  <c:v>5.5202000000000001E-2</c:v>
                </c:pt>
                <c:pt idx="20">
                  <c:v>5.4566999999999997E-2</c:v>
                </c:pt>
                <c:pt idx="21">
                  <c:v>5.3863000000000001E-2</c:v>
                </c:pt>
                <c:pt idx="22">
                  <c:v>5.2655E-2</c:v>
                </c:pt>
                <c:pt idx="23">
                  <c:v>5.2505999999999997E-2</c:v>
                </c:pt>
                <c:pt idx="24">
                  <c:v>5.1781000000000001E-2</c:v>
                </c:pt>
                <c:pt idx="25">
                  <c:v>5.0571999999999999E-2</c:v>
                </c:pt>
                <c:pt idx="26">
                  <c:v>4.9860000000000002E-2</c:v>
                </c:pt>
                <c:pt idx="27">
                  <c:v>4.8193E-2</c:v>
                </c:pt>
                <c:pt idx="28">
                  <c:v>4.6338999999999998E-2</c:v>
                </c:pt>
                <c:pt idx="29">
                  <c:v>4.5199999999999997E-2</c:v>
                </c:pt>
                <c:pt idx="30">
                  <c:v>4.4589999999999998E-2</c:v>
                </c:pt>
                <c:pt idx="31">
                  <c:v>4.5274000000000002E-2</c:v>
                </c:pt>
                <c:pt idx="32">
                  <c:v>4.4065E-2</c:v>
                </c:pt>
                <c:pt idx="33">
                  <c:v>4.3799999999999999E-2</c:v>
                </c:pt>
                <c:pt idx="34">
                  <c:v>4.5974000000000001E-2</c:v>
                </c:pt>
                <c:pt idx="35">
                  <c:v>4.4691000000000002E-2</c:v>
                </c:pt>
                <c:pt idx="36">
                  <c:v>4.4477999999999997E-2</c:v>
                </c:pt>
                <c:pt idx="37">
                  <c:v>4.3714999999999997E-2</c:v>
                </c:pt>
                <c:pt idx="38">
                  <c:v>4.3914000000000002E-2</c:v>
                </c:pt>
                <c:pt idx="39">
                  <c:v>4.3290000000000002E-2</c:v>
                </c:pt>
                <c:pt idx="40">
                  <c:v>4.3073E-2</c:v>
                </c:pt>
                <c:pt idx="41">
                  <c:v>4.3444000000000003E-2</c:v>
                </c:pt>
                <c:pt idx="42">
                  <c:v>4.3081000000000001E-2</c:v>
                </c:pt>
                <c:pt idx="43">
                  <c:v>4.1794999999999999E-2</c:v>
                </c:pt>
                <c:pt idx="44">
                  <c:v>4.2078999999999998E-2</c:v>
                </c:pt>
                <c:pt idx="45">
                  <c:v>4.1617000000000001E-2</c:v>
                </c:pt>
                <c:pt idx="46">
                  <c:v>4.1140000000000003E-2</c:v>
                </c:pt>
                <c:pt idx="47">
                  <c:v>4.1862999999999997E-2</c:v>
                </c:pt>
                <c:pt idx="48">
                  <c:v>4.2250000000000003E-2</c:v>
                </c:pt>
                <c:pt idx="49">
                  <c:v>4.1584000000000003E-2</c:v>
                </c:pt>
                <c:pt idx="50">
                  <c:v>4.1539E-2</c:v>
                </c:pt>
                <c:pt idx="51">
                  <c:v>3.9895E-2</c:v>
                </c:pt>
                <c:pt idx="52">
                  <c:v>3.9690999999999997E-2</c:v>
                </c:pt>
                <c:pt idx="53">
                  <c:v>4.0390000000000002E-2</c:v>
                </c:pt>
                <c:pt idx="54">
                  <c:v>4.0113999999999997E-2</c:v>
                </c:pt>
                <c:pt idx="55">
                  <c:v>3.9289999999999999E-2</c:v>
                </c:pt>
                <c:pt idx="56">
                  <c:v>3.8575999999999999E-2</c:v>
                </c:pt>
                <c:pt idx="57">
                  <c:v>4.0526E-2</c:v>
                </c:pt>
                <c:pt idx="58">
                  <c:v>4.1748E-2</c:v>
                </c:pt>
                <c:pt idx="59">
                  <c:v>4.1563999999999997E-2</c:v>
                </c:pt>
                <c:pt idx="60">
                  <c:v>4.1452000000000003E-2</c:v>
                </c:pt>
                <c:pt idx="61">
                  <c:v>4.1340000000000002E-2</c:v>
                </c:pt>
                <c:pt idx="62">
                  <c:v>4.1327000000000003E-2</c:v>
                </c:pt>
                <c:pt idx="63">
                  <c:v>4.1160000000000002E-2</c:v>
                </c:pt>
                <c:pt idx="64">
                  <c:v>4.1640999999999997E-2</c:v>
                </c:pt>
                <c:pt idx="65">
                  <c:v>4.0704999999999998E-2</c:v>
                </c:pt>
                <c:pt idx="66">
                  <c:v>4.1242000000000001E-2</c:v>
                </c:pt>
                <c:pt idx="67">
                  <c:v>4.1637E-2</c:v>
                </c:pt>
                <c:pt idx="68">
                  <c:v>3.7228999999999998E-2</c:v>
                </c:pt>
                <c:pt idx="69">
                  <c:v>4.0627999999999997E-2</c:v>
                </c:pt>
                <c:pt idx="70">
                  <c:v>4.0014000000000001E-2</c:v>
                </c:pt>
                <c:pt idx="71">
                  <c:v>3.9350999999999997E-2</c:v>
                </c:pt>
                <c:pt idx="72">
                  <c:v>4.1244000000000003E-2</c:v>
                </c:pt>
                <c:pt idx="73">
                  <c:v>3.9715E-2</c:v>
                </c:pt>
                <c:pt idx="74">
                  <c:v>4.2252999999999999E-2</c:v>
                </c:pt>
                <c:pt idx="75">
                  <c:v>4.1827000000000003E-2</c:v>
                </c:pt>
                <c:pt idx="76">
                  <c:v>4.0509999999999997E-2</c:v>
                </c:pt>
                <c:pt idx="77">
                  <c:v>3.9272000000000001E-2</c:v>
                </c:pt>
                <c:pt idx="78">
                  <c:v>4.1144E-2</c:v>
                </c:pt>
                <c:pt idx="79">
                  <c:v>4.1175999999999997E-2</c:v>
                </c:pt>
                <c:pt idx="80">
                  <c:v>4.0855000000000002E-2</c:v>
                </c:pt>
                <c:pt idx="81">
                  <c:v>4.2347000000000003E-2</c:v>
                </c:pt>
                <c:pt idx="82">
                  <c:v>4.3092999999999999E-2</c:v>
                </c:pt>
                <c:pt idx="83">
                  <c:v>4.1915000000000001E-2</c:v>
                </c:pt>
                <c:pt idx="84">
                  <c:v>3.9688000000000001E-2</c:v>
                </c:pt>
                <c:pt idx="85">
                  <c:v>4.1449E-2</c:v>
                </c:pt>
                <c:pt idx="86">
                  <c:v>4.0025999999999999E-2</c:v>
                </c:pt>
                <c:pt idx="87">
                  <c:v>4.2886000000000001E-2</c:v>
                </c:pt>
                <c:pt idx="88">
                  <c:v>4.2089000000000001E-2</c:v>
                </c:pt>
                <c:pt idx="89">
                  <c:v>4.1467999999999998E-2</c:v>
                </c:pt>
                <c:pt idx="90">
                  <c:v>4.0148000000000003E-2</c:v>
                </c:pt>
                <c:pt idx="91">
                  <c:v>4.1954999999999999E-2</c:v>
                </c:pt>
                <c:pt idx="92">
                  <c:v>3.9763E-2</c:v>
                </c:pt>
                <c:pt idx="93">
                  <c:v>3.9695000000000001E-2</c:v>
                </c:pt>
                <c:pt idx="94">
                  <c:v>4.1260999999999999E-2</c:v>
                </c:pt>
                <c:pt idx="95">
                  <c:v>4.0244000000000002E-2</c:v>
                </c:pt>
                <c:pt idx="96">
                  <c:v>4.1486000000000002E-2</c:v>
                </c:pt>
                <c:pt idx="97">
                  <c:v>4.0070000000000001E-2</c:v>
                </c:pt>
                <c:pt idx="98">
                  <c:v>4.4098999999999999E-2</c:v>
                </c:pt>
                <c:pt idx="99">
                  <c:v>4.2881000000000002E-2</c:v>
                </c:pt>
                <c:pt idx="100">
                  <c:v>4.1993000000000003E-2</c:v>
                </c:pt>
                <c:pt idx="101">
                  <c:v>4.2465000000000003E-2</c:v>
                </c:pt>
                <c:pt idx="102">
                  <c:v>4.2984000000000001E-2</c:v>
                </c:pt>
                <c:pt idx="103">
                  <c:v>4.2762000000000001E-2</c:v>
                </c:pt>
                <c:pt idx="104">
                  <c:v>3.8720999999999998E-2</c:v>
                </c:pt>
                <c:pt idx="105">
                  <c:v>4.3742000000000003E-2</c:v>
                </c:pt>
                <c:pt idx="106">
                  <c:v>4.3444999999999998E-2</c:v>
                </c:pt>
                <c:pt idx="107">
                  <c:v>4.2540000000000001E-2</c:v>
                </c:pt>
                <c:pt idx="108">
                  <c:v>4.1313999999999997E-2</c:v>
                </c:pt>
                <c:pt idx="109">
                  <c:v>4.0315999999999998E-2</c:v>
                </c:pt>
                <c:pt idx="110">
                  <c:v>3.8273000000000001E-2</c:v>
                </c:pt>
                <c:pt idx="111">
                  <c:v>3.8323999999999997E-2</c:v>
                </c:pt>
                <c:pt idx="112">
                  <c:v>3.7358000000000002E-2</c:v>
                </c:pt>
                <c:pt idx="113">
                  <c:v>3.5431999999999998E-2</c:v>
                </c:pt>
                <c:pt idx="114">
                  <c:v>3.4583999999999997E-2</c:v>
                </c:pt>
                <c:pt idx="115">
                  <c:v>3.3766999999999998E-2</c:v>
                </c:pt>
                <c:pt idx="116">
                  <c:v>3.4616000000000001E-2</c:v>
                </c:pt>
                <c:pt idx="117">
                  <c:v>3.4104000000000002E-2</c:v>
                </c:pt>
                <c:pt idx="118">
                  <c:v>3.4590999999999997E-2</c:v>
                </c:pt>
                <c:pt idx="119">
                  <c:v>3.5617999999999997E-2</c:v>
                </c:pt>
                <c:pt idx="120">
                  <c:v>3.5712000000000001E-2</c:v>
                </c:pt>
                <c:pt idx="121">
                  <c:v>3.5043999999999999E-2</c:v>
                </c:pt>
                <c:pt idx="122">
                  <c:v>3.5009999999999999E-2</c:v>
                </c:pt>
                <c:pt idx="123">
                  <c:v>3.4384999999999999E-2</c:v>
                </c:pt>
                <c:pt idx="124">
                  <c:v>3.5550999999999999E-2</c:v>
                </c:pt>
                <c:pt idx="125">
                  <c:v>3.5541000000000003E-2</c:v>
                </c:pt>
                <c:pt idx="126">
                  <c:v>3.5811999999999997E-2</c:v>
                </c:pt>
                <c:pt idx="127">
                  <c:v>3.5616000000000002E-2</c:v>
                </c:pt>
                <c:pt idx="128">
                  <c:v>3.585E-2</c:v>
                </c:pt>
                <c:pt idx="129">
                  <c:v>3.6733000000000002E-2</c:v>
                </c:pt>
                <c:pt idx="130">
                  <c:v>3.8502000000000002E-2</c:v>
                </c:pt>
                <c:pt idx="131">
                  <c:v>3.8643999999999998E-2</c:v>
                </c:pt>
                <c:pt idx="132">
                  <c:v>3.7520999999999999E-2</c:v>
                </c:pt>
                <c:pt idx="133">
                  <c:v>3.6836000000000001E-2</c:v>
                </c:pt>
                <c:pt idx="134">
                  <c:v>3.9481000000000002E-2</c:v>
                </c:pt>
                <c:pt idx="135">
                  <c:v>3.8477999999999998E-2</c:v>
                </c:pt>
                <c:pt idx="136">
                  <c:v>3.8866999999999999E-2</c:v>
                </c:pt>
                <c:pt idx="137">
                  <c:v>3.7683000000000001E-2</c:v>
                </c:pt>
                <c:pt idx="138">
                  <c:v>3.5444000000000003E-2</c:v>
                </c:pt>
                <c:pt idx="139">
                  <c:v>3.6340999999999998E-2</c:v>
                </c:pt>
                <c:pt idx="140">
                  <c:v>3.8281999999999997E-2</c:v>
                </c:pt>
                <c:pt idx="141">
                  <c:v>3.805E-2</c:v>
                </c:pt>
                <c:pt idx="142">
                  <c:v>3.9662999999999997E-2</c:v>
                </c:pt>
                <c:pt idx="143">
                  <c:v>3.8974000000000002E-2</c:v>
                </c:pt>
                <c:pt idx="144">
                  <c:v>3.8037000000000001E-2</c:v>
                </c:pt>
                <c:pt idx="145">
                  <c:v>3.8036E-2</c:v>
                </c:pt>
                <c:pt idx="146">
                  <c:v>3.5569000000000003E-2</c:v>
                </c:pt>
                <c:pt idx="147">
                  <c:v>3.6479999999999999E-2</c:v>
                </c:pt>
                <c:pt idx="148">
                  <c:v>3.6484999999999997E-2</c:v>
                </c:pt>
                <c:pt idx="149">
                  <c:v>3.6101000000000001E-2</c:v>
                </c:pt>
                <c:pt idx="150">
                  <c:v>3.4322999999999999E-2</c:v>
                </c:pt>
                <c:pt idx="151">
                  <c:v>3.5210999999999999E-2</c:v>
                </c:pt>
                <c:pt idx="152">
                  <c:v>3.4778999999999997E-2</c:v>
                </c:pt>
                <c:pt idx="153">
                  <c:v>3.4611000000000003E-2</c:v>
                </c:pt>
                <c:pt idx="154">
                  <c:v>3.5427E-2</c:v>
                </c:pt>
                <c:pt idx="155">
                  <c:v>3.4910999999999998E-2</c:v>
                </c:pt>
                <c:pt idx="156">
                  <c:v>3.5109000000000001E-2</c:v>
                </c:pt>
                <c:pt idx="157">
                  <c:v>3.4480999999999998E-2</c:v>
                </c:pt>
                <c:pt idx="158">
                  <c:v>3.3456E-2</c:v>
                </c:pt>
                <c:pt idx="159">
                  <c:v>3.2287999999999997E-2</c:v>
                </c:pt>
                <c:pt idx="160">
                  <c:v>3.4071999999999998E-2</c:v>
                </c:pt>
                <c:pt idx="161">
                  <c:v>3.4660000000000003E-2</c:v>
                </c:pt>
                <c:pt idx="162">
                  <c:v>3.5031E-2</c:v>
                </c:pt>
                <c:pt idx="163">
                  <c:v>3.4576000000000003E-2</c:v>
                </c:pt>
                <c:pt idx="164">
                  <c:v>3.4838000000000001E-2</c:v>
                </c:pt>
                <c:pt idx="165">
                  <c:v>3.4243000000000003E-2</c:v>
                </c:pt>
                <c:pt idx="166">
                  <c:v>3.3821999999999998E-2</c:v>
                </c:pt>
                <c:pt idx="167">
                  <c:v>3.4537999999999999E-2</c:v>
                </c:pt>
                <c:pt idx="168">
                  <c:v>3.3542000000000002E-2</c:v>
                </c:pt>
                <c:pt idx="169">
                  <c:v>3.3211999999999998E-2</c:v>
                </c:pt>
                <c:pt idx="170">
                  <c:v>3.3328000000000003E-2</c:v>
                </c:pt>
                <c:pt idx="171">
                  <c:v>3.3138000000000001E-2</c:v>
                </c:pt>
                <c:pt idx="172">
                  <c:v>3.2948999999999999E-2</c:v>
                </c:pt>
                <c:pt idx="173">
                  <c:v>3.2759999999999997E-2</c:v>
                </c:pt>
                <c:pt idx="174">
                  <c:v>3.2571000000000003E-2</c:v>
                </c:pt>
                <c:pt idx="175">
                  <c:v>3.2821999999999997E-2</c:v>
                </c:pt>
              </c:numCache>
            </c:numRef>
          </c:val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Granite Wash (OK &amp; TX)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data!$D$2:$D$177</c:f>
              <c:numCache>
                <c:formatCode>General</c:formatCode>
                <c:ptCount val="176"/>
                <c:pt idx="0">
                  <c:v>6.5449999999999996E-3</c:v>
                </c:pt>
                <c:pt idx="1">
                  <c:v>6.6829999999999997E-3</c:v>
                </c:pt>
                <c:pt idx="2">
                  <c:v>6.1910000000000003E-3</c:v>
                </c:pt>
                <c:pt idx="3">
                  <c:v>6.509E-3</c:v>
                </c:pt>
                <c:pt idx="4">
                  <c:v>6.2830000000000004E-3</c:v>
                </c:pt>
                <c:pt idx="5">
                  <c:v>6.0670000000000003E-3</c:v>
                </c:pt>
                <c:pt idx="6">
                  <c:v>6.2259999999999998E-3</c:v>
                </c:pt>
                <c:pt idx="7">
                  <c:v>6.1549999999999999E-3</c:v>
                </c:pt>
                <c:pt idx="8">
                  <c:v>5.9519999999999998E-3</c:v>
                </c:pt>
                <c:pt idx="9">
                  <c:v>6.0400000000000002E-3</c:v>
                </c:pt>
                <c:pt idx="10">
                  <c:v>6.11E-3</c:v>
                </c:pt>
                <c:pt idx="11">
                  <c:v>5.555E-3</c:v>
                </c:pt>
                <c:pt idx="12">
                  <c:v>5.8760000000000001E-3</c:v>
                </c:pt>
                <c:pt idx="13">
                  <c:v>5.9680000000000002E-3</c:v>
                </c:pt>
                <c:pt idx="14">
                  <c:v>6.2139999999999999E-3</c:v>
                </c:pt>
                <c:pt idx="15">
                  <c:v>6.4599999999999996E-3</c:v>
                </c:pt>
                <c:pt idx="16">
                  <c:v>6.0289999999999996E-3</c:v>
                </c:pt>
                <c:pt idx="17">
                  <c:v>6.0020000000000004E-3</c:v>
                </c:pt>
                <c:pt idx="18">
                  <c:v>5.986E-3</c:v>
                </c:pt>
                <c:pt idx="19">
                  <c:v>6.0429999999999998E-3</c:v>
                </c:pt>
                <c:pt idx="20">
                  <c:v>5.9259999999999998E-3</c:v>
                </c:pt>
                <c:pt idx="21">
                  <c:v>6.117E-3</c:v>
                </c:pt>
                <c:pt idx="22">
                  <c:v>5.9220000000000002E-3</c:v>
                </c:pt>
                <c:pt idx="23">
                  <c:v>5.7200000000000003E-3</c:v>
                </c:pt>
                <c:pt idx="24">
                  <c:v>5.6610000000000002E-3</c:v>
                </c:pt>
                <c:pt idx="25">
                  <c:v>5.6259999999999999E-3</c:v>
                </c:pt>
                <c:pt idx="26">
                  <c:v>5.5209999999999999E-3</c:v>
                </c:pt>
                <c:pt idx="27">
                  <c:v>5.7479999999999996E-3</c:v>
                </c:pt>
                <c:pt idx="28">
                  <c:v>5.9779999999999998E-3</c:v>
                </c:pt>
                <c:pt idx="29">
                  <c:v>5.8430000000000001E-3</c:v>
                </c:pt>
                <c:pt idx="30">
                  <c:v>5.5500000000000002E-3</c:v>
                </c:pt>
                <c:pt idx="31">
                  <c:v>5.6179999999999997E-3</c:v>
                </c:pt>
                <c:pt idx="32">
                  <c:v>5.5690000000000002E-3</c:v>
                </c:pt>
                <c:pt idx="33">
                  <c:v>5.5209999999999999E-3</c:v>
                </c:pt>
                <c:pt idx="34">
                  <c:v>5.9670000000000001E-3</c:v>
                </c:pt>
                <c:pt idx="35">
                  <c:v>5.4530000000000004E-3</c:v>
                </c:pt>
                <c:pt idx="36">
                  <c:v>5.999E-3</c:v>
                </c:pt>
                <c:pt idx="37">
                  <c:v>5.914E-3</c:v>
                </c:pt>
                <c:pt idx="38">
                  <c:v>6.1079999999999997E-3</c:v>
                </c:pt>
                <c:pt idx="39">
                  <c:v>6.2859999999999999E-3</c:v>
                </c:pt>
                <c:pt idx="40">
                  <c:v>6.1609999999999998E-3</c:v>
                </c:pt>
                <c:pt idx="41">
                  <c:v>6.0359999999999997E-3</c:v>
                </c:pt>
                <c:pt idx="42">
                  <c:v>6.1380000000000002E-3</c:v>
                </c:pt>
                <c:pt idx="43">
                  <c:v>6.4689999999999999E-3</c:v>
                </c:pt>
                <c:pt idx="44">
                  <c:v>6.8799999999999998E-3</c:v>
                </c:pt>
                <c:pt idx="45">
                  <c:v>6.9950000000000003E-3</c:v>
                </c:pt>
                <c:pt idx="46">
                  <c:v>6.8849999999999996E-3</c:v>
                </c:pt>
                <c:pt idx="47">
                  <c:v>7.1939999999999999E-3</c:v>
                </c:pt>
                <c:pt idx="48">
                  <c:v>7.3969999999999999E-3</c:v>
                </c:pt>
                <c:pt idx="49">
                  <c:v>7.816E-3</c:v>
                </c:pt>
                <c:pt idx="50">
                  <c:v>7.9179999999999997E-3</c:v>
                </c:pt>
                <c:pt idx="51">
                  <c:v>8.0400000000000003E-3</c:v>
                </c:pt>
                <c:pt idx="52">
                  <c:v>8.1770000000000002E-3</c:v>
                </c:pt>
                <c:pt idx="53">
                  <c:v>8.1419999999999999E-3</c:v>
                </c:pt>
                <c:pt idx="54">
                  <c:v>8.3669999999999994E-3</c:v>
                </c:pt>
                <c:pt idx="55">
                  <c:v>8.9490000000000004E-3</c:v>
                </c:pt>
                <c:pt idx="56">
                  <c:v>9.2759999999999995E-3</c:v>
                </c:pt>
                <c:pt idx="57">
                  <c:v>8.9890000000000005E-3</c:v>
                </c:pt>
                <c:pt idx="58">
                  <c:v>8.6870000000000003E-3</c:v>
                </c:pt>
                <c:pt idx="59">
                  <c:v>9.2709999999999997E-3</c:v>
                </c:pt>
                <c:pt idx="60">
                  <c:v>8.9289999999999994E-3</c:v>
                </c:pt>
                <c:pt idx="61">
                  <c:v>1.0196999999999999E-2</c:v>
                </c:pt>
                <c:pt idx="62">
                  <c:v>1.0432E-2</c:v>
                </c:pt>
                <c:pt idx="63">
                  <c:v>1.0276E-2</c:v>
                </c:pt>
                <c:pt idx="64">
                  <c:v>1.0083999999999999E-2</c:v>
                </c:pt>
                <c:pt idx="65">
                  <c:v>1.0544E-2</c:v>
                </c:pt>
                <c:pt idx="66">
                  <c:v>1.1559E-2</c:v>
                </c:pt>
                <c:pt idx="67">
                  <c:v>1.2253999999999999E-2</c:v>
                </c:pt>
                <c:pt idx="68">
                  <c:v>1.2161999999999999E-2</c:v>
                </c:pt>
                <c:pt idx="69">
                  <c:v>1.2529999999999999E-2</c:v>
                </c:pt>
                <c:pt idx="70">
                  <c:v>1.2328E-2</c:v>
                </c:pt>
                <c:pt idx="71">
                  <c:v>1.2732E-2</c:v>
                </c:pt>
                <c:pt idx="72">
                  <c:v>1.3733E-2</c:v>
                </c:pt>
                <c:pt idx="73">
                  <c:v>1.3783999999999999E-2</c:v>
                </c:pt>
                <c:pt idx="74">
                  <c:v>1.4602E-2</c:v>
                </c:pt>
                <c:pt idx="75">
                  <c:v>1.4683E-2</c:v>
                </c:pt>
                <c:pt idx="76">
                  <c:v>1.4952999999999999E-2</c:v>
                </c:pt>
                <c:pt idx="77">
                  <c:v>1.4918000000000001E-2</c:v>
                </c:pt>
                <c:pt idx="78">
                  <c:v>1.5559999999999999E-2</c:v>
                </c:pt>
                <c:pt idx="79">
                  <c:v>1.6567999999999999E-2</c:v>
                </c:pt>
                <c:pt idx="80">
                  <c:v>1.6740999999999999E-2</c:v>
                </c:pt>
                <c:pt idx="81">
                  <c:v>1.7618000000000002E-2</c:v>
                </c:pt>
                <c:pt idx="82">
                  <c:v>1.7949E-2</c:v>
                </c:pt>
                <c:pt idx="83">
                  <c:v>1.78E-2</c:v>
                </c:pt>
                <c:pt idx="84">
                  <c:v>1.6917999999999999E-2</c:v>
                </c:pt>
                <c:pt idx="85">
                  <c:v>1.7014999999999999E-2</c:v>
                </c:pt>
                <c:pt idx="86">
                  <c:v>1.772E-2</c:v>
                </c:pt>
                <c:pt idx="87">
                  <c:v>1.8912000000000002E-2</c:v>
                </c:pt>
                <c:pt idx="88">
                  <c:v>2.0754999999999999E-2</c:v>
                </c:pt>
                <c:pt idx="89">
                  <c:v>2.0324999999999999E-2</c:v>
                </c:pt>
                <c:pt idx="90">
                  <c:v>1.9373000000000001E-2</c:v>
                </c:pt>
                <c:pt idx="91">
                  <c:v>1.9569E-2</c:v>
                </c:pt>
                <c:pt idx="92">
                  <c:v>2.1038999999999999E-2</c:v>
                </c:pt>
                <c:pt idx="93">
                  <c:v>2.1058E-2</c:v>
                </c:pt>
                <c:pt idx="94">
                  <c:v>2.0823999999999999E-2</c:v>
                </c:pt>
                <c:pt idx="95">
                  <c:v>2.052E-2</c:v>
                </c:pt>
                <c:pt idx="96">
                  <c:v>2.1059000000000001E-2</c:v>
                </c:pt>
                <c:pt idx="97">
                  <c:v>2.2692E-2</c:v>
                </c:pt>
                <c:pt idx="98">
                  <c:v>2.5375999999999999E-2</c:v>
                </c:pt>
                <c:pt idx="99">
                  <c:v>2.5066999999999999E-2</c:v>
                </c:pt>
                <c:pt idx="100">
                  <c:v>2.6624999999999999E-2</c:v>
                </c:pt>
                <c:pt idx="101">
                  <c:v>2.6162000000000001E-2</c:v>
                </c:pt>
                <c:pt idx="102">
                  <c:v>2.7153E-2</c:v>
                </c:pt>
                <c:pt idx="103">
                  <c:v>2.1999999999999999E-2</c:v>
                </c:pt>
                <c:pt idx="104">
                  <c:v>2.8868999999999999E-2</c:v>
                </c:pt>
                <c:pt idx="105">
                  <c:v>2.8962000000000002E-2</c:v>
                </c:pt>
                <c:pt idx="106">
                  <c:v>2.7692999999999999E-2</c:v>
                </c:pt>
                <c:pt idx="107">
                  <c:v>2.7154000000000001E-2</c:v>
                </c:pt>
                <c:pt idx="108">
                  <c:v>2.9648999999999998E-2</c:v>
                </c:pt>
                <c:pt idx="109">
                  <c:v>3.039E-2</c:v>
                </c:pt>
                <c:pt idx="110">
                  <c:v>2.9748E-2</c:v>
                </c:pt>
                <c:pt idx="111">
                  <c:v>3.0934E-2</c:v>
                </c:pt>
                <c:pt idx="112">
                  <c:v>3.1706999999999999E-2</c:v>
                </c:pt>
                <c:pt idx="113">
                  <c:v>3.0358E-2</c:v>
                </c:pt>
                <c:pt idx="114">
                  <c:v>2.9399000000000002E-2</c:v>
                </c:pt>
                <c:pt idx="115">
                  <c:v>2.9214E-2</c:v>
                </c:pt>
                <c:pt idx="116">
                  <c:v>2.9863000000000001E-2</c:v>
                </c:pt>
                <c:pt idx="117">
                  <c:v>3.0446000000000001E-2</c:v>
                </c:pt>
                <c:pt idx="118">
                  <c:v>3.0443999999999999E-2</c:v>
                </c:pt>
                <c:pt idx="119">
                  <c:v>3.0914000000000001E-2</c:v>
                </c:pt>
                <c:pt idx="120">
                  <c:v>3.0764E-2</c:v>
                </c:pt>
                <c:pt idx="121">
                  <c:v>3.4208000000000002E-2</c:v>
                </c:pt>
                <c:pt idx="122">
                  <c:v>3.6364E-2</c:v>
                </c:pt>
                <c:pt idx="123">
                  <c:v>3.7339999999999998E-2</c:v>
                </c:pt>
                <c:pt idx="124">
                  <c:v>3.9128999999999997E-2</c:v>
                </c:pt>
                <c:pt idx="125">
                  <c:v>3.8563E-2</c:v>
                </c:pt>
                <c:pt idx="126">
                  <c:v>3.8690000000000002E-2</c:v>
                </c:pt>
                <c:pt idx="127">
                  <c:v>4.0898999999999998E-2</c:v>
                </c:pt>
                <c:pt idx="128">
                  <c:v>4.6334E-2</c:v>
                </c:pt>
                <c:pt idx="129">
                  <c:v>4.7874E-2</c:v>
                </c:pt>
                <c:pt idx="130">
                  <c:v>5.1279999999999999E-2</c:v>
                </c:pt>
                <c:pt idx="131">
                  <c:v>5.0577999999999998E-2</c:v>
                </c:pt>
                <c:pt idx="132">
                  <c:v>5.0368999999999997E-2</c:v>
                </c:pt>
                <c:pt idx="133">
                  <c:v>4.9461999999999999E-2</c:v>
                </c:pt>
                <c:pt idx="134">
                  <c:v>5.7803E-2</c:v>
                </c:pt>
                <c:pt idx="135">
                  <c:v>6.0814E-2</c:v>
                </c:pt>
                <c:pt idx="136">
                  <c:v>6.4187999999999995E-2</c:v>
                </c:pt>
                <c:pt idx="137">
                  <c:v>6.3192999999999999E-2</c:v>
                </c:pt>
                <c:pt idx="138">
                  <c:v>6.2022000000000001E-2</c:v>
                </c:pt>
                <c:pt idx="139">
                  <c:v>6.4801999999999998E-2</c:v>
                </c:pt>
                <c:pt idx="140">
                  <c:v>6.5173999999999996E-2</c:v>
                </c:pt>
                <c:pt idx="141">
                  <c:v>7.0271E-2</c:v>
                </c:pt>
                <c:pt idx="142">
                  <c:v>6.9529999999999995E-2</c:v>
                </c:pt>
                <c:pt idx="143">
                  <c:v>6.6846000000000003E-2</c:v>
                </c:pt>
                <c:pt idx="144">
                  <c:v>7.9275999999999999E-2</c:v>
                </c:pt>
                <c:pt idx="145">
                  <c:v>8.2470000000000002E-2</c:v>
                </c:pt>
                <c:pt idx="146">
                  <c:v>7.2482000000000005E-2</c:v>
                </c:pt>
                <c:pt idx="147">
                  <c:v>8.6025000000000004E-2</c:v>
                </c:pt>
                <c:pt idx="148">
                  <c:v>8.8567000000000007E-2</c:v>
                </c:pt>
                <c:pt idx="149">
                  <c:v>9.1587000000000002E-2</c:v>
                </c:pt>
                <c:pt idx="150">
                  <c:v>9.4671000000000005E-2</c:v>
                </c:pt>
                <c:pt idx="151">
                  <c:v>9.4139E-2</c:v>
                </c:pt>
                <c:pt idx="152">
                  <c:v>0.101173</c:v>
                </c:pt>
                <c:pt idx="153">
                  <c:v>0.10877299999999999</c:v>
                </c:pt>
                <c:pt idx="154">
                  <c:v>0.106326</c:v>
                </c:pt>
                <c:pt idx="155">
                  <c:v>9.9843000000000001E-2</c:v>
                </c:pt>
                <c:pt idx="156">
                  <c:v>0.104952</c:v>
                </c:pt>
                <c:pt idx="157">
                  <c:v>0.112327</c:v>
                </c:pt>
                <c:pt idx="158">
                  <c:v>0.115162</c:v>
                </c:pt>
                <c:pt idx="159">
                  <c:v>0.117996</c:v>
                </c:pt>
                <c:pt idx="160">
                  <c:v>0.12083000000000001</c:v>
                </c:pt>
                <c:pt idx="161">
                  <c:v>0.123665</c:v>
                </c:pt>
                <c:pt idx="162">
                  <c:v>0.126499</c:v>
                </c:pt>
                <c:pt idx="163">
                  <c:v>0.129333</c:v>
                </c:pt>
                <c:pt idx="164">
                  <c:v>0.13216800000000001</c:v>
                </c:pt>
                <c:pt idx="165">
                  <c:v>0.13500200000000001</c:v>
                </c:pt>
                <c:pt idx="166">
                  <c:v>0.13783599999999999</c:v>
                </c:pt>
                <c:pt idx="167">
                  <c:v>0.14066999999999999</c:v>
                </c:pt>
                <c:pt idx="168">
                  <c:v>0.14350499999999999</c:v>
                </c:pt>
                <c:pt idx="169">
                  <c:v>0.146339</c:v>
                </c:pt>
                <c:pt idx="170">
                  <c:v>0.149173</c:v>
                </c:pt>
                <c:pt idx="171">
                  <c:v>0.152008</c:v>
                </c:pt>
                <c:pt idx="172">
                  <c:v>0.15484200000000001</c:v>
                </c:pt>
                <c:pt idx="173">
                  <c:v>0.15767600000000001</c:v>
                </c:pt>
                <c:pt idx="174">
                  <c:v>0.16051099999999999</c:v>
                </c:pt>
                <c:pt idx="175">
                  <c:v>0.128054</c:v>
                </c:pt>
              </c:numCache>
            </c:numRef>
          </c:val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Woodford (OK)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data!$E$2:$E$177</c:f>
              <c:numCache>
                <c:formatCode>General</c:formatCode>
                <c:ptCount val="176"/>
                <c:pt idx="0">
                  <c:v>3.86E-4</c:v>
                </c:pt>
                <c:pt idx="1">
                  <c:v>3.59E-4</c:v>
                </c:pt>
                <c:pt idx="2">
                  <c:v>3.3700000000000001E-4</c:v>
                </c:pt>
                <c:pt idx="3">
                  <c:v>3.5199999999999999E-4</c:v>
                </c:pt>
                <c:pt idx="4">
                  <c:v>3.4699999999999998E-4</c:v>
                </c:pt>
                <c:pt idx="5">
                  <c:v>3.1799999999999998E-4</c:v>
                </c:pt>
                <c:pt idx="6">
                  <c:v>3.1100000000000002E-4</c:v>
                </c:pt>
                <c:pt idx="7">
                  <c:v>2.9399999999999999E-4</c:v>
                </c:pt>
                <c:pt idx="8">
                  <c:v>3.3799999999999998E-4</c:v>
                </c:pt>
                <c:pt idx="9">
                  <c:v>3.28E-4</c:v>
                </c:pt>
                <c:pt idx="10">
                  <c:v>3.3799999999999998E-4</c:v>
                </c:pt>
                <c:pt idx="11">
                  <c:v>3.0299999999999999E-4</c:v>
                </c:pt>
                <c:pt idx="12">
                  <c:v>2.8200000000000002E-4</c:v>
                </c:pt>
                <c:pt idx="13">
                  <c:v>8.0000000000000007E-5</c:v>
                </c:pt>
                <c:pt idx="14">
                  <c:v>3.4099999999999999E-4</c:v>
                </c:pt>
                <c:pt idx="15">
                  <c:v>3.3199999999999999E-4</c:v>
                </c:pt>
                <c:pt idx="16">
                  <c:v>3.59E-4</c:v>
                </c:pt>
                <c:pt idx="17">
                  <c:v>3.6099999999999999E-4</c:v>
                </c:pt>
                <c:pt idx="18">
                  <c:v>3.48E-4</c:v>
                </c:pt>
                <c:pt idx="19">
                  <c:v>3.6200000000000002E-4</c:v>
                </c:pt>
                <c:pt idx="20">
                  <c:v>3.7599999999999998E-4</c:v>
                </c:pt>
                <c:pt idx="21">
                  <c:v>4.0200000000000001E-4</c:v>
                </c:pt>
                <c:pt idx="22">
                  <c:v>3.3100000000000002E-4</c:v>
                </c:pt>
                <c:pt idx="23">
                  <c:v>3.6699999999999998E-4</c:v>
                </c:pt>
                <c:pt idx="24">
                  <c:v>3.7100000000000002E-4</c:v>
                </c:pt>
                <c:pt idx="25">
                  <c:v>3.3799999999999998E-4</c:v>
                </c:pt>
                <c:pt idx="26">
                  <c:v>3.4600000000000001E-4</c:v>
                </c:pt>
                <c:pt idx="27">
                  <c:v>3.6999999999999999E-4</c:v>
                </c:pt>
                <c:pt idx="28">
                  <c:v>3.9500000000000001E-4</c:v>
                </c:pt>
                <c:pt idx="29">
                  <c:v>4.1100000000000002E-4</c:v>
                </c:pt>
                <c:pt idx="30">
                  <c:v>4.2499999999999998E-4</c:v>
                </c:pt>
                <c:pt idx="31">
                  <c:v>4.1399999999999998E-4</c:v>
                </c:pt>
                <c:pt idx="32">
                  <c:v>4.2999999999999999E-4</c:v>
                </c:pt>
                <c:pt idx="33">
                  <c:v>3.9399999999999998E-4</c:v>
                </c:pt>
                <c:pt idx="34">
                  <c:v>4.2000000000000002E-4</c:v>
                </c:pt>
                <c:pt idx="35">
                  <c:v>4.3199999999999998E-4</c:v>
                </c:pt>
                <c:pt idx="36">
                  <c:v>4.0000000000000002E-4</c:v>
                </c:pt>
                <c:pt idx="37">
                  <c:v>6.3999999999999997E-5</c:v>
                </c:pt>
                <c:pt idx="38">
                  <c:v>8.0800000000000002E-4</c:v>
                </c:pt>
                <c:pt idx="39">
                  <c:v>6.7999999999999999E-5</c:v>
                </c:pt>
                <c:pt idx="40">
                  <c:v>4.26E-4</c:v>
                </c:pt>
                <c:pt idx="41">
                  <c:v>4.55E-4</c:v>
                </c:pt>
                <c:pt idx="42">
                  <c:v>4.3600000000000003E-4</c:v>
                </c:pt>
                <c:pt idx="43">
                  <c:v>3.8699999999999997E-4</c:v>
                </c:pt>
                <c:pt idx="44">
                  <c:v>4.1800000000000002E-4</c:v>
                </c:pt>
                <c:pt idx="45">
                  <c:v>4.4200000000000001E-4</c:v>
                </c:pt>
                <c:pt idx="46">
                  <c:v>4.1599999999999997E-4</c:v>
                </c:pt>
                <c:pt idx="47">
                  <c:v>4.4000000000000002E-4</c:v>
                </c:pt>
                <c:pt idx="48">
                  <c:v>4.0000000000000002E-4</c:v>
                </c:pt>
                <c:pt idx="49">
                  <c:v>4.86E-4</c:v>
                </c:pt>
                <c:pt idx="50">
                  <c:v>4.3100000000000001E-4</c:v>
                </c:pt>
                <c:pt idx="51">
                  <c:v>4.5399999999999998E-4</c:v>
                </c:pt>
                <c:pt idx="52">
                  <c:v>4.4299999999999998E-4</c:v>
                </c:pt>
                <c:pt idx="53">
                  <c:v>4.1199999999999999E-4</c:v>
                </c:pt>
                <c:pt idx="54">
                  <c:v>4.0299999999999998E-4</c:v>
                </c:pt>
                <c:pt idx="55">
                  <c:v>4.17E-4</c:v>
                </c:pt>
                <c:pt idx="56">
                  <c:v>4.3399999999999998E-4</c:v>
                </c:pt>
                <c:pt idx="57">
                  <c:v>4.3600000000000003E-4</c:v>
                </c:pt>
                <c:pt idx="58">
                  <c:v>4.6200000000000001E-4</c:v>
                </c:pt>
                <c:pt idx="59">
                  <c:v>4.26E-4</c:v>
                </c:pt>
                <c:pt idx="60">
                  <c:v>4.4000000000000002E-4</c:v>
                </c:pt>
                <c:pt idx="61">
                  <c:v>4.8799999999999999E-4</c:v>
                </c:pt>
                <c:pt idx="62">
                  <c:v>4.1599999999999997E-4</c:v>
                </c:pt>
                <c:pt idx="63">
                  <c:v>4.8200000000000001E-4</c:v>
                </c:pt>
                <c:pt idx="64">
                  <c:v>4.4799999999999999E-4</c:v>
                </c:pt>
                <c:pt idx="65">
                  <c:v>5.0900000000000001E-4</c:v>
                </c:pt>
                <c:pt idx="66">
                  <c:v>4.6900000000000002E-4</c:v>
                </c:pt>
                <c:pt idx="67">
                  <c:v>4.4900000000000002E-4</c:v>
                </c:pt>
                <c:pt idx="68">
                  <c:v>3.9800000000000002E-4</c:v>
                </c:pt>
                <c:pt idx="69">
                  <c:v>5.04E-4</c:v>
                </c:pt>
                <c:pt idx="70">
                  <c:v>4.7199999999999998E-4</c:v>
                </c:pt>
                <c:pt idx="71">
                  <c:v>4.3600000000000003E-4</c:v>
                </c:pt>
                <c:pt idx="72">
                  <c:v>4.57E-4</c:v>
                </c:pt>
                <c:pt idx="73">
                  <c:v>4.4200000000000001E-4</c:v>
                </c:pt>
                <c:pt idx="74">
                  <c:v>4.3600000000000003E-4</c:v>
                </c:pt>
                <c:pt idx="75">
                  <c:v>3.6000000000000002E-4</c:v>
                </c:pt>
                <c:pt idx="76">
                  <c:v>3.8099999999999999E-4</c:v>
                </c:pt>
                <c:pt idx="77">
                  <c:v>3.6400000000000001E-4</c:v>
                </c:pt>
                <c:pt idx="78">
                  <c:v>3.8499999999999998E-4</c:v>
                </c:pt>
                <c:pt idx="79">
                  <c:v>4.1800000000000002E-4</c:v>
                </c:pt>
                <c:pt idx="80">
                  <c:v>4.6799999999999999E-4</c:v>
                </c:pt>
                <c:pt idx="81">
                  <c:v>3.79E-4</c:v>
                </c:pt>
                <c:pt idx="82">
                  <c:v>4.08E-4</c:v>
                </c:pt>
                <c:pt idx="83">
                  <c:v>4.0000000000000002E-4</c:v>
                </c:pt>
                <c:pt idx="84">
                  <c:v>4.5399999999999998E-4</c:v>
                </c:pt>
                <c:pt idx="85">
                  <c:v>5.1599999999999997E-4</c:v>
                </c:pt>
                <c:pt idx="86">
                  <c:v>4.8500000000000003E-4</c:v>
                </c:pt>
                <c:pt idx="87">
                  <c:v>4.4700000000000002E-4</c:v>
                </c:pt>
                <c:pt idx="88">
                  <c:v>4.8099999999999998E-4</c:v>
                </c:pt>
                <c:pt idx="89">
                  <c:v>6.1399999999999996E-4</c:v>
                </c:pt>
                <c:pt idx="90">
                  <c:v>5.7499999999999999E-4</c:v>
                </c:pt>
                <c:pt idx="91">
                  <c:v>9.1399999999999999E-4</c:v>
                </c:pt>
                <c:pt idx="92">
                  <c:v>1.1230000000000001E-3</c:v>
                </c:pt>
                <c:pt idx="93">
                  <c:v>8.1899999999999996E-4</c:v>
                </c:pt>
                <c:pt idx="94">
                  <c:v>1.0790000000000001E-3</c:v>
                </c:pt>
                <c:pt idx="95">
                  <c:v>8.8199999999999997E-4</c:v>
                </c:pt>
                <c:pt idx="96">
                  <c:v>1.392E-3</c:v>
                </c:pt>
                <c:pt idx="97">
                  <c:v>1.289E-3</c:v>
                </c:pt>
                <c:pt idx="98">
                  <c:v>1.0809999999999999E-3</c:v>
                </c:pt>
                <c:pt idx="99">
                  <c:v>1.8489999999999999E-3</c:v>
                </c:pt>
                <c:pt idx="100">
                  <c:v>2.1740000000000002E-3</c:v>
                </c:pt>
                <c:pt idx="101">
                  <c:v>2.075E-3</c:v>
                </c:pt>
                <c:pt idx="102">
                  <c:v>2.379E-3</c:v>
                </c:pt>
                <c:pt idx="103">
                  <c:v>1.372E-3</c:v>
                </c:pt>
                <c:pt idx="104">
                  <c:v>3.4099999999999998E-3</c:v>
                </c:pt>
                <c:pt idx="105">
                  <c:v>3.8110000000000002E-3</c:v>
                </c:pt>
                <c:pt idx="106">
                  <c:v>3.8349999999999999E-3</c:v>
                </c:pt>
                <c:pt idx="107">
                  <c:v>3.13E-3</c:v>
                </c:pt>
                <c:pt idx="108">
                  <c:v>3.6359999999999999E-3</c:v>
                </c:pt>
                <c:pt idx="109">
                  <c:v>3.6229999999999999E-3</c:v>
                </c:pt>
                <c:pt idx="110">
                  <c:v>3.5239999999999998E-3</c:v>
                </c:pt>
                <c:pt idx="111">
                  <c:v>4.3550000000000004E-3</c:v>
                </c:pt>
                <c:pt idx="112">
                  <c:v>4.1999999999999997E-3</c:v>
                </c:pt>
                <c:pt idx="113">
                  <c:v>3.8909999999999999E-3</c:v>
                </c:pt>
                <c:pt idx="114">
                  <c:v>3.7000000000000002E-3</c:v>
                </c:pt>
                <c:pt idx="115">
                  <c:v>3.49E-3</c:v>
                </c:pt>
                <c:pt idx="116">
                  <c:v>3.4889999999999999E-3</c:v>
                </c:pt>
                <c:pt idx="117">
                  <c:v>2.8419999999999999E-3</c:v>
                </c:pt>
                <c:pt idx="118">
                  <c:v>3.0040000000000002E-3</c:v>
                </c:pt>
                <c:pt idx="119">
                  <c:v>2.7460000000000002E-3</c:v>
                </c:pt>
                <c:pt idx="120">
                  <c:v>3.2590000000000002E-3</c:v>
                </c:pt>
                <c:pt idx="121">
                  <c:v>3.5829999999999998E-3</c:v>
                </c:pt>
                <c:pt idx="122">
                  <c:v>3.5820000000000001E-3</c:v>
                </c:pt>
                <c:pt idx="123">
                  <c:v>3.9319999999999997E-3</c:v>
                </c:pt>
                <c:pt idx="124">
                  <c:v>4.1929999999999997E-3</c:v>
                </c:pt>
                <c:pt idx="125">
                  <c:v>6.1279999999999998E-3</c:v>
                </c:pt>
                <c:pt idx="126">
                  <c:v>5.9740000000000001E-3</c:v>
                </c:pt>
                <c:pt idx="127">
                  <c:v>6.2690000000000003E-3</c:v>
                </c:pt>
                <c:pt idx="128">
                  <c:v>6.2579999999999997E-3</c:v>
                </c:pt>
                <c:pt idx="129">
                  <c:v>7.0080000000000003E-3</c:v>
                </c:pt>
                <c:pt idx="130">
                  <c:v>7.574E-3</c:v>
                </c:pt>
                <c:pt idx="131">
                  <c:v>7.6090000000000003E-3</c:v>
                </c:pt>
                <c:pt idx="132">
                  <c:v>7.2769999999999996E-3</c:v>
                </c:pt>
                <c:pt idx="133">
                  <c:v>7.1170000000000001E-3</c:v>
                </c:pt>
                <c:pt idx="134">
                  <c:v>7.9319999999999998E-3</c:v>
                </c:pt>
                <c:pt idx="135">
                  <c:v>9.3220000000000004E-3</c:v>
                </c:pt>
                <c:pt idx="136">
                  <c:v>1.0801E-2</c:v>
                </c:pt>
                <c:pt idx="137">
                  <c:v>1.0996000000000001E-2</c:v>
                </c:pt>
                <c:pt idx="138">
                  <c:v>1.1103999999999999E-2</c:v>
                </c:pt>
                <c:pt idx="139">
                  <c:v>7.1760000000000001E-3</c:v>
                </c:pt>
                <c:pt idx="140">
                  <c:v>9.9489999999999995E-3</c:v>
                </c:pt>
                <c:pt idx="141">
                  <c:v>1.0407E-2</c:v>
                </c:pt>
                <c:pt idx="142">
                  <c:v>9.4739999999999998E-3</c:v>
                </c:pt>
                <c:pt idx="143">
                  <c:v>9.3390000000000001E-3</c:v>
                </c:pt>
                <c:pt idx="144">
                  <c:v>1.1257E-2</c:v>
                </c:pt>
                <c:pt idx="145">
                  <c:v>1.2659999999999999E-2</c:v>
                </c:pt>
                <c:pt idx="146">
                  <c:v>9.8510000000000004E-3</c:v>
                </c:pt>
                <c:pt idx="147">
                  <c:v>1.4052E-2</c:v>
                </c:pt>
                <c:pt idx="148">
                  <c:v>1.6303999999999999E-2</c:v>
                </c:pt>
                <c:pt idx="149">
                  <c:v>1.7964999999999998E-2</c:v>
                </c:pt>
                <c:pt idx="150">
                  <c:v>2.2246999999999999E-2</c:v>
                </c:pt>
                <c:pt idx="151">
                  <c:v>2.1580999999999999E-2</c:v>
                </c:pt>
                <c:pt idx="152">
                  <c:v>2.3467999999999999E-2</c:v>
                </c:pt>
                <c:pt idx="153">
                  <c:v>2.4242E-2</c:v>
                </c:pt>
                <c:pt idx="154">
                  <c:v>1.6684000000000001E-2</c:v>
                </c:pt>
                <c:pt idx="155">
                  <c:v>2.2858E-2</c:v>
                </c:pt>
                <c:pt idx="156">
                  <c:v>2.8735E-2</c:v>
                </c:pt>
                <c:pt idx="157">
                  <c:v>2.2682000000000001E-2</c:v>
                </c:pt>
                <c:pt idx="158">
                  <c:v>3.0603999999999999E-2</c:v>
                </c:pt>
                <c:pt idx="159">
                  <c:v>3.1052E-2</c:v>
                </c:pt>
                <c:pt idx="160">
                  <c:v>3.2758000000000002E-2</c:v>
                </c:pt>
                <c:pt idx="161">
                  <c:v>3.1815999999999997E-2</c:v>
                </c:pt>
                <c:pt idx="162">
                  <c:v>2.5183000000000001E-2</c:v>
                </c:pt>
                <c:pt idx="163">
                  <c:v>2.7843E-2</c:v>
                </c:pt>
                <c:pt idx="164">
                  <c:v>3.0646E-2</c:v>
                </c:pt>
                <c:pt idx="165">
                  <c:v>3.1140999999999999E-2</c:v>
                </c:pt>
                <c:pt idx="166">
                  <c:v>3.1635999999999997E-2</c:v>
                </c:pt>
                <c:pt idx="167">
                  <c:v>3.2131E-2</c:v>
                </c:pt>
                <c:pt idx="168">
                  <c:v>3.2626000000000002E-2</c:v>
                </c:pt>
                <c:pt idx="169">
                  <c:v>3.3120999999999998E-2</c:v>
                </c:pt>
                <c:pt idx="170">
                  <c:v>3.3616E-2</c:v>
                </c:pt>
                <c:pt idx="171">
                  <c:v>3.4111000000000002E-2</c:v>
                </c:pt>
                <c:pt idx="172">
                  <c:v>3.4605999999999998E-2</c:v>
                </c:pt>
                <c:pt idx="173">
                  <c:v>3.5102000000000001E-2</c:v>
                </c:pt>
                <c:pt idx="174">
                  <c:v>3.5596999999999997E-2</c:v>
                </c:pt>
                <c:pt idx="175">
                  <c:v>3.4589999999999998E-3</c:v>
                </c:pt>
              </c:numCache>
            </c:numRef>
          </c:val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Marcellus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data!$F$2:$F$177</c:f>
              <c:numCache>
                <c:formatCode>General</c:formatCode>
                <c:ptCount val="176"/>
                <c:pt idx="0">
                  <c:v>9.9999999999999995E-7</c:v>
                </c:pt>
                <c:pt idx="1">
                  <c:v>9.9999999999999995E-7</c:v>
                </c:pt>
                <c:pt idx="2">
                  <c:v>3.0000000000000001E-6</c:v>
                </c:pt>
                <c:pt idx="3">
                  <c:v>9.9999999999999995E-7</c:v>
                </c:pt>
                <c:pt idx="4">
                  <c:v>9.9999999999999995E-7</c:v>
                </c:pt>
                <c:pt idx="5">
                  <c:v>9.9999999999999995E-7</c:v>
                </c:pt>
                <c:pt idx="6">
                  <c:v>9.9999999999999995E-7</c:v>
                </c:pt>
                <c:pt idx="7">
                  <c:v>9.9999999999999995E-7</c:v>
                </c:pt>
                <c:pt idx="8">
                  <c:v>9.9999999999999995E-7</c:v>
                </c:pt>
                <c:pt idx="9">
                  <c:v>9.9999999999999995E-7</c:v>
                </c:pt>
                <c:pt idx="10">
                  <c:v>9.9999999999999995E-7</c:v>
                </c:pt>
                <c:pt idx="11">
                  <c:v>9.9999999999999995E-7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1.9999999999999999E-6</c:v>
                </c:pt>
                <c:pt idx="17">
                  <c:v>3.0000000000000001E-6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9.9999999999999995E-7</c:v>
                </c:pt>
                <c:pt idx="35">
                  <c:v>0</c:v>
                </c:pt>
                <c:pt idx="36">
                  <c:v>1.9999999999999999E-6</c:v>
                </c:pt>
                <c:pt idx="37">
                  <c:v>1.9999999999999999E-6</c:v>
                </c:pt>
                <c:pt idx="38">
                  <c:v>1.9999999999999999E-6</c:v>
                </c:pt>
                <c:pt idx="39">
                  <c:v>1.9999999999999999E-6</c:v>
                </c:pt>
                <c:pt idx="40">
                  <c:v>1.9999999999999999E-6</c:v>
                </c:pt>
                <c:pt idx="41">
                  <c:v>1.9999999999999999E-6</c:v>
                </c:pt>
                <c:pt idx="42">
                  <c:v>1.9999999999999999E-6</c:v>
                </c:pt>
                <c:pt idx="43">
                  <c:v>5.0000000000000004E-6</c:v>
                </c:pt>
                <c:pt idx="44">
                  <c:v>1.9999999999999999E-6</c:v>
                </c:pt>
                <c:pt idx="45">
                  <c:v>1.9999999999999999E-6</c:v>
                </c:pt>
                <c:pt idx="46">
                  <c:v>1.9999999999999999E-6</c:v>
                </c:pt>
                <c:pt idx="47">
                  <c:v>1.9999999999999999E-6</c:v>
                </c:pt>
                <c:pt idx="48">
                  <c:v>9.9999999999999995E-7</c:v>
                </c:pt>
                <c:pt idx="49">
                  <c:v>1.0000000000000001E-5</c:v>
                </c:pt>
                <c:pt idx="50">
                  <c:v>1.9999999999999999E-6</c:v>
                </c:pt>
                <c:pt idx="51">
                  <c:v>9.9999999999999995E-7</c:v>
                </c:pt>
                <c:pt idx="52">
                  <c:v>9.9999999999999995E-7</c:v>
                </c:pt>
                <c:pt idx="53">
                  <c:v>1.9999999999999999E-6</c:v>
                </c:pt>
                <c:pt idx="54">
                  <c:v>9.9999999999999995E-7</c:v>
                </c:pt>
                <c:pt idx="55">
                  <c:v>9.9999999999999995E-7</c:v>
                </c:pt>
                <c:pt idx="56">
                  <c:v>9.9999999999999995E-7</c:v>
                </c:pt>
                <c:pt idx="57">
                  <c:v>9.9999999999999995E-7</c:v>
                </c:pt>
                <c:pt idx="58">
                  <c:v>9.9999999999999995E-7</c:v>
                </c:pt>
                <c:pt idx="59">
                  <c:v>3.0000000000000001E-6</c:v>
                </c:pt>
                <c:pt idx="60">
                  <c:v>1.4E-5</c:v>
                </c:pt>
                <c:pt idx="61">
                  <c:v>0</c:v>
                </c:pt>
                <c:pt idx="62">
                  <c:v>5.0000000000000004E-6</c:v>
                </c:pt>
                <c:pt idx="63">
                  <c:v>3.9999999999999998E-6</c:v>
                </c:pt>
                <c:pt idx="64">
                  <c:v>0</c:v>
                </c:pt>
                <c:pt idx="65">
                  <c:v>6.0000000000000002E-6</c:v>
                </c:pt>
                <c:pt idx="66">
                  <c:v>5.0000000000000004E-6</c:v>
                </c:pt>
                <c:pt idx="67">
                  <c:v>3.0000000000000001E-6</c:v>
                </c:pt>
                <c:pt idx="68">
                  <c:v>1.9999999999999999E-6</c:v>
                </c:pt>
                <c:pt idx="69">
                  <c:v>1.2E-5</c:v>
                </c:pt>
                <c:pt idx="70">
                  <c:v>9.0000000000000002E-6</c:v>
                </c:pt>
                <c:pt idx="71">
                  <c:v>2.5999999999999998E-5</c:v>
                </c:pt>
                <c:pt idx="72">
                  <c:v>1.9000000000000001E-5</c:v>
                </c:pt>
                <c:pt idx="73">
                  <c:v>2.1999999999999999E-5</c:v>
                </c:pt>
                <c:pt idx="74">
                  <c:v>1.8E-5</c:v>
                </c:pt>
                <c:pt idx="75">
                  <c:v>1.4E-5</c:v>
                </c:pt>
                <c:pt idx="76">
                  <c:v>2.8E-5</c:v>
                </c:pt>
                <c:pt idx="77">
                  <c:v>2.3E-5</c:v>
                </c:pt>
                <c:pt idx="78">
                  <c:v>9.0000000000000006E-5</c:v>
                </c:pt>
                <c:pt idx="79">
                  <c:v>8.5000000000000006E-5</c:v>
                </c:pt>
                <c:pt idx="80">
                  <c:v>8.5000000000000006E-5</c:v>
                </c:pt>
                <c:pt idx="81">
                  <c:v>1.1400000000000001E-4</c:v>
                </c:pt>
                <c:pt idx="82">
                  <c:v>8.7000000000000001E-5</c:v>
                </c:pt>
                <c:pt idx="83">
                  <c:v>8.7000000000000001E-5</c:v>
                </c:pt>
                <c:pt idx="84">
                  <c:v>6.3999999999999997E-5</c:v>
                </c:pt>
                <c:pt idx="85">
                  <c:v>8.8999999999999995E-5</c:v>
                </c:pt>
                <c:pt idx="86">
                  <c:v>1.37E-4</c:v>
                </c:pt>
                <c:pt idx="87">
                  <c:v>1.55E-4</c:v>
                </c:pt>
                <c:pt idx="88">
                  <c:v>1.37E-4</c:v>
                </c:pt>
                <c:pt idx="89">
                  <c:v>1.7000000000000001E-4</c:v>
                </c:pt>
                <c:pt idx="90">
                  <c:v>1.8000000000000001E-4</c:v>
                </c:pt>
                <c:pt idx="91">
                  <c:v>1.9000000000000001E-4</c:v>
                </c:pt>
                <c:pt idx="92">
                  <c:v>1.9100000000000001E-4</c:v>
                </c:pt>
                <c:pt idx="93">
                  <c:v>2.03E-4</c:v>
                </c:pt>
                <c:pt idx="94">
                  <c:v>1.92E-4</c:v>
                </c:pt>
                <c:pt idx="95">
                  <c:v>2.2000000000000001E-4</c:v>
                </c:pt>
                <c:pt idx="96">
                  <c:v>2.2800000000000001E-4</c:v>
                </c:pt>
                <c:pt idx="97">
                  <c:v>3.0600000000000001E-4</c:v>
                </c:pt>
                <c:pt idx="98">
                  <c:v>3.0600000000000001E-4</c:v>
                </c:pt>
                <c:pt idx="99">
                  <c:v>4.17E-4</c:v>
                </c:pt>
                <c:pt idx="100">
                  <c:v>2.3900000000000001E-4</c:v>
                </c:pt>
                <c:pt idx="101">
                  <c:v>3.6299999999999999E-4</c:v>
                </c:pt>
                <c:pt idx="102">
                  <c:v>3.3799999999999998E-4</c:v>
                </c:pt>
                <c:pt idx="103">
                  <c:v>3.8900000000000002E-4</c:v>
                </c:pt>
                <c:pt idx="104">
                  <c:v>3.28E-4</c:v>
                </c:pt>
                <c:pt idx="105">
                  <c:v>4.7399999999999997E-4</c:v>
                </c:pt>
                <c:pt idx="106">
                  <c:v>4.1800000000000002E-4</c:v>
                </c:pt>
                <c:pt idx="107">
                  <c:v>4.2700000000000002E-4</c:v>
                </c:pt>
                <c:pt idx="108">
                  <c:v>4.7800000000000002E-4</c:v>
                </c:pt>
                <c:pt idx="109">
                  <c:v>5.53E-4</c:v>
                </c:pt>
                <c:pt idx="110">
                  <c:v>6.2399999999999999E-4</c:v>
                </c:pt>
                <c:pt idx="111">
                  <c:v>6.9200000000000002E-4</c:v>
                </c:pt>
                <c:pt idx="112">
                  <c:v>8.0500000000000005E-4</c:v>
                </c:pt>
                <c:pt idx="113">
                  <c:v>8.7399999999999999E-4</c:v>
                </c:pt>
                <c:pt idx="114">
                  <c:v>1.668E-3</c:v>
                </c:pt>
                <c:pt idx="115">
                  <c:v>1.8730000000000001E-3</c:v>
                </c:pt>
                <c:pt idx="116">
                  <c:v>1.918E-3</c:v>
                </c:pt>
                <c:pt idx="117">
                  <c:v>1.81E-3</c:v>
                </c:pt>
                <c:pt idx="118">
                  <c:v>1.812E-3</c:v>
                </c:pt>
                <c:pt idx="119">
                  <c:v>1.702E-3</c:v>
                </c:pt>
                <c:pt idx="120">
                  <c:v>1.8270000000000001E-3</c:v>
                </c:pt>
                <c:pt idx="121">
                  <c:v>1.9650000000000002E-3</c:v>
                </c:pt>
                <c:pt idx="122">
                  <c:v>2.1800000000000001E-3</c:v>
                </c:pt>
                <c:pt idx="123">
                  <c:v>2.2000000000000001E-3</c:v>
                </c:pt>
                <c:pt idx="124">
                  <c:v>2.7959999999999999E-3</c:v>
                </c:pt>
                <c:pt idx="125">
                  <c:v>2.9759999999999999E-3</c:v>
                </c:pt>
                <c:pt idx="126">
                  <c:v>2.2750000000000001E-3</c:v>
                </c:pt>
                <c:pt idx="127">
                  <c:v>2.1649999999999998E-3</c:v>
                </c:pt>
                <c:pt idx="128">
                  <c:v>2.6610000000000002E-3</c:v>
                </c:pt>
                <c:pt idx="129">
                  <c:v>3.0049999999999999E-3</c:v>
                </c:pt>
                <c:pt idx="130">
                  <c:v>3.0690000000000001E-3</c:v>
                </c:pt>
                <c:pt idx="131">
                  <c:v>2.892E-3</c:v>
                </c:pt>
                <c:pt idx="132">
                  <c:v>3.4689999999999999E-3</c:v>
                </c:pt>
                <c:pt idx="133">
                  <c:v>3.9680000000000002E-3</c:v>
                </c:pt>
                <c:pt idx="134">
                  <c:v>4.1830000000000001E-3</c:v>
                </c:pt>
                <c:pt idx="135">
                  <c:v>4.3200000000000001E-3</c:v>
                </c:pt>
                <c:pt idx="136">
                  <c:v>4.8149999999999998E-3</c:v>
                </c:pt>
                <c:pt idx="137">
                  <c:v>4.8910000000000004E-3</c:v>
                </c:pt>
                <c:pt idx="138">
                  <c:v>3.9119999999999997E-3</c:v>
                </c:pt>
                <c:pt idx="139">
                  <c:v>4.1200000000000004E-3</c:v>
                </c:pt>
                <c:pt idx="140">
                  <c:v>4.5760000000000002E-3</c:v>
                </c:pt>
                <c:pt idx="141">
                  <c:v>4.6020000000000002E-3</c:v>
                </c:pt>
                <c:pt idx="142">
                  <c:v>4.9950000000000003E-3</c:v>
                </c:pt>
                <c:pt idx="143">
                  <c:v>5.5269999999999998E-3</c:v>
                </c:pt>
                <c:pt idx="144">
                  <c:v>5.1440000000000001E-3</c:v>
                </c:pt>
                <c:pt idx="145">
                  <c:v>5.4270000000000004E-3</c:v>
                </c:pt>
                <c:pt idx="146">
                  <c:v>6.2240000000000004E-3</c:v>
                </c:pt>
                <c:pt idx="147">
                  <c:v>6.0470000000000003E-3</c:v>
                </c:pt>
                <c:pt idx="148">
                  <c:v>5.8209999999999998E-3</c:v>
                </c:pt>
                <c:pt idx="149">
                  <c:v>7.4960000000000001E-3</c:v>
                </c:pt>
                <c:pt idx="150">
                  <c:v>5.2209999999999999E-3</c:v>
                </c:pt>
                <c:pt idx="151">
                  <c:v>6.3470000000000002E-3</c:v>
                </c:pt>
                <c:pt idx="152">
                  <c:v>8.3169999999999997E-3</c:v>
                </c:pt>
                <c:pt idx="153">
                  <c:v>1.0262E-2</c:v>
                </c:pt>
                <c:pt idx="154">
                  <c:v>1.1681E-2</c:v>
                </c:pt>
                <c:pt idx="155">
                  <c:v>1.2971E-2</c:v>
                </c:pt>
                <c:pt idx="156">
                  <c:v>1.0909E-2</c:v>
                </c:pt>
                <c:pt idx="157">
                  <c:v>1.2822999999999999E-2</c:v>
                </c:pt>
                <c:pt idx="158">
                  <c:v>1.7686E-2</c:v>
                </c:pt>
                <c:pt idx="159">
                  <c:v>1.6854000000000001E-2</c:v>
                </c:pt>
                <c:pt idx="160">
                  <c:v>1.9838000000000001E-2</c:v>
                </c:pt>
                <c:pt idx="161">
                  <c:v>2.6345E-2</c:v>
                </c:pt>
                <c:pt idx="162">
                  <c:v>2.4093E-2</c:v>
                </c:pt>
                <c:pt idx="163">
                  <c:v>2.5912000000000001E-2</c:v>
                </c:pt>
                <c:pt idx="164">
                  <c:v>3.1637999999999999E-2</c:v>
                </c:pt>
                <c:pt idx="165">
                  <c:v>2.9357999999999999E-2</c:v>
                </c:pt>
                <c:pt idx="166">
                  <c:v>3.2049000000000001E-2</c:v>
                </c:pt>
                <c:pt idx="167">
                  <c:v>3.7551000000000001E-2</c:v>
                </c:pt>
                <c:pt idx="168">
                  <c:v>3.8677000000000003E-2</c:v>
                </c:pt>
                <c:pt idx="169">
                  <c:v>3.9802999999999998E-2</c:v>
                </c:pt>
                <c:pt idx="170">
                  <c:v>4.0933999999999998E-2</c:v>
                </c:pt>
                <c:pt idx="171">
                  <c:v>4.1928E-2</c:v>
                </c:pt>
                <c:pt idx="172">
                  <c:v>4.2775000000000001E-2</c:v>
                </c:pt>
                <c:pt idx="173">
                  <c:v>4.3645999999999997E-2</c:v>
                </c:pt>
                <c:pt idx="174">
                  <c:v>4.4629000000000002E-2</c:v>
                </c:pt>
                <c:pt idx="175">
                  <c:v>3.2539999999999999E-2</c:v>
                </c:pt>
              </c:numCache>
            </c:numRef>
          </c:val>
        </c:ser>
        <c:ser>
          <c:idx val="14"/>
          <c:order val="5"/>
          <c:tx>
            <c:strRef>
              <c:f>data!$P$1</c:f>
              <c:strCache>
                <c:ptCount val="1"/>
                <c:pt idx="0">
                  <c:v>Utica (OH, PA &amp; WV)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val>
            <c:numRef>
              <c:f>data!$P$2:$P$177</c:f>
              <c:numCache>
                <c:formatCode>General</c:formatCode>
                <c:ptCount val="176"/>
                <c:pt idx="0">
                  <c:v>2.4000000000000001E-5</c:v>
                </c:pt>
                <c:pt idx="1">
                  <c:v>2.4000000000000001E-5</c:v>
                </c:pt>
                <c:pt idx="2">
                  <c:v>2.4000000000000001E-5</c:v>
                </c:pt>
                <c:pt idx="3">
                  <c:v>2.4000000000000001E-5</c:v>
                </c:pt>
                <c:pt idx="4">
                  <c:v>2.4000000000000001E-5</c:v>
                </c:pt>
                <c:pt idx="5">
                  <c:v>2.4000000000000001E-5</c:v>
                </c:pt>
                <c:pt idx="6">
                  <c:v>2.4000000000000001E-5</c:v>
                </c:pt>
                <c:pt idx="7">
                  <c:v>2.4000000000000001E-5</c:v>
                </c:pt>
                <c:pt idx="8">
                  <c:v>2.4000000000000001E-5</c:v>
                </c:pt>
                <c:pt idx="9">
                  <c:v>2.4000000000000001E-5</c:v>
                </c:pt>
                <c:pt idx="10">
                  <c:v>2.4000000000000001E-5</c:v>
                </c:pt>
                <c:pt idx="11">
                  <c:v>2.4000000000000001E-5</c:v>
                </c:pt>
                <c:pt idx="12">
                  <c:v>3.9999999999999998E-6</c:v>
                </c:pt>
                <c:pt idx="13">
                  <c:v>3.9999999999999998E-6</c:v>
                </c:pt>
                <c:pt idx="14">
                  <c:v>3.9999999999999998E-6</c:v>
                </c:pt>
                <c:pt idx="15">
                  <c:v>3.9999999999999998E-6</c:v>
                </c:pt>
                <c:pt idx="16">
                  <c:v>3.9999999999999998E-6</c:v>
                </c:pt>
                <c:pt idx="17">
                  <c:v>3.9999999999999998E-6</c:v>
                </c:pt>
                <c:pt idx="18">
                  <c:v>3.9999999999999998E-6</c:v>
                </c:pt>
                <c:pt idx="19">
                  <c:v>3.9999999999999998E-6</c:v>
                </c:pt>
                <c:pt idx="20">
                  <c:v>3.9999999999999998E-6</c:v>
                </c:pt>
                <c:pt idx="21">
                  <c:v>3.9999999999999998E-6</c:v>
                </c:pt>
                <c:pt idx="22">
                  <c:v>3.9999999999999998E-6</c:v>
                </c:pt>
                <c:pt idx="23">
                  <c:v>3.9999999999999998E-6</c:v>
                </c:pt>
                <c:pt idx="24">
                  <c:v>3.0000000000000001E-6</c:v>
                </c:pt>
                <c:pt idx="25">
                  <c:v>3.0000000000000001E-6</c:v>
                </c:pt>
                <c:pt idx="26">
                  <c:v>3.0000000000000001E-6</c:v>
                </c:pt>
                <c:pt idx="27">
                  <c:v>3.0000000000000001E-6</c:v>
                </c:pt>
                <c:pt idx="28">
                  <c:v>3.0000000000000001E-6</c:v>
                </c:pt>
                <c:pt idx="29">
                  <c:v>3.0000000000000001E-6</c:v>
                </c:pt>
                <c:pt idx="30">
                  <c:v>3.0000000000000001E-6</c:v>
                </c:pt>
                <c:pt idx="31">
                  <c:v>3.0000000000000001E-6</c:v>
                </c:pt>
                <c:pt idx="32">
                  <c:v>3.0000000000000001E-6</c:v>
                </c:pt>
                <c:pt idx="33">
                  <c:v>3.0000000000000001E-6</c:v>
                </c:pt>
                <c:pt idx="34">
                  <c:v>3.0000000000000001E-6</c:v>
                </c:pt>
                <c:pt idx="35">
                  <c:v>3.0000000000000001E-6</c:v>
                </c:pt>
                <c:pt idx="36">
                  <c:v>5.0000000000000004E-6</c:v>
                </c:pt>
                <c:pt idx="37">
                  <c:v>5.0000000000000004E-6</c:v>
                </c:pt>
                <c:pt idx="38">
                  <c:v>5.0000000000000004E-6</c:v>
                </c:pt>
                <c:pt idx="39">
                  <c:v>5.0000000000000004E-6</c:v>
                </c:pt>
                <c:pt idx="40">
                  <c:v>5.0000000000000004E-6</c:v>
                </c:pt>
                <c:pt idx="41">
                  <c:v>5.0000000000000004E-6</c:v>
                </c:pt>
                <c:pt idx="42">
                  <c:v>5.0000000000000004E-6</c:v>
                </c:pt>
                <c:pt idx="43">
                  <c:v>5.0000000000000004E-6</c:v>
                </c:pt>
                <c:pt idx="44">
                  <c:v>5.0000000000000004E-6</c:v>
                </c:pt>
                <c:pt idx="45">
                  <c:v>5.0000000000000004E-6</c:v>
                </c:pt>
                <c:pt idx="46">
                  <c:v>5.0000000000000004E-6</c:v>
                </c:pt>
                <c:pt idx="47">
                  <c:v>5.0000000000000004E-6</c:v>
                </c:pt>
                <c:pt idx="48">
                  <c:v>5.0000000000000004E-6</c:v>
                </c:pt>
                <c:pt idx="49">
                  <c:v>5.0000000000000004E-6</c:v>
                </c:pt>
                <c:pt idx="50">
                  <c:v>5.0000000000000004E-6</c:v>
                </c:pt>
                <c:pt idx="51">
                  <c:v>5.0000000000000004E-6</c:v>
                </c:pt>
                <c:pt idx="52">
                  <c:v>5.0000000000000004E-6</c:v>
                </c:pt>
                <c:pt idx="53">
                  <c:v>5.0000000000000004E-6</c:v>
                </c:pt>
                <c:pt idx="54">
                  <c:v>3.9999999999999998E-6</c:v>
                </c:pt>
                <c:pt idx="55">
                  <c:v>3.9999999999999998E-6</c:v>
                </c:pt>
                <c:pt idx="56">
                  <c:v>3.9999999999999998E-6</c:v>
                </c:pt>
                <c:pt idx="57">
                  <c:v>3.9999999999999998E-6</c:v>
                </c:pt>
                <c:pt idx="58">
                  <c:v>6.0000000000000002E-6</c:v>
                </c:pt>
                <c:pt idx="59">
                  <c:v>6.9999999999999999E-6</c:v>
                </c:pt>
                <c:pt idx="60">
                  <c:v>9.0000000000000002E-6</c:v>
                </c:pt>
                <c:pt idx="61">
                  <c:v>9.0000000000000002E-6</c:v>
                </c:pt>
                <c:pt idx="62">
                  <c:v>9.0000000000000002E-6</c:v>
                </c:pt>
                <c:pt idx="63">
                  <c:v>9.0000000000000002E-6</c:v>
                </c:pt>
                <c:pt idx="64">
                  <c:v>9.0000000000000002E-6</c:v>
                </c:pt>
                <c:pt idx="65">
                  <c:v>9.0000000000000002E-6</c:v>
                </c:pt>
                <c:pt idx="66">
                  <c:v>9.0000000000000002E-6</c:v>
                </c:pt>
                <c:pt idx="67">
                  <c:v>9.0000000000000002E-6</c:v>
                </c:pt>
                <c:pt idx="68">
                  <c:v>9.0000000000000002E-6</c:v>
                </c:pt>
                <c:pt idx="69">
                  <c:v>9.0000000000000002E-6</c:v>
                </c:pt>
                <c:pt idx="70">
                  <c:v>9.0000000000000002E-6</c:v>
                </c:pt>
                <c:pt idx="71">
                  <c:v>9.0000000000000002E-6</c:v>
                </c:pt>
                <c:pt idx="72">
                  <c:v>3.9999999999999998E-6</c:v>
                </c:pt>
                <c:pt idx="73">
                  <c:v>3.9999999999999998E-6</c:v>
                </c:pt>
                <c:pt idx="74">
                  <c:v>3.9999999999999998E-6</c:v>
                </c:pt>
                <c:pt idx="75">
                  <c:v>3.9999999999999998E-6</c:v>
                </c:pt>
                <c:pt idx="76">
                  <c:v>3.9999999999999998E-6</c:v>
                </c:pt>
                <c:pt idx="77">
                  <c:v>3.9999999999999998E-6</c:v>
                </c:pt>
                <c:pt idx="78">
                  <c:v>3.9999999999999998E-6</c:v>
                </c:pt>
                <c:pt idx="79">
                  <c:v>3.9999999999999998E-6</c:v>
                </c:pt>
                <c:pt idx="80">
                  <c:v>3.9999999999999998E-6</c:v>
                </c:pt>
                <c:pt idx="81">
                  <c:v>3.9999999999999998E-6</c:v>
                </c:pt>
                <c:pt idx="82">
                  <c:v>3.9999999999999998E-6</c:v>
                </c:pt>
                <c:pt idx="83">
                  <c:v>3.9999999999999998E-6</c:v>
                </c:pt>
                <c:pt idx="84">
                  <c:v>1.9999999999999999E-6</c:v>
                </c:pt>
                <c:pt idx="85">
                  <c:v>1.9999999999999999E-6</c:v>
                </c:pt>
                <c:pt idx="86">
                  <c:v>1.9999999999999999E-6</c:v>
                </c:pt>
                <c:pt idx="87">
                  <c:v>1.9999999999999999E-6</c:v>
                </c:pt>
                <c:pt idx="88">
                  <c:v>1.9999999999999999E-6</c:v>
                </c:pt>
                <c:pt idx="89">
                  <c:v>1.9999999999999999E-6</c:v>
                </c:pt>
                <c:pt idx="90">
                  <c:v>1.9999999999999999E-6</c:v>
                </c:pt>
                <c:pt idx="91">
                  <c:v>1.9999999999999999E-6</c:v>
                </c:pt>
                <c:pt idx="92">
                  <c:v>1.9999999999999999E-6</c:v>
                </c:pt>
                <c:pt idx="93">
                  <c:v>1.9999999999999999E-6</c:v>
                </c:pt>
                <c:pt idx="94">
                  <c:v>1.9999999999999999E-6</c:v>
                </c:pt>
                <c:pt idx="95">
                  <c:v>1.9999999999999999E-6</c:v>
                </c:pt>
                <c:pt idx="96">
                  <c:v>3.0000000000000001E-6</c:v>
                </c:pt>
                <c:pt idx="97">
                  <c:v>3.0000000000000001E-6</c:v>
                </c:pt>
                <c:pt idx="98">
                  <c:v>3.0000000000000001E-6</c:v>
                </c:pt>
                <c:pt idx="99">
                  <c:v>3.0000000000000001E-6</c:v>
                </c:pt>
                <c:pt idx="100">
                  <c:v>3.0000000000000001E-6</c:v>
                </c:pt>
                <c:pt idx="101">
                  <c:v>3.0000000000000001E-6</c:v>
                </c:pt>
                <c:pt idx="102">
                  <c:v>3.0000000000000001E-6</c:v>
                </c:pt>
                <c:pt idx="103">
                  <c:v>3.0000000000000001E-6</c:v>
                </c:pt>
                <c:pt idx="104">
                  <c:v>3.0000000000000001E-6</c:v>
                </c:pt>
                <c:pt idx="105">
                  <c:v>3.0000000000000001E-6</c:v>
                </c:pt>
                <c:pt idx="106">
                  <c:v>3.0000000000000001E-6</c:v>
                </c:pt>
                <c:pt idx="107">
                  <c:v>3.0000000000000001E-6</c:v>
                </c:pt>
                <c:pt idx="108">
                  <c:v>3.0000000000000001E-6</c:v>
                </c:pt>
                <c:pt idx="109">
                  <c:v>3.0000000000000001E-6</c:v>
                </c:pt>
                <c:pt idx="110">
                  <c:v>3.0000000000000001E-6</c:v>
                </c:pt>
                <c:pt idx="111">
                  <c:v>3.0000000000000001E-6</c:v>
                </c:pt>
                <c:pt idx="112">
                  <c:v>3.0000000000000001E-6</c:v>
                </c:pt>
                <c:pt idx="113">
                  <c:v>3.0000000000000001E-6</c:v>
                </c:pt>
                <c:pt idx="114">
                  <c:v>3.0000000000000001E-6</c:v>
                </c:pt>
                <c:pt idx="115">
                  <c:v>3.0000000000000001E-6</c:v>
                </c:pt>
                <c:pt idx="116">
                  <c:v>3.0000000000000001E-6</c:v>
                </c:pt>
                <c:pt idx="117">
                  <c:v>3.0000000000000001E-6</c:v>
                </c:pt>
                <c:pt idx="118">
                  <c:v>3.0000000000000001E-6</c:v>
                </c:pt>
                <c:pt idx="119">
                  <c:v>3.0000000000000001E-6</c:v>
                </c:pt>
                <c:pt idx="120">
                  <c:v>3.9999999999999998E-6</c:v>
                </c:pt>
                <c:pt idx="121">
                  <c:v>3.9999999999999998E-6</c:v>
                </c:pt>
                <c:pt idx="122">
                  <c:v>5.0000000000000004E-6</c:v>
                </c:pt>
                <c:pt idx="123">
                  <c:v>5.0000000000000004E-6</c:v>
                </c:pt>
                <c:pt idx="124">
                  <c:v>5.0000000000000004E-6</c:v>
                </c:pt>
                <c:pt idx="125">
                  <c:v>5.0000000000000004E-6</c:v>
                </c:pt>
                <c:pt idx="126">
                  <c:v>3.9999999999999998E-6</c:v>
                </c:pt>
                <c:pt idx="127">
                  <c:v>3.9999999999999998E-6</c:v>
                </c:pt>
                <c:pt idx="128">
                  <c:v>3.9999999999999998E-6</c:v>
                </c:pt>
                <c:pt idx="129">
                  <c:v>3.9999999999999998E-6</c:v>
                </c:pt>
                <c:pt idx="130">
                  <c:v>3.9999999999999998E-6</c:v>
                </c:pt>
                <c:pt idx="131">
                  <c:v>3.9999999999999998E-6</c:v>
                </c:pt>
                <c:pt idx="132">
                  <c:v>3.0000000000000001E-6</c:v>
                </c:pt>
                <c:pt idx="133">
                  <c:v>3.0000000000000001E-6</c:v>
                </c:pt>
                <c:pt idx="134">
                  <c:v>3.0000000000000001E-6</c:v>
                </c:pt>
                <c:pt idx="135">
                  <c:v>3.0000000000000001E-6</c:v>
                </c:pt>
                <c:pt idx="136">
                  <c:v>3.0000000000000001E-6</c:v>
                </c:pt>
                <c:pt idx="137">
                  <c:v>6.6000000000000005E-5</c:v>
                </c:pt>
                <c:pt idx="138">
                  <c:v>1.37E-4</c:v>
                </c:pt>
                <c:pt idx="139">
                  <c:v>1.9900000000000001E-4</c:v>
                </c:pt>
                <c:pt idx="140">
                  <c:v>2.4899999999999998E-4</c:v>
                </c:pt>
                <c:pt idx="141">
                  <c:v>2.72E-4</c:v>
                </c:pt>
                <c:pt idx="142">
                  <c:v>2.72E-4</c:v>
                </c:pt>
                <c:pt idx="143">
                  <c:v>3.39E-4</c:v>
                </c:pt>
                <c:pt idx="144">
                  <c:v>2.92E-4</c:v>
                </c:pt>
                <c:pt idx="145">
                  <c:v>4.2999999999999999E-4</c:v>
                </c:pt>
                <c:pt idx="146">
                  <c:v>5.5599999999999996E-4</c:v>
                </c:pt>
                <c:pt idx="147">
                  <c:v>6.6600000000000003E-4</c:v>
                </c:pt>
                <c:pt idx="148">
                  <c:v>7.3300000000000004E-4</c:v>
                </c:pt>
                <c:pt idx="149">
                  <c:v>9.6299999999999999E-4</c:v>
                </c:pt>
                <c:pt idx="150">
                  <c:v>1.371E-3</c:v>
                </c:pt>
                <c:pt idx="151">
                  <c:v>1.8450000000000001E-3</c:v>
                </c:pt>
                <c:pt idx="152">
                  <c:v>2.5820000000000001E-3</c:v>
                </c:pt>
                <c:pt idx="153">
                  <c:v>2.728E-3</c:v>
                </c:pt>
                <c:pt idx="154">
                  <c:v>3.4550000000000002E-3</c:v>
                </c:pt>
                <c:pt idx="155">
                  <c:v>4.3499999999999997E-3</c:v>
                </c:pt>
                <c:pt idx="156">
                  <c:v>2.722E-3</c:v>
                </c:pt>
                <c:pt idx="157">
                  <c:v>3.4139999999999999E-3</c:v>
                </c:pt>
                <c:pt idx="158">
                  <c:v>4.2550000000000001E-3</c:v>
                </c:pt>
                <c:pt idx="159">
                  <c:v>4.9630000000000004E-3</c:v>
                </c:pt>
                <c:pt idx="160">
                  <c:v>5.2610000000000001E-3</c:v>
                </c:pt>
                <c:pt idx="161">
                  <c:v>8.26E-3</c:v>
                </c:pt>
                <c:pt idx="162">
                  <c:v>1.1825E-2</c:v>
                </c:pt>
                <c:pt idx="163">
                  <c:v>1.4489E-2</c:v>
                </c:pt>
                <c:pt idx="164">
                  <c:v>1.6603E-2</c:v>
                </c:pt>
                <c:pt idx="165">
                  <c:v>1.8631000000000002E-2</c:v>
                </c:pt>
                <c:pt idx="166">
                  <c:v>1.9341000000000001E-2</c:v>
                </c:pt>
                <c:pt idx="167">
                  <c:v>2.0039000000000001E-2</c:v>
                </c:pt>
                <c:pt idx="168">
                  <c:v>2.0916000000000001E-2</c:v>
                </c:pt>
                <c:pt idx="169">
                  <c:v>2.1849E-2</c:v>
                </c:pt>
                <c:pt idx="170">
                  <c:v>2.3137999999999999E-2</c:v>
                </c:pt>
                <c:pt idx="171">
                  <c:v>2.3911999999999999E-2</c:v>
                </c:pt>
                <c:pt idx="172">
                  <c:v>2.5166999999999998E-2</c:v>
                </c:pt>
                <c:pt idx="173">
                  <c:v>2.6304000000000001E-2</c:v>
                </c:pt>
                <c:pt idx="174">
                  <c:v>2.7328000000000002E-2</c:v>
                </c:pt>
                <c:pt idx="175">
                  <c:v>3.1175000000000001E-2</c:v>
                </c:pt>
              </c:numCache>
            </c:numRef>
          </c:val>
        </c:ser>
        <c:ser>
          <c:idx val="5"/>
          <c:order val="6"/>
          <c:tx>
            <c:strRef>
              <c:f>data!$G$1</c:f>
              <c:strCache>
                <c:ptCount val="1"/>
                <c:pt idx="0">
                  <c:v>Haynesville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data!$G$2:$G$177</c:f>
              <c:numCache>
                <c:formatCode>General</c:formatCode>
                <c:ptCount val="176"/>
                <c:pt idx="0">
                  <c:v>2.9220000000000001E-3</c:v>
                </c:pt>
                <c:pt idx="1">
                  <c:v>3.2750000000000001E-3</c:v>
                </c:pt>
                <c:pt idx="2">
                  <c:v>2.9099999999999998E-3</c:v>
                </c:pt>
                <c:pt idx="3">
                  <c:v>2.9350000000000001E-3</c:v>
                </c:pt>
                <c:pt idx="4">
                  <c:v>2.8050000000000002E-3</c:v>
                </c:pt>
                <c:pt idx="5">
                  <c:v>2.7959999999999999E-3</c:v>
                </c:pt>
                <c:pt idx="6">
                  <c:v>2.6459999999999999E-3</c:v>
                </c:pt>
                <c:pt idx="7">
                  <c:v>2.6770000000000001E-3</c:v>
                </c:pt>
                <c:pt idx="8">
                  <c:v>2.709E-3</c:v>
                </c:pt>
                <c:pt idx="9">
                  <c:v>2.761E-3</c:v>
                </c:pt>
                <c:pt idx="10">
                  <c:v>2.8630000000000001E-3</c:v>
                </c:pt>
                <c:pt idx="11">
                  <c:v>2.7720000000000002E-3</c:v>
                </c:pt>
                <c:pt idx="12">
                  <c:v>2.8509999999999998E-3</c:v>
                </c:pt>
                <c:pt idx="13">
                  <c:v>3.052E-3</c:v>
                </c:pt>
                <c:pt idx="14">
                  <c:v>3.0119999999999999E-3</c:v>
                </c:pt>
                <c:pt idx="15">
                  <c:v>2.8839999999999998E-3</c:v>
                </c:pt>
                <c:pt idx="16">
                  <c:v>2.7899999999999999E-3</c:v>
                </c:pt>
                <c:pt idx="17">
                  <c:v>2.5630000000000002E-3</c:v>
                </c:pt>
                <c:pt idx="18">
                  <c:v>2.8249999999999998E-3</c:v>
                </c:pt>
                <c:pt idx="19">
                  <c:v>2.7659999999999998E-3</c:v>
                </c:pt>
                <c:pt idx="20">
                  <c:v>2.807E-3</c:v>
                </c:pt>
                <c:pt idx="21">
                  <c:v>2.7529999999999998E-3</c:v>
                </c:pt>
                <c:pt idx="22">
                  <c:v>2.6440000000000001E-3</c:v>
                </c:pt>
                <c:pt idx="23">
                  <c:v>2.5479999999999999E-3</c:v>
                </c:pt>
                <c:pt idx="24">
                  <c:v>2.666E-3</c:v>
                </c:pt>
                <c:pt idx="25">
                  <c:v>2.617E-3</c:v>
                </c:pt>
                <c:pt idx="26">
                  <c:v>2.5990000000000002E-3</c:v>
                </c:pt>
                <c:pt idx="27">
                  <c:v>2.4429999999999999E-3</c:v>
                </c:pt>
                <c:pt idx="28">
                  <c:v>2.2899999999999999E-3</c:v>
                </c:pt>
                <c:pt idx="29">
                  <c:v>2.281E-3</c:v>
                </c:pt>
                <c:pt idx="30">
                  <c:v>2.1570000000000001E-3</c:v>
                </c:pt>
                <c:pt idx="31">
                  <c:v>2.1199999999999999E-3</c:v>
                </c:pt>
                <c:pt idx="32">
                  <c:v>2.0669999999999998E-3</c:v>
                </c:pt>
                <c:pt idx="33">
                  <c:v>1.639E-3</c:v>
                </c:pt>
                <c:pt idx="34">
                  <c:v>2.1020000000000001E-3</c:v>
                </c:pt>
                <c:pt idx="35">
                  <c:v>2.1320000000000002E-3</c:v>
                </c:pt>
                <c:pt idx="36">
                  <c:v>2.0230000000000001E-3</c:v>
                </c:pt>
                <c:pt idx="37">
                  <c:v>2.0330000000000001E-3</c:v>
                </c:pt>
                <c:pt idx="38">
                  <c:v>2.0089999999999999E-3</c:v>
                </c:pt>
                <c:pt idx="39">
                  <c:v>1.8699999999999999E-3</c:v>
                </c:pt>
                <c:pt idx="40">
                  <c:v>1.691E-3</c:v>
                </c:pt>
                <c:pt idx="41">
                  <c:v>1.6069999999999999E-3</c:v>
                </c:pt>
                <c:pt idx="42">
                  <c:v>1.6100000000000001E-3</c:v>
                </c:pt>
                <c:pt idx="43">
                  <c:v>1.4679999999999999E-3</c:v>
                </c:pt>
                <c:pt idx="44">
                  <c:v>1.5809999999999999E-3</c:v>
                </c:pt>
                <c:pt idx="45">
                  <c:v>1.5590000000000001E-3</c:v>
                </c:pt>
                <c:pt idx="46">
                  <c:v>1.5629999999999999E-3</c:v>
                </c:pt>
                <c:pt idx="47">
                  <c:v>1.624E-3</c:v>
                </c:pt>
                <c:pt idx="48">
                  <c:v>1.635E-3</c:v>
                </c:pt>
                <c:pt idx="49">
                  <c:v>1.6639999999999999E-3</c:v>
                </c:pt>
                <c:pt idx="50">
                  <c:v>1.655E-3</c:v>
                </c:pt>
                <c:pt idx="51">
                  <c:v>1.6299999999999999E-3</c:v>
                </c:pt>
                <c:pt idx="52">
                  <c:v>1.681E-3</c:v>
                </c:pt>
                <c:pt idx="53">
                  <c:v>1.7669999999999999E-3</c:v>
                </c:pt>
                <c:pt idx="54">
                  <c:v>1.7390000000000001E-3</c:v>
                </c:pt>
                <c:pt idx="55">
                  <c:v>1.789E-3</c:v>
                </c:pt>
                <c:pt idx="56">
                  <c:v>1.823E-3</c:v>
                </c:pt>
                <c:pt idx="57">
                  <c:v>1.8420000000000001E-3</c:v>
                </c:pt>
                <c:pt idx="58">
                  <c:v>1.7880000000000001E-3</c:v>
                </c:pt>
                <c:pt idx="59">
                  <c:v>1.7570000000000001E-3</c:v>
                </c:pt>
                <c:pt idx="60">
                  <c:v>1.771E-3</c:v>
                </c:pt>
                <c:pt idx="61">
                  <c:v>1.812E-3</c:v>
                </c:pt>
                <c:pt idx="62">
                  <c:v>1.6000000000000001E-3</c:v>
                </c:pt>
                <c:pt idx="63">
                  <c:v>1.7229999999999999E-3</c:v>
                </c:pt>
                <c:pt idx="64">
                  <c:v>1.66E-3</c:v>
                </c:pt>
                <c:pt idx="65">
                  <c:v>1.524E-3</c:v>
                </c:pt>
                <c:pt idx="66">
                  <c:v>1.7179999999999999E-3</c:v>
                </c:pt>
                <c:pt idx="67">
                  <c:v>1.707E-3</c:v>
                </c:pt>
                <c:pt idx="68">
                  <c:v>1.4729999999999999E-3</c:v>
                </c:pt>
                <c:pt idx="69">
                  <c:v>1.668E-3</c:v>
                </c:pt>
                <c:pt idx="70">
                  <c:v>1.7910000000000001E-3</c:v>
                </c:pt>
                <c:pt idx="71">
                  <c:v>1.732E-3</c:v>
                </c:pt>
                <c:pt idx="72">
                  <c:v>1.6410000000000001E-3</c:v>
                </c:pt>
                <c:pt idx="73">
                  <c:v>1.5809999999999999E-3</c:v>
                </c:pt>
                <c:pt idx="74">
                  <c:v>1.6149999999999999E-3</c:v>
                </c:pt>
                <c:pt idx="75">
                  <c:v>1.6100000000000001E-3</c:v>
                </c:pt>
                <c:pt idx="76">
                  <c:v>1.8220000000000001E-3</c:v>
                </c:pt>
                <c:pt idx="77">
                  <c:v>1.851E-3</c:v>
                </c:pt>
                <c:pt idx="78">
                  <c:v>2.013E-3</c:v>
                </c:pt>
                <c:pt idx="79">
                  <c:v>1.9289999999999999E-3</c:v>
                </c:pt>
                <c:pt idx="80">
                  <c:v>1.828E-3</c:v>
                </c:pt>
                <c:pt idx="81">
                  <c:v>1.647E-3</c:v>
                </c:pt>
                <c:pt idx="82">
                  <c:v>1.9350000000000001E-3</c:v>
                </c:pt>
                <c:pt idx="83">
                  <c:v>1.8370000000000001E-3</c:v>
                </c:pt>
                <c:pt idx="84">
                  <c:v>1.7750000000000001E-3</c:v>
                </c:pt>
                <c:pt idx="85">
                  <c:v>1.7960000000000001E-3</c:v>
                </c:pt>
                <c:pt idx="86">
                  <c:v>1.694E-3</c:v>
                </c:pt>
                <c:pt idx="87">
                  <c:v>1.58E-3</c:v>
                </c:pt>
                <c:pt idx="88">
                  <c:v>1.639E-3</c:v>
                </c:pt>
                <c:pt idx="89">
                  <c:v>1.5640000000000001E-3</c:v>
                </c:pt>
                <c:pt idx="90">
                  <c:v>1.537E-3</c:v>
                </c:pt>
                <c:pt idx="91">
                  <c:v>1.5280000000000001E-3</c:v>
                </c:pt>
                <c:pt idx="92">
                  <c:v>1.5169999999999999E-3</c:v>
                </c:pt>
                <c:pt idx="93">
                  <c:v>1.508E-3</c:v>
                </c:pt>
                <c:pt idx="94">
                  <c:v>1.572E-3</c:v>
                </c:pt>
                <c:pt idx="95">
                  <c:v>2.0089999999999999E-3</c:v>
                </c:pt>
                <c:pt idx="96">
                  <c:v>2.0590000000000001E-3</c:v>
                </c:pt>
                <c:pt idx="97">
                  <c:v>2.1310000000000001E-3</c:v>
                </c:pt>
                <c:pt idx="98">
                  <c:v>2.075E-3</c:v>
                </c:pt>
                <c:pt idx="99">
                  <c:v>1.9469999999999999E-3</c:v>
                </c:pt>
                <c:pt idx="100">
                  <c:v>1.717E-3</c:v>
                </c:pt>
                <c:pt idx="101">
                  <c:v>2.3939999999999999E-3</c:v>
                </c:pt>
                <c:pt idx="102">
                  <c:v>2.3270000000000001E-3</c:v>
                </c:pt>
                <c:pt idx="103">
                  <c:v>2.068E-3</c:v>
                </c:pt>
                <c:pt idx="104">
                  <c:v>1.9350000000000001E-3</c:v>
                </c:pt>
                <c:pt idx="105">
                  <c:v>1.9369999999999999E-3</c:v>
                </c:pt>
                <c:pt idx="106">
                  <c:v>1.952E-3</c:v>
                </c:pt>
                <c:pt idx="107">
                  <c:v>2.1459999999999999E-3</c:v>
                </c:pt>
                <c:pt idx="108">
                  <c:v>2.2049999999999999E-3</c:v>
                </c:pt>
                <c:pt idx="109">
                  <c:v>2.0249999999999999E-3</c:v>
                </c:pt>
                <c:pt idx="110">
                  <c:v>1.9689999999999998E-3</c:v>
                </c:pt>
                <c:pt idx="111">
                  <c:v>1.9919999999999998E-3</c:v>
                </c:pt>
                <c:pt idx="112">
                  <c:v>1.7240000000000001E-3</c:v>
                </c:pt>
                <c:pt idx="113">
                  <c:v>1.6329999999999999E-3</c:v>
                </c:pt>
                <c:pt idx="114">
                  <c:v>1.5659999999999999E-3</c:v>
                </c:pt>
                <c:pt idx="115">
                  <c:v>1.593E-3</c:v>
                </c:pt>
                <c:pt idx="116">
                  <c:v>1.5499999999999999E-3</c:v>
                </c:pt>
                <c:pt idx="117">
                  <c:v>1.555E-3</c:v>
                </c:pt>
                <c:pt idx="118">
                  <c:v>1.591E-3</c:v>
                </c:pt>
                <c:pt idx="119">
                  <c:v>1.835E-3</c:v>
                </c:pt>
                <c:pt idx="120">
                  <c:v>1.5889999999999999E-3</c:v>
                </c:pt>
                <c:pt idx="121">
                  <c:v>1.6930000000000001E-3</c:v>
                </c:pt>
                <c:pt idx="122">
                  <c:v>1.655E-3</c:v>
                </c:pt>
                <c:pt idx="123">
                  <c:v>1.573E-3</c:v>
                </c:pt>
                <c:pt idx="124">
                  <c:v>1.4009999999999999E-3</c:v>
                </c:pt>
                <c:pt idx="125">
                  <c:v>1.2830000000000001E-3</c:v>
                </c:pt>
                <c:pt idx="126">
                  <c:v>1.258E-3</c:v>
                </c:pt>
                <c:pt idx="127">
                  <c:v>1.426E-3</c:v>
                </c:pt>
                <c:pt idx="128">
                  <c:v>1.2049999999999999E-3</c:v>
                </c:pt>
                <c:pt idx="129">
                  <c:v>1.2700000000000001E-3</c:v>
                </c:pt>
                <c:pt idx="130">
                  <c:v>1.253E-3</c:v>
                </c:pt>
                <c:pt idx="131">
                  <c:v>1.271E-3</c:v>
                </c:pt>
                <c:pt idx="132">
                  <c:v>1.32E-3</c:v>
                </c:pt>
                <c:pt idx="133">
                  <c:v>1.2130000000000001E-3</c:v>
                </c:pt>
                <c:pt idx="134">
                  <c:v>1.256E-3</c:v>
                </c:pt>
                <c:pt idx="135">
                  <c:v>1.2290000000000001E-3</c:v>
                </c:pt>
                <c:pt idx="136">
                  <c:v>1.276E-3</c:v>
                </c:pt>
                <c:pt idx="137">
                  <c:v>1.227E-3</c:v>
                </c:pt>
                <c:pt idx="138">
                  <c:v>1.1999999999999999E-3</c:v>
                </c:pt>
                <c:pt idx="139">
                  <c:v>1.199E-3</c:v>
                </c:pt>
                <c:pt idx="140">
                  <c:v>1.1479999999999999E-3</c:v>
                </c:pt>
                <c:pt idx="141">
                  <c:v>1.165E-3</c:v>
                </c:pt>
                <c:pt idx="142">
                  <c:v>1.918E-3</c:v>
                </c:pt>
                <c:pt idx="143">
                  <c:v>2.049E-3</c:v>
                </c:pt>
                <c:pt idx="144">
                  <c:v>1.9289999999999999E-3</c:v>
                </c:pt>
                <c:pt idx="145">
                  <c:v>1.719E-3</c:v>
                </c:pt>
                <c:pt idx="146">
                  <c:v>1.523E-3</c:v>
                </c:pt>
                <c:pt idx="147">
                  <c:v>1.6980000000000001E-3</c:v>
                </c:pt>
                <c:pt idx="148">
                  <c:v>1.804E-3</c:v>
                </c:pt>
                <c:pt idx="149">
                  <c:v>1.575E-3</c:v>
                </c:pt>
                <c:pt idx="150">
                  <c:v>1.5089999999999999E-3</c:v>
                </c:pt>
                <c:pt idx="151">
                  <c:v>1.5950000000000001E-3</c:v>
                </c:pt>
                <c:pt idx="152">
                  <c:v>1.6819999999999999E-3</c:v>
                </c:pt>
                <c:pt idx="153">
                  <c:v>1.779E-3</c:v>
                </c:pt>
                <c:pt idx="154">
                  <c:v>1.818E-3</c:v>
                </c:pt>
                <c:pt idx="155">
                  <c:v>1.833E-3</c:v>
                </c:pt>
                <c:pt idx="156">
                  <c:v>1.748E-3</c:v>
                </c:pt>
                <c:pt idx="157">
                  <c:v>1.609E-3</c:v>
                </c:pt>
                <c:pt idx="158">
                  <c:v>1.6540000000000001E-3</c:v>
                </c:pt>
                <c:pt idx="159">
                  <c:v>1.578E-3</c:v>
                </c:pt>
                <c:pt idx="160">
                  <c:v>1.418E-3</c:v>
                </c:pt>
                <c:pt idx="161">
                  <c:v>1.3849999999999999E-3</c:v>
                </c:pt>
                <c:pt idx="162">
                  <c:v>1.604E-3</c:v>
                </c:pt>
                <c:pt idx="163">
                  <c:v>1.4829999999999999E-3</c:v>
                </c:pt>
                <c:pt idx="164">
                  <c:v>1.2329999999999999E-3</c:v>
                </c:pt>
                <c:pt idx="165">
                  <c:v>1.6540000000000001E-3</c:v>
                </c:pt>
                <c:pt idx="166">
                  <c:v>1.712E-3</c:v>
                </c:pt>
                <c:pt idx="167">
                  <c:v>1.652E-3</c:v>
                </c:pt>
                <c:pt idx="168">
                  <c:v>1.6509999999999999E-3</c:v>
                </c:pt>
                <c:pt idx="169">
                  <c:v>1.73E-3</c:v>
                </c:pt>
                <c:pt idx="170">
                  <c:v>1.8630000000000001E-3</c:v>
                </c:pt>
                <c:pt idx="171">
                  <c:v>1.8339999999999999E-3</c:v>
                </c:pt>
                <c:pt idx="172">
                  <c:v>1.8829999999999999E-3</c:v>
                </c:pt>
                <c:pt idx="173">
                  <c:v>1.9319999999999999E-3</c:v>
                </c:pt>
                <c:pt idx="174">
                  <c:v>1.9789999999999999E-3</c:v>
                </c:pt>
                <c:pt idx="175">
                  <c:v>2.016E-3</c:v>
                </c:pt>
              </c:numCache>
            </c:numRef>
          </c:val>
        </c:ser>
        <c:ser>
          <c:idx val="6"/>
          <c:order val="7"/>
          <c:tx>
            <c:strRef>
              <c:f>data!$H$1</c:f>
              <c:strCache>
                <c:ptCount val="1"/>
                <c:pt idx="0">
                  <c:v>Niobrara-Codell (CO, WY)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data!$H$2:$H$177</c:f>
              <c:numCache>
                <c:formatCode>General</c:formatCode>
                <c:ptCount val="176"/>
                <c:pt idx="0">
                  <c:v>1.5159000000000001E-2</c:v>
                </c:pt>
                <c:pt idx="1">
                  <c:v>1.5018E-2</c:v>
                </c:pt>
                <c:pt idx="2">
                  <c:v>1.5192000000000001E-2</c:v>
                </c:pt>
                <c:pt idx="3">
                  <c:v>1.5273E-2</c:v>
                </c:pt>
                <c:pt idx="4">
                  <c:v>1.485E-2</c:v>
                </c:pt>
                <c:pt idx="5">
                  <c:v>1.4496E-2</c:v>
                </c:pt>
                <c:pt idx="6">
                  <c:v>1.4108000000000001E-2</c:v>
                </c:pt>
                <c:pt idx="7">
                  <c:v>1.4389000000000001E-2</c:v>
                </c:pt>
                <c:pt idx="8">
                  <c:v>1.4199E-2</c:v>
                </c:pt>
                <c:pt idx="9">
                  <c:v>1.5817000000000001E-2</c:v>
                </c:pt>
                <c:pt idx="10">
                  <c:v>1.5566999999999999E-2</c:v>
                </c:pt>
                <c:pt idx="11">
                  <c:v>1.5325E-2</c:v>
                </c:pt>
                <c:pt idx="12">
                  <c:v>1.6480000000000002E-2</c:v>
                </c:pt>
                <c:pt idx="13">
                  <c:v>1.5632E-2</c:v>
                </c:pt>
                <c:pt idx="14">
                  <c:v>1.6435999999999999E-2</c:v>
                </c:pt>
                <c:pt idx="15">
                  <c:v>1.6371E-2</c:v>
                </c:pt>
                <c:pt idx="16">
                  <c:v>1.6462999999999998E-2</c:v>
                </c:pt>
                <c:pt idx="17">
                  <c:v>1.583E-2</c:v>
                </c:pt>
                <c:pt idx="18">
                  <c:v>1.6490999999999999E-2</c:v>
                </c:pt>
                <c:pt idx="19">
                  <c:v>1.6611000000000001E-2</c:v>
                </c:pt>
                <c:pt idx="20">
                  <c:v>1.7169E-2</c:v>
                </c:pt>
                <c:pt idx="21">
                  <c:v>1.8360000000000001E-2</c:v>
                </c:pt>
                <c:pt idx="22">
                  <c:v>1.9054000000000001E-2</c:v>
                </c:pt>
                <c:pt idx="23">
                  <c:v>1.9146E-2</c:v>
                </c:pt>
                <c:pt idx="24">
                  <c:v>1.9064000000000001E-2</c:v>
                </c:pt>
                <c:pt idx="25">
                  <c:v>1.9175000000000001E-2</c:v>
                </c:pt>
                <c:pt idx="26">
                  <c:v>1.9193000000000002E-2</c:v>
                </c:pt>
                <c:pt idx="27">
                  <c:v>1.9522000000000001E-2</c:v>
                </c:pt>
                <c:pt idx="28">
                  <c:v>1.9677E-2</c:v>
                </c:pt>
                <c:pt idx="29">
                  <c:v>1.8582999999999999E-2</c:v>
                </c:pt>
                <c:pt idx="30">
                  <c:v>1.8017999999999999E-2</c:v>
                </c:pt>
                <c:pt idx="31">
                  <c:v>1.9321999999999999E-2</c:v>
                </c:pt>
                <c:pt idx="32">
                  <c:v>2.0018000000000001E-2</c:v>
                </c:pt>
                <c:pt idx="33">
                  <c:v>1.9719E-2</c:v>
                </c:pt>
                <c:pt idx="34">
                  <c:v>1.9997000000000001E-2</c:v>
                </c:pt>
                <c:pt idx="35">
                  <c:v>2.0722999999999998E-2</c:v>
                </c:pt>
                <c:pt idx="36">
                  <c:v>2.0514999999999999E-2</c:v>
                </c:pt>
                <c:pt idx="37">
                  <c:v>2.0830000000000001E-2</c:v>
                </c:pt>
                <c:pt idx="38">
                  <c:v>2.1177999999999999E-2</c:v>
                </c:pt>
                <c:pt idx="39">
                  <c:v>2.1529E-2</c:v>
                </c:pt>
                <c:pt idx="40">
                  <c:v>2.1628999999999999E-2</c:v>
                </c:pt>
                <c:pt idx="41">
                  <c:v>2.1895999999999999E-2</c:v>
                </c:pt>
                <c:pt idx="42">
                  <c:v>2.0643000000000002E-2</c:v>
                </c:pt>
                <c:pt idx="43">
                  <c:v>2.0847000000000001E-2</c:v>
                </c:pt>
                <c:pt idx="44">
                  <c:v>2.3047999999999999E-2</c:v>
                </c:pt>
                <c:pt idx="45">
                  <c:v>2.2876000000000001E-2</c:v>
                </c:pt>
                <c:pt idx="46">
                  <c:v>2.2948E-2</c:v>
                </c:pt>
                <c:pt idx="47">
                  <c:v>2.4346E-2</c:v>
                </c:pt>
                <c:pt idx="48">
                  <c:v>2.3640000000000001E-2</c:v>
                </c:pt>
                <c:pt idx="49">
                  <c:v>2.5114999999999998E-2</c:v>
                </c:pt>
                <c:pt idx="50">
                  <c:v>2.6527999999999999E-2</c:v>
                </c:pt>
                <c:pt idx="51">
                  <c:v>2.6974000000000001E-2</c:v>
                </c:pt>
                <c:pt idx="52">
                  <c:v>2.6046E-2</c:v>
                </c:pt>
                <c:pt idx="53">
                  <c:v>2.7015999999999998E-2</c:v>
                </c:pt>
                <c:pt idx="54">
                  <c:v>2.4899000000000001E-2</c:v>
                </c:pt>
                <c:pt idx="55">
                  <c:v>2.6037999999999999E-2</c:v>
                </c:pt>
                <c:pt idx="56">
                  <c:v>2.5527999999999999E-2</c:v>
                </c:pt>
                <c:pt idx="57">
                  <c:v>2.529E-2</c:v>
                </c:pt>
                <c:pt idx="58">
                  <c:v>2.6027000000000002E-2</c:v>
                </c:pt>
                <c:pt idx="59">
                  <c:v>2.6107000000000002E-2</c:v>
                </c:pt>
                <c:pt idx="60">
                  <c:v>2.6263000000000002E-2</c:v>
                </c:pt>
                <c:pt idx="61">
                  <c:v>2.7569E-2</c:v>
                </c:pt>
                <c:pt idx="62">
                  <c:v>2.7956999999999999E-2</c:v>
                </c:pt>
                <c:pt idx="63">
                  <c:v>2.7553000000000001E-2</c:v>
                </c:pt>
                <c:pt idx="64">
                  <c:v>2.9167999999999999E-2</c:v>
                </c:pt>
                <c:pt idx="65">
                  <c:v>2.8121E-2</c:v>
                </c:pt>
                <c:pt idx="66">
                  <c:v>2.7123999999999999E-2</c:v>
                </c:pt>
                <c:pt idx="67">
                  <c:v>2.9329000000000001E-2</c:v>
                </c:pt>
                <c:pt idx="68">
                  <c:v>2.8722000000000001E-2</c:v>
                </c:pt>
                <c:pt idx="69">
                  <c:v>2.9118999999999999E-2</c:v>
                </c:pt>
                <c:pt idx="70">
                  <c:v>2.9658E-2</c:v>
                </c:pt>
                <c:pt idx="71">
                  <c:v>2.7994999999999999E-2</c:v>
                </c:pt>
                <c:pt idx="72">
                  <c:v>3.0460999999999998E-2</c:v>
                </c:pt>
                <c:pt idx="73">
                  <c:v>3.0248000000000001E-2</c:v>
                </c:pt>
                <c:pt idx="74">
                  <c:v>3.1844999999999998E-2</c:v>
                </c:pt>
                <c:pt idx="75">
                  <c:v>3.1616999999999999E-2</c:v>
                </c:pt>
                <c:pt idx="76">
                  <c:v>3.3262E-2</c:v>
                </c:pt>
                <c:pt idx="77">
                  <c:v>3.1899999999999998E-2</c:v>
                </c:pt>
                <c:pt idx="78">
                  <c:v>3.1849000000000002E-2</c:v>
                </c:pt>
                <c:pt idx="79">
                  <c:v>3.2273000000000003E-2</c:v>
                </c:pt>
                <c:pt idx="80">
                  <c:v>3.193E-2</c:v>
                </c:pt>
                <c:pt idx="81">
                  <c:v>3.4511E-2</c:v>
                </c:pt>
                <c:pt idx="82">
                  <c:v>3.39E-2</c:v>
                </c:pt>
                <c:pt idx="83">
                  <c:v>2.9808000000000001E-2</c:v>
                </c:pt>
                <c:pt idx="84">
                  <c:v>2.7751999999999999E-2</c:v>
                </c:pt>
                <c:pt idx="85">
                  <c:v>3.0166999999999999E-2</c:v>
                </c:pt>
                <c:pt idx="86">
                  <c:v>3.5457000000000002E-2</c:v>
                </c:pt>
                <c:pt idx="87">
                  <c:v>3.7479999999999999E-2</c:v>
                </c:pt>
                <c:pt idx="88">
                  <c:v>3.7863000000000001E-2</c:v>
                </c:pt>
                <c:pt idx="89">
                  <c:v>3.5861999999999998E-2</c:v>
                </c:pt>
                <c:pt idx="90">
                  <c:v>3.6457000000000003E-2</c:v>
                </c:pt>
                <c:pt idx="91">
                  <c:v>3.8143999999999997E-2</c:v>
                </c:pt>
                <c:pt idx="92">
                  <c:v>3.6866000000000003E-2</c:v>
                </c:pt>
                <c:pt idx="93">
                  <c:v>3.8616999999999999E-2</c:v>
                </c:pt>
                <c:pt idx="94">
                  <c:v>3.9198999999999998E-2</c:v>
                </c:pt>
                <c:pt idx="95">
                  <c:v>3.6315E-2</c:v>
                </c:pt>
                <c:pt idx="96">
                  <c:v>3.644E-2</c:v>
                </c:pt>
                <c:pt idx="97">
                  <c:v>4.0314999999999997E-2</c:v>
                </c:pt>
                <c:pt idx="98">
                  <c:v>4.2403999999999997E-2</c:v>
                </c:pt>
                <c:pt idx="99">
                  <c:v>4.2562999999999997E-2</c:v>
                </c:pt>
                <c:pt idx="100">
                  <c:v>4.2493000000000003E-2</c:v>
                </c:pt>
                <c:pt idx="101">
                  <c:v>4.3735999999999997E-2</c:v>
                </c:pt>
                <c:pt idx="102">
                  <c:v>4.2882999999999998E-2</c:v>
                </c:pt>
                <c:pt idx="103">
                  <c:v>4.4977000000000003E-2</c:v>
                </c:pt>
                <c:pt idx="104">
                  <c:v>5.0101E-2</c:v>
                </c:pt>
                <c:pt idx="105">
                  <c:v>4.7188000000000001E-2</c:v>
                </c:pt>
                <c:pt idx="106">
                  <c:v>4.8958000000000002E-2</c:v>
                </c:pt>
                <c:pt idx="107">
                  <c:v>4.675E-2</c:v>
                </c:pt>
                <c:pt idx="108">
                  <c:v>4.7620999999999997E-2</c:v>
                </c:pt>
                <c:pt idx="109">
                  <c:v>4.9114999999999999E-2</c:v>
                </c:pt>
                <c:pt idx="110">
                  <c:v>4.9964000000000001E-2</c:v>
                </c:pt>
                <c:pt idx="111">
                  <c:v>4.5425E-2</c:v>
                </c:pt>
                <c:pt idx="112">
                  <c:v>4.6363000000000001E-2</c:v>
                </c:pt>
                <c:pt idx="113">
                  <c:v>4.7E-2</c:v>
                </c:pt>
                <c:pt idx="114">
                  <c:v>4.5428000000000003E-2</c:v>
                </c:pt>
                <c:pt idx="115">
                  <c:v>4.7058999999999997E-2</c:v>
                </c:pt>
                <c:pt idx="116">
                  <c:v>4.7239000000000003E-2</c:v>
                </c:pt>
                <c:pt idx="117">
                  <c:v>4.5580000000000002E-2</c:v>
                </c:pt>
                <c:pt idx="118">
                  <c:v>4.8309999999999999E-2</c:v>
                </c:pt>
                <c:pt idx="119">
                  <c:v>4.5671000000000003E-2</c:v>
                </c:pt>
                <c:pt idx="120">
                  <c:v>4.9341000000000003E-2</c:v>
                </c:pt>
                <c:pt idx="121">
                  <c:v>5.0892E-2</c:v>
                </c:pt>
                <c:pt idx="122">
                  <c:v>5.1109000000000002E-2</c:v>
                </c:pt>
                <c:pt idx="123">
                  <c:v>5.0556999999999998E-2</c:v>
                </c:pt>
                <c:pt idx="124">
                  <c:v>5.1174999999999998E-2</c:v>
                </c:pt>
                <c:pt idx="125">
                  <c:v>4.9443000000000001E-2</c:v>
                </c:pt>
                <c:pt idx="126">
                  <c:v>4.5213999999999997E-2</c:v>
                </c:pt>
                <c:pt idx="127">
                  <c:v>5.3247000000000003E-2</c:v>
                </c:pt>
                <c:pt idx="128">
                  <c:v>5.4457999999999999E-2</c:v>
                </c:pt>
                <c:pt idx="129">
                  <c:v>5.3564000000000001E-2</c:v>
                </c:pt>
                <c:pt idx="130">
                  <c:v>5.5856999999999997E-2</c:v>
                </c:pt>
                <c:pt idx="131">
                  <c:v>5.9555999999999998E-2</c:v>
                </c:pt>
                <c:pt idx="132">
                  <c:v>5.6800000000000003E-2</c:v>
                </c:pt>
                <c:pt idx="133">
                  <c:v>5.7123E-2</c:v>
                </c:pt>
                <c:pt idx="134">
                  <c:v>6.3094999999999998E-2</c:v>
                </c:pt>
                <c:pt idx="135">
                  <c:v>6.4729999999999996E-2</c:v>
                </c:pt>
                <c:pt idx="136">
                  <c:v>6.3486000000000001E-2</c:v>
                </c:pt>
                <c:pt idx="137">
                  <c:v>6.5559999999999993E-2</c:v>
                </c:pt>
                <c:pt idx="138">
                  <c:v>6.5591999999999998E-2</c:v>
                </c:pt>
                <c:pt idx="139">
                  <c:v>6.8129999999999996E-2</c:v>
                </c:pt>
                <c:pt idx="140">
                  <c:v>6.7651000000000003E-2</c:v>
                </c:pt>
                <c:pt idx="141">
                  <c:v>6.8763000000000005E-2</c:v>
                </c:pt>
                <c:pt idx="142">
                  <c:v>7.7063999999999994E-2</c:v>
                </c:pt>
                <c:pt idx="143">
                  <c:v>7.5322E-2</c:v>
                </c:pt>
                <c:pt idx="144">
                  <c:v>7.6395000000000005E-2</c:v>
                </c:pt>
                <c:pt idx="145">
                  <c:v>7.8723000000000001E-2</c:v>
                </c:pt>
                <c:pt idx="146">
                  <c:v>8.1307000000000004E-2</c:v>
                </c:pt>
                <c:pt idx="147">
                  <c:v>7.8243999999999994E-2</c:v>
                </c:pt>
                <c:pt idx="148">
                  <c:v>9.0503E-2</c:v>
                </c:pt>
                <c:pt idx="149">
                  <c:v>8.3802000000000001E-2</c:v>
                </c:pt>
                <c:pt idx="150">
                  <c:v>8.3645999999999998E-2</c:v>
                </c:pt>
                <c:pt idx="151">
                  <c:v>7.7593999999999996E-2</c:v>
                </c:pt>
                <c:pt idx="152">
                  <c:v>8.3801E-2</c:v>
                </c:pt>
                <c:pt idx="153">
                  <c:v>9.0736999999999998E-2</c:v>
                </c:pt>
                <c:pt idx="154">
                  <c:v>0.11379599999999999</c:v>
                </c:pt>
                <c:pt idx="155">
                  <c:v>0.115562</c:v>
                </c:pt>
                <c:pt idx="156">
                  <c:v>0.11377900000000001</c:v>
                </c:pt>
                <c:pt idx="157">
                  <c:v>0.1181</c:v>
                </c:pt>
                <c:pt idx="158">
                  <c:v>0.124393</c:v>
                </c:pt>
                <c:pt idx="159">
                  <c:v>0.125165</c:v>
                </c:pt>
                <c:pt idx="160">
                  <c:v>0.124097</c:v>
                </c:pt>
                <c:pt idx="161">
                  <c:v>0.12640000000000001</c:v>
                </c:pt>
                <c:pt idx="162">
                  <c:v>0.13653499999999999</c:v>
                </c:pt>
                <c:pt idx="163">
                  <c:v>0.13300899999999999</c:v>
                </c:pt>
                <c:pt idx="164">
                  <c:v>0.13198799999999999</c:v>
                </c:pt>
                <c:pt idx="165">
                  <c:v>0.1535</c:v>
                </c:pt>
                <c:pt idx="166">
                  <c:v>0.161467</c:v>
                </c:pt>
                <c:pt idx="167">
                  <c:v>0.15484700000000001</c:v>
                </c:pt>
                <c:pt idx="168">
                  <c:v>0.15956699999999999</c:v>
                </c:pt>
                <c:pt idx="169">
                  <c:v>0.16375000000000001</c:v>
                </c:pt>
                <c:pt idx="170">
                  <c:v>0.167575</c:v>
                </c:pt>
                <c:pt idx="171">
                  <c:v>0.17113800000000001</c:v>
                </c:pt>
                <c:pt idx="172">
                  <c:v>0.174896</c:v>
                </c:pt>
                <c:pt idx="173">
                  <c:v>0.178179</c:v>
                </c:pt>
                <c:pt idx="174">
                  <c:v>0.18079700000000001</c:v>
                </c:pt>
                <c:pt idx="175">
                  <c:v>0.232296</c:v>
                </c:pt>
              </c:numCache>
            </c:numRef>
          </c:val>
        </c:ser>
        <c:ser>
          <c:idx val="12"/>
          <c:order val="8"/>
          <c:tx>
            <c:strRef>
              <c:f>data!$N$1</c:f>
              <c:strCache>
                <c:ptCount val="1"/>
                <c:pt idx="0">
                  <c:v>Yeso-Glorieta (TX &amp; NM Permian)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data!$N$2:$N$177</c:f>
              <c:numCache>
                <c:formatCode>General</c:formatCode>
                <c:ptCount val="176"/>
                <c:pt idx="0">
                  <c:v>3.3489999999999999E-2</c:v>
                </c:pt>
                <c:pt idx="1">
                  <c:v>3.4021000000000003E-2</c:v>
                </c:pt>
                <c:pt idx="2">
                  <c:v>3.4528000000000003E-2</c:v>
                </c:pt>
                <c:pt idx="3">
                  <c:v>3.4646999999999997E-2</c:v>
                </c:pt>
                <c:pt idx="4">
                  <c:v>3.4641999999999999E-2</c:v>
                </c:pt>
                <c:pt idx="5">
                  <c:v>3.4849999999999999E-2</c:v>
                </c:pt>
                <c:pt idx="6">
                  <c:v>3.4224999999999998E-2</c:v>
                </c:pt>
                <c:pt idx="7">
                  <c:v>3.3750000000000002E-2</c:v>
                </c:pt>
                <c:pt idx="8">
                  <c:v>3.4300999999999998E-2</c:v>
                </c:pt>
                <c:pt idx="9">
                  <c:v>3.5549999999999998E-2</c:v>
                </c:pt>
                <c:pt idx="10">
                  <c:v>3.5369999999999999E-2</c:v>
                </c:pt>
                <c:pt idx="11">
                  <c:v>3.5098999999999998E-2</c:v>
                </c:pt>
                <c:pt idx="12">
                  <c:v>3.5257999999999998E-2</c:v>
                </c:pt>
                <c:pt idx="13">
                  <c:v>3.6125999999999998E-2</c:v>
                </c:pt>
                <c:pt idx="14">
                  <c:v>3.4750999999999997E-2</c:v>
                </c:pt>
                <c:pt idx="15">
                  <c:v>3.5652000000000003E-2</c:v>
                </c:pt>
                <c:pt idx="16">
                  <c:v>3.5321999999999999E-2</c:v>
                </c:pt>
                <c:pt idx="17">
                  <c:v>3.5687000000000003E-2</c:v>
                </c:pt>
                <c:pt idx="18">
                  <c:v>3.5444000000000003E-2</c:v>
                </c:pt>
                <c:pt idx="19">
                  <c:v>3.6431999999999999E-2</c:v>
                </c:pt>
                <c:pt idx="20">
                  <c:v>3.5936999999999997E-2</c:v>
                </c:pt>
                <c:pt idx="21">
                  <c:v>3.6722999999999999E-2</c:v>
                </c:pt>
                <c:pt idx="22">
                  <c:v>3.6049999999999999E-2</c:v>
                </c:pt>
                <c:pt idx="23">
                  <c:v>3.6015999999999999E-2</c:v>
                </c:pt>
                <c:pt idx="24">
                  <c:v>3.5874999999999997E-2</c:v>
                </c:pt>
                <c:pt idx="25">
                  <c:v>3.5772999999999999E-2</c:v>
                </c:pt>
                <c:pt idx="26">
                  <c:v>3.4872E-2</c:v>
                </c:pt>
                <c:pt idx="27">
                  <c:v>3.4937999999999997E-2</c:v>
                </c:pt>
                <c:pt idx="28">
                  <c:v>3.5117000000000002E-2</c:v>
                </c:pt>
                <c:pt idx="29">
                  <c:v>3.4759999999999999E-2</c:v>
                </c:pt>
                <c:pt idx="30">
                  <c:v>3.4526000000000001E-2</c:v>
                </c:pt>
                <c:pt idx="31">
                  <c:v>3.4132000000000003E-2</c:v>
                </c:pt>
                <c:pt idx="32">
                  <c:v>3.4039E-2</c:v>
                </c:pt>
                <c:pt idx="33">
                  <c:v>3.3586999999999999E-2</c:v>
                </c:pt>
                <c:pt idx="34">
                  <c:v>3.3051999999999998E-2</c:v>
                </c:pt>
                <c:pt idx="35">
                  <c:v>3.2747999999999999E-2</c:v>
                </c:pt>
                <c:pt idx="36">
                  <c:v>3.2814000000000003E-2</c:v>
                </c:pt>
                <c:pt idx="37">
                  <c:v>3.2079999999999997E-2</c:v>
                </c:pt>
                <c:pt idx="38">
                  <c:v>3.1655999999999997E-2</c:v>
                </c:pt>
                <c:pt idx="39">
                  <c:v>3.1581999999999999E-2</c:v>
                </c:pt>
                <c:pt idx="40">
                  <c:v>3.1498999999999999E-2</c:v>
                </c:pt>
                <c:pt idx="41">
                  <c:v>3.1881E-2</c:v>
                </c:pt>
                <c:pt idx="42">
                  <c:v>3.2237000000000002E-2</c:v>
                </c:pt>
                <c:pt idx="43">
                  <c:v>3.2445000000000002E-2</c:v>
                </c:pt>
                <c:pt idx="44">
                  <c:v>3.1868E-2</c:v>
                </c:pt>
                <c:pt idx="45">
                  <c:v>3.159E-2</c:v>
                </c:pt>
                <c:pt idx="46">
                  <c:v>3.1858999999999998E-2</c:v>
                </c:pt>
                <c:pt idx="47">
                  <c:v>3.1898000000000003E-2</c:v>
                </c:pt>
                <c:pt idx="48">
                  <c:v>3.1491999999999999E-2</c:v>
                </c:pt>
                <c:pt idx="49">
                  <c:v>3.1344999999999998E-2</c:v>
                </c:pt>
                <c:pt idx="50">
                  <c:v>3.1362000000000001E-2</c:v>
                </c:pt>
                <c:pt idx="51">
                  <c:v>3.1288999999999997E-2</c:v>
                </c:pt>
                <c:pt idx="52">
                  <c:v>3.0627000000000001E-2</c:v>
                </c:pt>
                <c:pt idx="53">
                  <c:v>2.9801000000000001E-2</c:v>
                </c:pt>
                <c:pt idx="54">
                  <c:v>2.9475999999999999E-2</c:v>
                </c:pt>
                <c:pt idx="55">
                  <c:v>2.9850000000000002E-2</c:v>
                </c:pt>
                <c:pt idx="56">
                  <c:v>3.0110999999999999E-2</c:v>
                </c:pt>
                <c:pt idx="57">
                  <c:v>2.9957999999999999E-2</c:v>
                </c:pt>
                <c:pt idx="58">
                  <c:v>2.972E-2</c:v>
                </c:pt>
                <c:pt idx="59">
                  <c:v>2.9776E-2</c:v>
                </c:pt>
                <c:pt idx="60">
                  <c:v>2.9654E-2</c:v>
                </c:pt>
                <c:pt idx="61">
                  <c:v>2.9006000000000001E-2</c:v>
                </c:pt>
                <c:pt idx="62">
                  <c:v>2.8997999999999999E-2</c:v>
                </c:pt>
                <c:pt idx="63">
                  <c:v>2.8746000000000001E-2</c:v>
                </c:pt>
                <c:pt idx="64">
                  <c:v>2.9276E-2</c:v>
                </c:pt>
                <c:pt idx="65">
                  <c:v>2.9055999999999998E-2</c:v>
                </c:pt>
                <c:pt idx="66">
                  <c:v>2.8263E-2</c:v>
                </c:pt>
                <c:pt idx="67">
                  <c:v>2.8081999999999999E-2</c:v>
                </c:pt>
                <c:pt idx="68">
                  <c:v>2.7369000000000001E-2</c:v>
                </c:pt>
                <c:pt idx="69">
                  <c:v>2.8025000000000001E-2</c:v>
                </c:pt>
                <c:pt idx="70">
                  <c:v>2.6696999999999999E-2</c:v>
                </c:pt>
                <c:pt idx="71">
                  <c:v>2.7387999999999999E-2</c:v>
                </c:pt>
                <c:pt idx="72">
                  <c:v>2.793E-2</c:v>
                </c:pt>
                <c:pt idx="73">
                  <c:v>2.7229E-2</c:v>
                </c:pt>
                <c:pt idx="74">
                  <c:v>2.7538E-2</c:v>
                </c:pt>
                <c:pt idx="75">
                  <c:v>2.7001000000000001E-2</c:v>
                </c:pt>
                <c:pt idx="76">
                  <c:v>2.7512000000000002E-2</c:v>
                </c:pt>
                <c:pt idx="77">
                  <c:v>2.7154000000000001E-2</c:v>
                </c:pt>
                <c:pt idx="78">
                  <c:v>2.7219E-2</c:v>
                </c:pt>
                <c:pt idx="79">
                  <c:v>2.6626E-2</c:v>
                </c:pt>
                <c:pt idx="80">
                  <c:v>2.8705000000000001E-2</c:v>
                </c:pt>
                <c:pt idx="81">
                  <c:v>2.8420999999999998E-2</c:v>
                </c:pt>
                <c:pt idx="82">
                  <c:v>2.9822000000000001E-2</c:v>
                </c:pt>
                <c:pt idx="83">
                  <c:v>2.9485000000000001E-2</c:v>
                </c:pt>
                <c:pt idx="84">
                  <c:v>2.8694999999999998E-2</c:v>
                </c:pt>
                <c:pt idx="85">
                  <c:v>2.9045999999999999E-2</c:v>
                </c:pt>
                <c:pt idx="86">
                  <c:v>2.7890000000000002E-2</c:v>
                </c:pt>
                <c:pt idx="87">
                  <c:v>2.9179E-2</c:v>
                </c:pt>
                <c:pt idx="88">
                  <c:v>2.835E-2</c:v>
                </c:pt>
                <c:pt idx="89">
                  <c:v>2.7736E-2</c:v>
                </c:pt>
                <c:pt idx="90">
                  <c:v>2.8055E-2</c:v>
                </c:pt>
                <c:pt idx="91">
                  <c:v>2.8801E-2</c:v>
                </c:pt>
                <c:pt idx="92">
                  <c:v>2.8729000000000001E-2</c:v>
                </c:pt>
                <c:pt idx="93">
                  <c:v>2.9717E-2</c:v>
                </c:pt>
                <c:pt idx="94">
                  <c:v>2.998E-2</c:v>
                </c:pt>
                <c:pt idx="95">
                  <c:v>2.9950999999999998E-2</c:v>
                </c:pt>
                <c:pt idx="96">
                  <c:v>2.9381000000000001E-2</c:v>
                </c:pt>
                <c:pt idx="97">
                  <c:v>3.0252999999999999E-2</c:v>
                </c:pt>
                <c:pt idx="98">
                  <c:v>3.1118E-2</c:v>
                </c:pt>
                <c:pt idx="99">
                  <c:v>2.929E-2</c:v>
                </c:pt>
                <c:pt idx="100">
                  <c:v>2.8964E-2</c:v>
                </c:pt>
                <c:pt idx="101">
                  <c:v>3.1050000000000001E-2</c:v>
                </c:pt>
                <c:pt idx="102">
                  <c:v>3.1764000000000001E-2</c:v>
                </c:pt>
                <c:pt idx="103">
                  <c:v>3.2606999999999997E-2</c:v>
                </c:pt>
                <c:pt idx="104">
                  <c:v>3.1942999999999999E-2</c:v>
                </c:pt>
                <c:pt idx="105">
                  <c:v>3.4155999999999999E-2</c:v>
                </c:pt>
                <c:pt idx="106">
                  <c:v>3.4831000000000001E-2</c:v>
                </c:pt>
                <c:pt idx="107">
                  <c:v>3.5553000000000001E-2</c:v>
                </c:pt>
                <c:pt idx="108">
                  <c:v>3.5115E-2</c:v>
                </c:pt>
                <c:pt idx="109">
                  <c:v>3.6982000000000001E-2</c:v>
                </c:pt>
                <c:pt idx="110">
                  <c:v>3.6915999999999997E-2</c:v>
                </c:pt>
                <c:pt idx="111">
                  <c:v>3.5589999999999997E-2</c:v>
                </c:pt>
                <c:pt idx="112">
                  <c:v>3.6132999999999998E-2</c:v>
                </c:pt>
                <c:pt idx="113">
                  <c:v>3.5632999999999998E-2</c:v>
                </c:pt>
                <c:pt idx="114">
                  <c:v>3.4928000000000001E-2</c:v>
                </c:pt>
                <c:pt idx="115">
                  <c:v>3.5431999999999998E-2</c:v>
                </c:pt>
                <c:pt idx="116">
                  <c:v>3.6454E-2</c:v>
                </c:pt>
                <c:pt idx="117">
                  <c:v>3.637E-2</c:v>
                </c:pt>
                <c:pt idx="118">
                  <c:v>3.7486999999999999E-2</c:v>
                </c:pt>
                <c:pt idx="119">
                  <c:v>3.7878000000000002E-2</c:v>
                </c:pt>
                <c:pt idx="120">
                  <c:v>3.9088999999999999E-2</c:v>
                </c:pt>
                <c:pt idx="121">
                  <c:v>4.0647999999999997E-2</c:v>
                </c:pt>
                <c:pt idx="122">
                  <c:v>4.1891999999999999E-2</c:v>
                </c:pt>
                <c:pt idx="123">
                  <c:v>3.9960000000000002E-2</c:v>
                </c:pt>
                <c:pt idx="124">
                  <c:v>4.2941E-2</c:v>
                </c:pt>
                <c:pt idx="125">
                  <c:v>4.2731999999999999E-2</c:v>
                </c:pt>
                <c:pt idx="126">
                  <c:v>4.342E-2</c:v>
                </c:pt>
                <c:pt idx="127">
                  <c:v>4.3659000000000003E-2</c:v>
                </c:pt>
                <c:pt idx="128">
                  <c:v>4.2935000000000001E-2</c:v>
                </c:pt>
                <c:pt idx="129">
                  <c:v>4.4553000000000002E-2</c:v>
                </c:pt>
                <c:pt idx="130">
                  <c:v>4.5192999999999997E-2</c:v>
                </c:pt>
                <c:pt idx="131">
                  <c:v>4.4068999999999997E-2</c:v>
                </c:pt>
                <c:pt idx="132">
                  <c:v>4.6885000000000003E-2</c:v>
                </c:pt>
                <c:pt idx="133">
                  <c:v>4.0230000000000002E-2</c:v>
                </c:pt>
                <c:pt idx="134">
                  <c:v>4.6234999999999998E-2</c:v>
                </c:pt>
                <c:pt idx="135">
                  <c:v>4.7684999999999998E-2</c:v>
                </c:pt>
                <c:pt idx="136">
                  <c:v>4.8473000000000002E-2</c:v>
                </c:pt>
                <c:pt idx="137">
                  <c:v>4.7833000000000001E-2</c:v>
                </c:pt>
                <c:pt idx="138">
                  <c:v>5.0028999999999997E-2</c:v>
                </c:pt>
                <c:pt idx="139">
                  <c:v>4.8770000000000001E-2</c:v>
                </c:pt>
                <c:pt idx="140">
                  <c:v>5.0604000000000003E-2</c:v>
                </c:pt>
                <c:pt idx="141">
                  <c:v>5.1846000000000003E-2</c:v>
                </c:pt>
                <c:pt idx="142">
                  <c:v>5.2282000000000002E-2</c:v>
                </c:pt>
                <c:pt idx="143">
                  <c:v>4.9895000000000002E-2</c:v>
                </c:pt>
                <c:pt idx="144">
                  <c:v>5.1869999999999999E-2</c:v>
                </c:pt>
                <c:pt idx="145">
                  <c:v>5.3957999999999999E-2</c:v>
                </c:pt>
                <c:pt idx="146">
                  <c:v>5.4412000000000002E-2</c:v>
                </c:pt>
                <c:pt idx="147">
                  <c:v>5.3740000000000003E-2</c:v>
                </c:pt>
                <c:pt idx="148">
                  <c:v>5.3677000000000002E-2</c:v>
                </c:pt>
                <c:pt idx="149">
                  <c:v>5.3304999999999998E-2</c:v>
                </c:pt>
                <c:pt idx="150">
                  <c:v>5.4989999999999997E-2</c:v>
                </c:pt>
                <c:pt idx="151">
                  <c:v>5.6003999999999998E-2</c:v>
                </c:pt>
                <c:pt idx="152">
                  <c:v>5.7862999999999998E-2</c:v>
                </c:pt>
                <c:pt idx="153">
                  <c:v>5.8431999999999998E-2</c:v>
                </c:pt>
                <c:pt idx="154">
                  <c:v>5.5274999999999998E-2</c:v>
                </c:pt>
                <c:pt idx="155">
                  <c:v>5.6453000000000003E-2</c:v>
                </c:pt>
                <c:pt idx="156">
                  <c:v>5.6129999999999999E-2</c:v>
                </c:pt>
                <c:pt idx="157">
                  <c:v>5.7610000000000001E-2</c:v>
                </c:pt>
                <c:pt idx="158">
                  <c:v>5.5600999999999998E-2</c:v>
                </c:pt>
                <c:pt idx="159">
                  <c:v>5.7743000000000003E-2</c:v>
                </c:pt>
                <c:pt idx="160">
                  <c:v>5.7703999999999998E-2</c:v>
                </c:pt>
                <c:pt idx="161">
                  <c:v>5.6406999999999999E-2</c:v>
                </c:pt>
                <c:pt idx="162">
                  <c:v>5.6807999999999997E-2</c:v>
                </c:pt>
                <c:pt idx="163">
                  <c:v>5.9769000000000003E-2</c:v>
                </c:pt>
                <c:pt idx="164">
                  <c:v>6.0618999999999999E-2</c:v>
                </c:pt>
                <c:pt idx="165">
                  <c:v>5.9195999999999999E-2</c:v>
                </c:pt>
                <c:pt idx="166">
                  <c:v>5.8601E-2</c:v>
                </c:pt>
                <c:pt idx="167">
                  <c:v>6.0093000000000001E-2</c:v>
                </c:pt>
                <c:pt idx="168">
                  <c:v>6.1462000000000003E-2</c:v>
                </c:pt>
                <c:pt idx="169">
                  <c:v>6.1969000000000003E-2</c:v>
                </c:pt>
                <c:pt idx="170">
                  <c:v>6.3368999999999995E-2</c:v>
                </c:pt>
                <c:pt idx="171">
                  <c:v>6.3880000000000006E-2</c:v>
                </c:pt>
                <c:pt idx="172">
                  <c:v>6.4571000000000003E-2</c:v>
                </c:pt>
                <c:pt idx="173">
                  <c:v>6.5443000000000001E-2</c:v>
                </c:pt>
                <c:pt idx="174">
                  <c:v>6.6429000000000002E-2</c:v>
                </c:pt>
                <c:pt idx="175">
                  <c:v>6.5556000000000003E-2</c:v>
                </c:pt>
              </c:numCache>
            </c:numRef>
          </c:val>
        </c:ser>
        <c:ser>
          <c:idx val="13"/>
          <c:order val="9"/>
          <c:tx>
            <c:strRef>
              <c:f>data!$O$1</c:f>
              <c:strCache>
                <c:ptCount val="1"/>
                <c:pt idx="0">
                  <c:v>Delaware (TX &amp; NM Permian)</c:v>
                </c:pt>
              </c:strCache>
            </c:strRef>
          </c:tx>
          <c:spPr>
            <a:ln w="25400">
              <a:noFill/>
            </a:ln>
          </c:spPr>
          <c:val>
            <c:numRef>
              <c:f>data!$O$2:$O$177</c:f>
              <c:numCache>
                <c:formatCode>General</c:formatCode>
                <c:ptCount val="176"/>
                <c:pt idx="0">
                  <c:v>3.0823E-2</c:v>
                </c:pt>
                <c:pt idx="1">
                  <c:v>3.1036000000000001E-2</c:v>
                </c:pt>
                <c:pt idx="2">
                  <c:v>3.0584E-2</c:v>
                </c:pt>
                <c:pt idx="3">
                  <c:v>3.0550999999999998E-2</c:v>
                </c:pt>
                <c:pt idx="4">
                  <c:v>3.083E-2</c:v>
                </c:pt>
                <c:pt idx="5">
                  <c:v>3.0984999999999999E-2</c:v>
                </c:pt>
                <c:pt idx="6">
                  <c:v>2.9634000000000001E-2</c:v>
                </c:pt>
                <c:pt idx="7">
                  <c:v>2.9623E-2</c:v>
                </c:pt>
                <c:pt idx="8">
                  <c:v>3.0921000000000001E-2</c:v>
                </c:pt>
                <c:pt idx="9">
                  <c:v>3.0667E-2</c:v>
                </c:pt>
                <c:pt idx="10">
                  <c:v>3.0136E-2</c:v>
                </c:pt>
                <c:pt idx="11">
                  <c:v>3.049E-2</c:v>
                </c:pt>
                <c:pt idx="12">
                  <c:v>3.0325999999999999E-2</c:v>
                </c:pt>
                <c:pt idx="13">
                  <c:v>3.0695E-2</c:v>
                </c:pt>
                <c:pt idx="14">
                  <c:v>3.0363999999999999E-2</c:v>
                </c:pt>
                <c:pt idx="15">
                  <c:v>3.0121999999999999E-2</c:v>
                </c:pt>
                <c:pt idx="16">
                  <c:v>3.0339000000000001E-2</c:v>
                </c:pt>
                <c:pt idx="17">
                  <c:v>3.0121999999999999E-2</c:v>
                </c:pt>
                <c:pt idx="18">
                  <c:v>2.9933000000000001E-2</c:v>
                </c:pt>
                <c:pt idx="19">
                  <c:v>3.0265E-2</c:v>
                </c:pt>
                <c:pt idx="20">
                  <c:v>3.0994000000000001E-2</c:v>
                </c:pt>
                <c:pt idx="21">
                  <c:v>3.0960000000000001E-2</c:v>
                </c:pt>
                <c:pt idx="22">
                  <c:v>3.0079999999999999E-2</c:v>
                </c:pt>
                <c:pt idx="23">
                  <c:v>3.0127999999999999E-2</c:v>
                </c:pt>
                <c:pt idx="24">
                  <c:v>2.9982999999999999E-2</c:v>
                </c:pt>
                <c:pt idx="25">
                  <c:v>2.9385999999999999E-2</c:v>
                </c:pt>
                <c:pt idx="26">
                  <c:v>2.9090000000000001E-2</c:v>
                </c:pt>
                <c:pt idx="27">
                  <c:v>2.8469999999999999E-2</c:v>
                </c:pt>
                <c:pt idx="28">
                  <c:v>2.8256E-2</c:v>
                </c:pt>
                <c:pt idx="29">
                  <c:v>2.7810999999999999E-2</c:v>
                </c:pt>
                <c:pt idx="30">
                  <c:v>2.8513E-2</c:v>
                </c:pt>
                <c:pt idx="31">
                  <c:v>2.8614000000000001E-2</c:v>
                </c:pt>
                <c:pt idx="32">
                  <c:v>2.8756E-2</c:v>
                </c:pt>
                <c:pt idx="33">
                  <c:v>2.8879999999999999E-2</c:v>
                </c:pt>
                <c:pt idx="34">
                  <c:v>2.9113E-2</c:v>
                </c:pt>
                <c:pt idx="35">
                  <c:v>2.9576000000000002E-2</c:v>
                </c:pt>
                <c:pt idx="36">
                  <c:v>2.9541000000000001E-2</c:v>
                </c:pt>
                <c:pt idx="37">
                  <c:v>2.9707999999999998E-2</c:v>
                </c:pt>
                <c:pt idx="38">
                  <c:v>2.9651E-2</c:v>
                </c:pt>
                <c:pt idx="39">
                  <c:v>2.9645999999999999E-2</c:v>
                </c:pt>
                <c:pt idx="40">
                  <c:v>2.9267999999999999E-2</c:v>
                </c:pt>
                <c:pt idx="41">
                  <c:v>2.9201000000000001E-2</c:v>
                </c:pt>
                <c:pt idx="42">
                  <c:v>2.9918E-2</c:v>
                </c:pt>
                <c:pt idx="43">
                  <c:v>2.9498E-2</c:v>
                </c:pt>
                <c:pt idx="44">
                  <c:v>2.9465999999999999E-2</c:v>
                </c:pt>
                <c:pt idx="45">
                  <c:v>2.988E-2</c:v>
                </c:pt>
                <c:pt idx="46">
                  <c:v>2.9574E-2</c:v>
                </c:pt>
                <c:pt idx="47">
                  <c:v>2.9644E-2</c:v>
                </c:pt>
                <c:pt idx="48">
                  <c:v>3.0266999999999999E-2</c:v>
                </c:pt>
                <c:pt idx="49">
                  <c:v>3.0332999999999999E-2</c:v>
                </c:pt>
                <c:pt idx="50">
                  <c:v>3.0800999999999999E-2</c:v>
                </c:pt>
                <c:pt idx="51">
                  <c:v>3.0768E-2</c:v>
                </c:pt>
                <c:pt idx="52">
                  <c:v>3.0103000000000001E-2</c:v>
                </c:pt>
                <c:pt idx="53">
                  <c:v>2.9669000000000001E-2</c:v>
                </c:pt>
                <c:pt idx="54">
                  <c:v>2.9647E-2</c:v>
                </c:pt>
                <c:pt idx="55">
                  <c:v>3.0539E-2</c:v>
                </c:pt>
                <c:pt idx="56">
                  <c:v>3.0509000000000001E-2</c:v>
                </c:pt>
                <c:pt idx="57">
                  <c:v>3.1105000000000001E-2</c:v>
                </c:pt>
                <c:pt idx="58">
                  <c:v>3.1330999999999998E-2</c:v>
                </c:pt>
                <c:pt idx="59">
                  <c:v>3.1445000000000001E-2</c:v>
                </c:pt>
                <c:pt idx="60">
                  <c:v>3.2119000000000002E-2</c:v>
                </c:pt>
                <c:pt idx="61">
                  <c:v>3.1607000000000003E-2</c:v>
                </c:pt>
                <c:pt idx="62">
                  <c:v>3.1970999999999999E-2</c:v>
                </c:pt>
                <c:pt idx="63">
                  <c:v>3.1477999999999999E-2</c:v>
                </c:pt>
                <c:pt idx="64">
                  <c:v>3.1206000000000001E-2</c:v>
                </c:pt>
                <c:pt idx="65">
                  <c:v>3.0897999999999998E-2</c:v>
                </c:pt>
                <c:pt idx="66">
                  <c:v>3.0845000000000001E-2</c:v>
                </c:pt>
                <c:pt idx="67">
                  <c:v>3.1146E-2</c:v>
                </c:pt>
                <c:pt idx="68">
                  <c:v>3.0936000000000002E-2</c:v>
                </c:pt>
                <c:pt idx="69">
                  <c:v>3.2237000000000002E-2</c:v>
                </c:pt>
                <c:pt idx="70">
                  <c:v>3.1403E-2</c:v>
                </c:pt>
                <c:pt idx="71">
                  <c:v>3.1626000000000001E-2</c:v>
                </c:pt>
                <c:pt idx="72">
                  <c:v>3.1345999999999999E-2</c:v>
                </c:pt>
                <c:pt idx="73">
                  <c:v>3.1539999999999999E-2</c:v>
                </c:pt>
                <c:pt idx="74">
                  <c:v>3.1690000000000003E-2</c:v>
                </c:pt>
                <c:pt idx="75">
                  <c:v>3.1264E-2</c:v>
                </c:pt>
                <c:pt idx="76">
                  <c:v>3.0827E-2</c:v>
                </c:pt>
                <c:pt idx="77">
                  <c:v>3.0453000000000001E-2</c:v>
                </c:pt>
                <c:pt idx="78">
                  <c:v>3.0460999999999998E-2</c:v>
                </c:pt>
                <c:pt idx="79">
                  <c:v>3.0811000000000002E-2</c:v>
                </c:pt>
                <c:pt idx="80">
                  <c:v>3.1123000000000001E-2</c:v>
                </c:pt>
                <c:pt idx="81">
                  <c:v>3.1635999999999997E-2</c:v>
                </c:pt>
                <c:pt idx="82">
                  <c:v>3.2321999999999997E-2</c:v>
                </c:pt>
                <c:pt idx="83">
                  <c:v>3.2006E-2</c:v>
                </c:pt>
                <c:pt idx="84">
                  <c:v>3.2446999999999997E-2</c:v>
                </c:pt>
                <c:pt idx="85">
                  <c:v>3.2604000000000001E-2</c:v>
                </c:pt>
                <c:pt idx="86">
                  <c:v>3.2445000000000002E-2</c:v>
                </c:pt>
                <c:pt idx="87">
                  <c:v>3.2002999999999997E-2</c:v>
                </c:pt>
                <c:pt idx="88">
                  <c:v>3.2287999999999997E-2</c:v>
                </c:pt>
                <c:pt idx="89">
                  <c:v>3.1903000000000001E-2</c:v>
                </c:pt>
                <c:pt idx="90">
                  <c:v>3.2073999999999998E-2</c:v>
                </c:pt>
                <c:pt idx="91">
                  <c:v>3.3116E-2</c:v>
                </c:pt>
                <c:pt idx="92">
                  <c:v>3.3044999999999998E-2</c:v>
                </c:pt>
                <c:pt idx="93">
                  <c:v>3.3749000000000001E-2</c:v>
                </c:pt>
                <c:pt idx="94">
                  <c:v>3.4351E-2</c:v>
                </c:pt>
                <c:pt idx="95">
                  <c:v>3.5124000000000002E-2</c:v>
                </c:pt>
                <c:pt idx="96">
                  <c:v>3.5645000000000003E-2</c:v>
                </c:pt>
                <c:pt idx="97">
                  <c:v>3.5417999999999998E-2</c:v>
                </c:pt>
                <c:pt idx="98">
                  <c:v>3.5007000000000003E-2</c:v>
                </c:pt>
                <c:pt idx="99">
                  <c:v>3.4151000000000001E-2</c:v>
                </c:pt>
                <c:pt idx="100">
                  <c:v>3.3846000000000001E-2</c:v>
                </c:pt>
                <c:pt idx="101">
                  <c:v>3.4695999999999998E-2</c:v>
                </c:pt>
                <c:pt idx="102">
                  <c:v>3.3591000000000003E-2</c:v>
                </c:pt>
                <c:pt idx="103">
                  <c:v>3.3159000000000001E-2</c:v>
                </c:pt>
                <c:pt idx="104">
                  <c:v>3.2181000000000001E-2</c:v>
                </c:pt>
                <c:pt idx="105">
                  <c:v>3.4569999999999997E-2</c:v>
                </c:pt>
                <c:pt idx="106">
                  <c:v>3.4998000000000001E-2</c:v>
                </c:pt>
                <c:pt idx="107">
                  <c:v>3.5076000000000003E-2</c:v>
                </c:pt>
                <c:pt idx="108">
                  <c:v>3.4702999999999998E-2</c:v>
                </c:pt>
                <c:pt idx="109">
                  <c:v>3.5490000000000001E-2</c:v>
                </c:pt>
                <c:pt idx="110">
                  <c:v>3.4578999999999999E-2</c:v>
                </c:pt>
                <c:pt idx="111">
                  <c:v>3.3791000000000002E-2</c:v>
                </c:pt>
                <c:pt idx="112">
                  <c:v>3.3029000000000003E-2</c:v>
                </c:pt>
                <c:pt idx="113">
                  <c:v>3.3099000000000003E-2</c:v>
                </c:pt>
                <c:pt idx="114">
                  <c:v>3.1433000000000003E-2</c:v>
                </c:pt>
                <c:pt idx="115">
                  <c:v>3.2412999999999997E-2</c:v>
                </c:pt>
                <c:pt idx="116">
                  <c:v>3.2563000000000002E-2</c:v>
                </c:pt>
                <c:pt idx="117">
                  <c:v>3.347E-2</c:v>
                </c:pt>
                <c:pt idx="118">
                  <c:v>3.4243000000000003E-2</c:v>
                </c:pt>
                <c:pt idx="119">
                  <c:v>3.3235000000000001E-2</c:v>
                </c:pt>
                <c:pt idx="120">
                  <c:v>3.3952999999999997E-2</c:v>
                </c:pt>
                <c:pt idx="121">
                  <c:v>3.4755000000000001E-2</c:v>
                </c:pt>
                <c:pt idx="122">
                  <c:v>3.4438000000000003E-2</c:v>
                </c:pt>
                <c:pt idx="123">
                  <c:v>3.5068000000000002E-2</c:v>
                </c:pt>
                <c:pt idx="124">
                  <c:v>3.4203999999999998E-2</c:v>
                </c:pt>
                <c:pt idx="125">
                  <c:v>3.3739999999999999E-2</c:v>
                </c:pt>
                <c:pt idx="126">
                  <c:v>3.5286999999999999E-2</c:v>
                </c:pt>
                <c:pt idx="127">
                  <c:v>3.5531E-2</c:v>
                </c:pt>
                <c:pt idx="128">
                  <c:v>3.4544999999999999E-2</c:v>
                </c:pt>
                <c:pt idx="129">
                  <c:v>3.6484000000000003E-2</c:v>
                </c:pt>
                <c:pt idx="130">
                  <c:v>3.6727000000000003E-2</c:v>
                </c:pt>
                <c:pt idx="131">
                  <c:v>3.6937999999999999E-2</c:v>
                </c:pt>
                <c:pt idx="132">
                  <c:v>3.6831999999999997E-2</c:v>
                </c:pt>
                <c:pt idx="133">
                  <c:v>3.4752999999999999E-2</c:v>
                </c:pt>
                <c:pt idx="134">
                  <c:v>3.6366000000000002E-2</c:v>
                </c:pt>
                <c:pt idx="135">
                  <c:v>3.6829000000000001E-2</c:v>
                </c:pt>
                <c:pt idx="136">
                  <c:v>3.7987E-2</c:v>
                </c:pt>
                <c:pt idx="137">
                  <c:v>3.7387999999999998E-2</c:v>
                </c:pt>
                <c:pt idx="138">
                  <c:v>3.8399999999999997E-2</c:v>
                </c:pt>
                <c:pt idx="139">
                  <c:v>3.8031000000000002E-2</c:v>
                </c:pt>
                <c:pt idx="140">
                  <c:v>3.8491999999999998E-2</c:v>
                </c:pt>
                <c:pt idx="141">
                  <c:v>3.8314000000000001E-2</c:v>
                </c:pt>
                <c:pt idx="142">
                  <c:v>3.9315999999999997E-2</c:v>
                </c:pt>
                <c:pt idx="143">
                  <c:v>3.9466000000000001E-2</c:v>
                </c:pt>
                <c:pt idx="144">
                  <c:v>4.0275999999999999E-2</c:v>
                </c:pt>
                <c:pt idx="145">
                  <c:v>4.1521000000000002E-2</c:v>
                </c:pt>
                <c:pt idx="146">
                  <c:v>4.1557999999999998E-2</c:v>
                </c:pt>
                <c:pt idx="147">
                  <c:v>4.3732E-2</c:v>
                </c:pt>
                <c:pt idx="148">
                  <c:v>4.3469000000000001E-2</c:v>
                </c:pt>
                <c:pt idx="149">
                  <c:v>4.3444999999999998E-2</c:v>
                </c:pt>
                <c:pt idx="150">
                  <c:v>4.5642000000000002E-2</c:v>
                </c:pt>
                <c:pt idx="151">
                  <c:v>4.5831999999999998E-2</c:v>
                </c:pt>
                <c:pt idx="152">
                  <c:v>4.7315000000000003E-2</c:v>
                </c:pt>
                <c:pt idx="153">
                  <c:v>5.0214000000000002E-2</c:v>
                </c:pt>
                <c:pt idx="154">
                  <c:v>5.1038E-2</c:v>
                </c:pt>
                <c:pt idx="155">
                  <c:v>5.2311999999999997E-2</c:v>
                </c:pt>
                <c:pt idx="156">
                  <c:v>5.3529E-2</c:v>
                </c:pt>
                <c:pt idx="157">
                  <c:v>5.3169000000000001E-2</c:v>
                </c:pt>
                <c:pt idx="158">
                  <c:v>5.2206000000000002E-2</c:v>
                </c:pt>
                <c:pt idx="159">
                  <c:v>5.2450999999999998E-2</c:v>
                </c:pt>
                <c:pt idx="160">
                  <c:v>5.5730000000000002E-2</c:v>
                </c:pt>
                <c:pt idx="161">
                  <c:v>5.6098000000000002E-2</c:v>
                </c:pt>
                <c:pt idx="162">
                  <c:v>5.7546E-2</c:v>
                </c:pt>
                <c:pt idx="163">
                  <c:v>5.9038E-2</c:v>
                </c:pt>
                <c:pt idx="164">
                  <c:v>6.0539999999999997E-2</c:v>
                </c:pt>
                <c:pt idx="165">
                  <c:v>6.2012999999999999E-2</c:v>
                </c:pt>
                <c:pt idx="166">
                  <c:v>6.1412000000000001E-2</c:v>
                </c:pt>
                <c:pt idx="167">
                  <c:v>6.3824000000000006E-2</c:v>
                </c:pt>
                <c:pt idx="168">
                  <c:v>6.6156000000000006E-2</c:v>
                </c:pt>
                <c:pt idx="169">
                  <c:v>6.7596000000000003E-2</c:v>
                </c:pt>
                <c:pt idx="170">
                  <c:v>7.0047999999999999E-2</c:v>
                </c:pt>
                <c:pt idx="171">
                  <c:v>7.1554000000000006E-2</c:v>
                </c:pt>
                <c:pt idx="172">
                  <c:v>7.3289999999999994E-2</c:v>
                </c:pt>
                <c:pt idx="173">
                  <c:v>7.5266E-2</c:v>
                </c:pt>
                <c:pt idx="174">
                  <c:v>7.7410999999999994E-2</c:v>
                </c:pt>
                <c:pt idx="175">
                  <c:v>7.0711999999999997E-2</c:v>
                </c:pt>
              </c:numCache>
            </c:numRef>
          </c:val>
        </c:ser>
        <c:ser>
          <c:idx val="7"/>
          <c:order val="10"/>
          <c:tx>
            <c:strRef>
              <c:f>data!$I$1</c:f>
              <c:strCache>
                <c:ptCount val="1"/>
                <c:pt idx="0">
                  <c:v>Wolfcamp (TX &amp; NM Permian)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data!$I$2:$I$177</c:f>
              <c:numCache>
                <c:formatCode>General</c:formatCode>
                <c:ptCount val="176"/>
                <c:pt idx="0">
                  <c:v>3.6491000000000003E-2</c:v>
                </c:pt>
                <c:pt idx="1">
                  <c:v>3.7371000000000001E-2</c:v>
                </c:pt>
                <c:pt idx="2">
                  <c:v>3.7763999999999999E-2</c:v>
                </c:pt>
                <c:pt idx="3">
                  <c:v>4.0320000000000002E-2</c:v>
                </c:pt>
                <c:pt idx="4">
                  <c:v>3.9836999999999997E-2</c:v>
                </c:pt>
                <c:pt idx="5">
                  <c:v>3.9405000000000003E-2</c:v>
                </c:pt>
                <c:pt idx="6">
                  <c:v>3.9723000000000001E-2</c:v>
                </c:pt>
                <c:pt idx="7">
                  <c:v>4.1349999999999998E-2</c:v>
                </c:pt>
                <c:pt idx="8">
                  <c:v>4.1010999999999999E-2</c:v>
                </c:pt>
                <c:pt idx="9">
                  <c:v>4.2023999999999999E-2</c:v>
                </c:pt>
                <c:pt idx="10">
                  <c:v>3.8931E-2</c:v>
                </c:pt>
                <c:pt idx="11">
                  <c:v>3.8214999999999999E-2</c:v>
                </c:pt>
                <c:pt idx="12">
                  <c:v>3.8761999999999998E-2</c:v>
                </c:pt>
                <c:pt idx="13">
                  <c:v>3.8366999999999998E-2</c:v>
                </c:pt>
                <c:pt idx="14">
                  <c:v>3.8976999999999998E-2</c:v>
                </c:pt>
                <c:pt idx="15">
                  <c:v>3.7171000000000003E-2</c:v>
                </c:pt>
                <c:pt idx="16">
                  <c:v>3.6438999999999999E-2</c:v>
                </c:pt>
                <c:pt idx="17">
                  <c:v>3.6479999999999999E-2</c:v>
                </c:pt>
                <c:pt idx="18">
                  <c:v>3.6568999999999997E-2</c:v>
                </c:pt>
                <c:pt idx="19">
                  <c:v>3.6586E-2</c:v>
                </c:pt>
                <c:pt idx="20">
                  <c:v>3.5199000000000001E-2</c:v>
                </c:pt>
                <c:pt idx="21">
                  <c:v>3.3952999999999997E-2</c:v>
                </c:pt>
                <c:pt idx="22">
                  <c:v>3.4035000000000003E-2</c:v>
                </c:pt>
                <c:pt idx="23">
                  <c:v>3.3944000000000002E-2</c:v>
                </c:pt>
                <c:pt idx="24">
                  <c:v>3.4287999999999999E-2</c:v>
                </c:pt>
                <c:pt idx="25">
                  <c:v>3.4756000000000002E-2</c:v>
                </c:pt>
                <c:pt idx="26">
                  <c:v>3.4826999999999997E-2</c:v>
                </c:pt>
                <c:pt idx="27">
                  <c:v>3.6274000000000001E-2</c:v>
                </c:pt>
                <c:pt idx="28">
                  <c:v>3.7864000000000002E-2</c:v>
                </c:pt>
                <c:pt idx="29">
                  <c:v>3.7345999999999997E-2</c:v>
                </c:pt>
                <c:pt idx="30">
                  <c:v>3.5693999999999997E-2</c:v>
                </c:pt>
                <c:pt idx="31">
                  <c:v>3.6184000000000001E-2</c:v>
                </c:pt>
                <c:pt idx="32">
                  <c:v>3.7161E-2</c:v>
                </c:pt>
                <c:pt idx="33">
                  <c:v>3.7175E-2</c:v>
                </c:pt>
                <c:pt idx="34">
                  <c:v>3.9580999999999998E-2</c:v>
                </c:pt>
                <c:pt idx="35">
                  <c:v>3.9287999999999997E-2</c:v>
                </c:pt>
                <c:pt idx="36">
                  <c:v>3.8045000000000002E-2</c:v>
                </c:pt>
                <c:pt idx="37">
                  <c:v>3.7558000000000001E-2</c:v>
                </c:pt>
                <c:pt idx="38">
                  <c:v>3.6674999999999999E-2</c:v>
                </c:pt>
                <c:pt idx="39">
                  <c:v>3.5143000000000001E-2</c:v>
                </c:pt>
                <c:pt idx="40">
                  <c:v>3.5552E-2</c:v>
                </c:pt>
                <c:pt idx="41">
                  <c:v>3.5351E-2</c:v>
                </c:pt>
                <c:pt idx="42">
                  <c:v>3.5661999999999999E-2</c:v>
                </c:pt>
                <c:pt idx="43">
                  <c:v>3.5840999999999998E-2</c:v>
                </c:pt>
                <c:pt idx="44">
                  <c:v>3.5138000000000003E-2</c:v>
                </c:pt>
                <c:pt idx="45">
                  <c:v>3.5404999999999999E-2</c:v>
                </c:pt>
                <c:pt idx="46">
                  <c:v>3.5374999999999997E-2</c:v>
                </c:pt>
                <c:pt idx="47">
                  <c:v>3.4535999999999997E-2</c:v>
                </c:pt>
                <c:pt idx="48">
                  <c:v>3.4014000000000003E-2</c:v>
                </c:pt>
                <c:pt idx="49">
                  <c:v>3.3797000000000001E-2</c:v>
                </c:pt>
                <c:pt idx="50">
                  <c:v>3.2467000000000003E-2</c:v>
                </c:pt>
                <c:pt idx="51">
                  <c:v>3.2078000000000002E-2</c:v>
                </c:pt>
                <c:pt idx="52">
                  <c:v>3.1078999999999999E-2</c:v>
                </c:pt>
                <c:pt idx="53">
                  <c:v>3.0769999999999999E-2</c:v>
                </c:pt>
                <c:pt idx="54">
                  <c:v>3.1097E-2</c:v>
                </c:pt>
                <c:pt idx="55">
                  <c:v>3.1754999999999999E-2</c:v>
                </c:pt>
                <c:pt idx="56">
                  <c:v>3.0966E-2</c:v>
                </c:pt>
                <c:pt idx="57">
                  <c:v>3.0838999999999998E-2</c:v>
                </c:pt>
                <c:pt idx="58">
                  <c:v>3.1736E-2</c:v>
                </c:pt>
                <c:pt idx="59">
                  <c:v>3.2044000000000003E-2</c:v>
                </c:pt>
                <c:pt idx="60">
                  <c:v>3.1732000000000003E-2</c:v>
                </c:pt>
                <c:pt idx="61">
                  <c:v>3.2507000000000001E-2</c:v>
                </c:pt>
                <c:pt idx="62">
                  <c:v>3.1996999999999998E-2</c:v>
                </c:pt>
                <c:pt idx="63">
                  <c:v>3.1456999999999999E-2</c:v>
                </c:pt>
                <c:pt idx="64">
                  <c:v>3.1203000000000002E-2</c:v>
                </c:pt>
                <c:pt idx="65">
                  <c:v>3.0998000000000001E-2</c:v>
                </c:pt>
                <c:pt idx="66">
                  <c:v>3.0161E-2</c:v>
                </c:pt>
                <c:pt idx="67">
                  <c:v>3.0831999999999998E-2</c:v>
                </c:pt>
                <c:pt idx="68">
                  <c:v>3.0589999999999999E-2</c:v>
                </c:pt>
                <c:pt idx="69">
                  <c:v>3.1766999999999997E-2</c:v>
                </c:pt>
                <c:pt idx="70">
                  <c:v>3.2028000000000001E-2</c:v>
                </c:pt>
                <c:pt idx="71">
                  <c:v>3.1009999999999999E-2</c:v>
                </c:pt>
                <c:pt idx="72">
                  <c:v>3.1917000000000001E-2</c:v>
                </c:pt>
                <c:pt idx="73">
                  <c:v>3.2252999999999997E-2</c:v>
                </c:pt>
                <c:pt idx="74">
                  <c:v>3.2908E-2</c:v>
                </c:pt>
                <c:pt idx="75">
                  <c:v>3.1985E-2</c:v>
                </c:pt>
                <c:pt idx="76">
                  <c:v>3.1809999999999998E-2</c:v>
                </c:pt>
                <c:pt idx="77">
                  <c:v>3.1095000000000001E-2</c:v>
                </c:pt>
                <c:pt idx="78">
                  <c:v>3.0884999999999999E-2</c:v>
                </c:pt>
                <c:pt idx="79">
                  <c:v>2.9294000000000001E-2</c:v>
                </c:pt>
                <c:pt idx="80">
                  <c:v>3.0779000000000001E-2</c:v>
                </c:pt>
                <c:pt idx="81">
                  <c:v>3.2300000000000002E-2</c:v>
                </c:pt>
                <c:pt idx="82">
                  <c:v>3.2564999999999997E-2</c:v>
                </c:pt>
                <c:pt idx="83">
                  <c:v>3.2561E-2</c:v>
                </c:pt>
                <c:pt idx="84">
                  <c:v>3.2613000000000003E-2</c:v>
                </c:pt>
                <c:pt idx="85">
                  <c:v>3.3101999999999999E-2</c:v>
                </c:pt>
                <c:pt idx="86">
                  <c:v>3.2990999999999999E-2</c:v>
                </c:pt>
                <c:pt idx="87">
                  <c:v>3.3300000000000003E-2</c:v>
                </c:pt>
                <c:pt idx="88">
                  <c:v>3.3914E-2</c:v>
                </c:pt>
                <c:pt idx="89">
                  <c:v>3.3659000000000001E-2</c:v>
                </c:pt>
                <c:pt idx="90">
                  <c:v>3.4098999999999997E-2</c:v>
                </c:pt>
                <c:pt idx="91">
                  <c:v>3.3265999999999997E-2</c:v>
                </c:pt>
                <c:pt idx="92">
                  <c:v>3.3792999999999997E-2</c:v>
                </c:pt>
                <c:pt idx="93">
                  <c:v>3.3481999999999998E-2</c:v>
                </c:pt>
                <c:pt idx="94">
                  <c:v>3.4435E-2</c:v>
                </c:pt>
                <c:pt idx="95">
                  <c:v>3.4498000000000001E-2</c:v>
                </c:pt>
                <c:pt idx="96">
                  <c:v>3.4598999999999998E-2</c:v>
                </c:pt>
                <c:pt idx="97">
                  <c:v>3.4114999999999999E-2</c:v>
                </c:pt>
                <c:pt idx="98">
                  <c:v>3.4263000000000002E-2</c:v>
                </c:pt>
                <c:pt idx="99">
                  <c:v>3.3015000000000003E-2</c:v>
                </c:pt>
                <c:pt idx="100">
                  <c:v>3.3119999999999997E-2</c:v>
                </c:pt>
                <c:pt idx="101">
                  <c:v>3.2569000000000001E-2</c:v>
                </c:pt>
                <c:pt idx="102">
                  <c:v>3.3878999999999999E-2</c:v>
                </c:pt>
                <c:pt idx="103">
                  <c:v>3.4034000000000002E-2</c:v>
                </c:pt>
                <c:pt idx="104">
                  <c:v>3.3723999999999997E-2</c:v>
                </c:pt>
                <c:pt idx="105">
                  <c:v>3.6625999999999999E-2</c:v>
                </c:pt>
                <c:pt idx="106">
                  <c:v>3.7614000000000002E-2</c:v>
                </c:pt>
                <c:pt idx="107">
                  <c:v>3.8656000000000003E-2</c:v>
                </c:pt>
                <c:pt idx="108">
                  <c:v>4.0528000000000002E-2</c:v>
                </c:pt>
                <c:pt idx="109">
                  <c:v>3.9283999999999999E-2</c:v>
                </c:pt>
                <c:pt idx="110">
                  <c:v>3.7619E-2</c:v>
                </c:pt>
                <c:pt idx="111">
                  <c:v>3.6464999999999997E-2</c:v>
                </c:pt>
                <c:pt idx="112">
                  <c:v>3.5980999999999999E-2</c:v>
                </c:pt>
                <c:pt idx="113">
                  <c:v>3.4084999999999997E-2</c:v>
                </c:pt>
                <c:pt idx="114">
                  <c:v>3.3404999999999997E-2</c:v>
                </c:pt>
                <c:pt idx="115">
                  <c:v>3.3589000000000001E-2</c:v>
                </c:pt>
                <c:pt idx="116">
                  <c:v>3.4577999999999998E-2</c:v>
                </c:pt>
                <c:pt idx="117">
                  <c:v>3.4167999999999997E-2</c:v>
                </c:pt>
                <c:pt idx="118">
                  <c:v>3.5950999999999997E-2</c:v>
                </c:pt>
                <c:pt idx="119">
                  <c:v>3.5666999999999997E-2</c:v>
                </c:pt>
                <c:pt idx="120">
                  <c:v>3.4742000000000002E-2</c:v>
                </c:pt>
                <c:pt idx="121">
                  <c:v>3.6227000000000002E-2</c:v>
                </c:pt>
                <c:pt idx="122">
                  <c:v>3.6488E-2</c:v>
                </c:pt>
                <c:pt idx="123">
                  <c:v>3.6391E-2</c:v>
                </c:pt>
                <c:pt idx="124">
                  <c:v>3.7766000000000001E-2</c:v>
                </c:pt>
                <c:pt idx="125">
                  <c:v>3.9035E-2</c:v>
                </c:pt>
                <c:pt idx="126">
                  <c:v>4.0439999999999997E-2</c:v>
                </c:pt>
                <c:pt idx="127">
                  <c:v>4.0337999999999999E-2</c:v>
                </c:pt>
                <c:pt idx="128">
                  <c:v>4.2908000000000002E-2</c:v>
                </c:pt>
                <c:pt idx="129">
                  <c:v>4.3650000000000001E-2</c:v>
                </c:pt>
                <c:pt idx="130">
                  <c:v>4.3352000000000002E-2</c:v>
                </c:pt>
                <c:pt idx="131">
                  <c:v>4.4356E-2</c:v>
                </c:pt>
                <c:pt idx="132">
                  <c:v>4.5205000000000002E-2</c:v>
                </c:pt>
                <c:pt idx="133">
                  <c:v>4.1752999999999998E-2</c:v>
                </c:pt>
                <c:pt idx="134">
                  <c:v>4.7509000000000003E-2</c:v>
                </c:pt>
                <c:pt idx="135">
                  <c:v>4.8853000000000001E-2</c:v>
                </c:pt>
                <c:pt idx="136">
                  <c:v>4.8515999999999997E-2</c:v>
                </c:pt>
                <c:pt idx="137">
                  <c:v>5.0068000000000001E-2</c:v>
                </c:pt>
                <c:pt idx="138">
                  <c:v>5.0653999999999998E-2</c:v>
                </c:pt>
                <c:pt idx="139">
                  <c:v>5.5462999999999998E-2</c:v>
                </c:pt>
                <c:pt idx="140">
                  <c:v>5.9038E-2</c:v>
                </c:pt>
                <c:pt idx="141">
                  <c:v>5.9798999999999998E-2</c:v>
                </c:pt>
                <c:pt idx="142">
                  <c:v>6.3543000000000002E-2</c:v>
                </c:pt>
                <c:pt idx="143">
                  <c:v>6.5712000000000007E-2</c:v>
                </c:pt>
                <c:pt idx="144">
                  <c:v>6.6269999999999996E-2</c:v>
                </c:pt>
                <c:pt idx="145">
                  <c:v>6.6930000000000003E-2</c:v>
                </c:pt>
                <c:pt idx="146">
                  <c:v>6.9778000000000007E-2</c:v>
                </c:pt>
                <c:pt idx="147">
                  <c:v>6.9275000000000003E-2</c:v>
                </c:pt>
                <c:pt idx="148">
                  <c:v>7.3393E-2</c:v>
                </c:pt>
                <c:pt idx="149">
                  <c:v>7.6557E-2</c:v>
                </c:pt>
                <c:pt idx="150">
                  <c:v>8.0043000000000003E-2</c:v>
                </c:pt>
                <c:pt idx="151">
                  <c:v>8.2996E-2</c:v>
                </c:pt>
                <c:pt idx="152">
                  <c:v>8.6522000000000002E-2</c:v>
                </c:pt>
                <c:pt idx="153">
                  <c:v>8.6826E-2</c:v>
                </c:pt>
                <c:pt idx="154">
                  <c:v>9.4795000000000004E-2</c:v>
                </c:pt>
                <c:pt idx="155">
                  <c:v>9.1633999999999993E-2</c:v>
                </c:pt>
                <c:pt idx="156">
                  <c:v>9.1111999999999999E-2</c:v>
                </c:pt>
                <c:pt idx="157">
                  <c:v>9.7063999999999998E-2</c:v>
                </c:pt>
                <c:pt idx="158">
                  <c:v>9.8558000000000007E-2</c:v>
                </c:pt>
                <c:pt idx="159">
                  <c:v>0.10219300000000001</c:v>
                </c:pt>
                <c:pt idx="160">
                  <c:v>0.111071</c:v>
                </c:pt>
                <c:pt idx="161">
                  <c:v>0.113123</c:v>
                </c:pt>
                <c:pt idx="162">
                  <c:v>0.117544</c:v>
                </c:pt>
                <c:pt idx="163">
                  <c:v>0.12339600000000001</c:v>
                </c:pt>
                <c:pt idx="164">
                  <c:v>0.12905800000000001</c:v>
                </c:pt>
                <c:pt idx="165">
                  <c:v>0.135349</c:v>
                </c:pt>
                <c:pt idx="166">
                  <c:v>0.13669799999999999</c:v>
                </c:pt>
                <c:pt idx="167">
                  <c:v>0.14765600000000001</c:v>
                </c:pt>
                <c:pt idx="168">
                  <c:v>0.15524199999999999</c:v>
                </c:pt>
                <c:pt idx="169">
                  <c:v>0.15897</c:v>
                </c:pt>
                <c:pt idx="170">
                  <c:v>0.17172100000000001</c:v>
                </c:pt>
                <c:pt idx="171">
                  <c:v>0.17404900000000001</c:v>
                </c:pt>
                <c:pt idx="172">
                  <c:v>0.18115800000000001</c:v>
                </c:pt>
                <c:pt idx="173">
                  <c:v>0.18895999999999999</c:v>
                </c:pt>
                <c:pt idx="174">
                  <c:v>0.1973</c:v>
                </c:pt>
                <c:pt idx="175">
                  <c:v>0.19156799999999999</c:v>
                </c:pt>
              </c:numCache>
            </c:numRef>
          </c:val>
        </c:ser>
        <c:ser>
          <c:idx val="8"/>
          <c:order val="11"/>
          <c:tx>
            <c:strRef>
              <c:f>data!$J$1</c:f>
              <c:strCache>
                <c:ptCount val="1"/>
                <c:pt idx="0">
                  <c:v>Bonespring (TX &amp; NM Permian)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data!$J$2:$J$177</c:f>
              <c:numCache>
                <c:formatCode>General</c:formatCode>
                <c:ptCount val="176"/>
                <c:pt idx="0">
                  <c:v>9.3749999999999997E-3</c:v>
                </c:pt>
                <c:pt idx="1">
                  <c:v>9.1660000000000005E-3</c:v>
                </c:pt>
                <c:pt idx="2">
                  <c:v>9.0159999999999997E-3</c:v>
                </c:pt>
                <c:pt idx="3">
                  <c:v>9.9360000000000004E-3</c:v>
                </c:pt>
                <c:pt idx="4">
                  <c:v>9.4590000000000004E-3</c:v>
                </c:pt>
                <c:pt idx="5">
                  <c:v>9.1760000000000001E-3</c:v>
                </c:pt>
                <c:pt idx="6">
                  <c:v>9.7820000000000008E-3</c:v>
                </c:pt>
                <c:pt idx="7">
                  <c:v>9.2010000000000008E-3</c:v>
                </c:pt>
                <c:pt idx="8">
                  <c:v>8.9529999999999992E-3</c:v>
                </c:pt>
                <c:pt idx="9">
                  <c:v>9.5940000000000001E-3</c:v>
                </c:pt>
                <c:pt idx="10">
                  <c:v>9.4039999999999992E-3</c:v>
                </c:pt>
                <c:pt idx="11">
                  <c:v>9.5429999999999994E-3</c:v>
                </c:pt>
                <c:pt idx="12">
                  <c:v>9.4009999999999996E-3</c:v>
                </c:pt>
                <c:pt idx="13">
                  <c:v>9.3950000000000006E-3</c:v>
                </c:pt>
                <c:pt idx="14">
                  <c:v>9.2569999999999996E-3</c:v>
                </c:pt>
                <c:pt idx="15">
                  <c:v>9.6919999999999992E-3</c:v>
                </c:pt>
                <c:pt idx="16">
                  <c:v>9.5359999999999993E-3</c:v>
                </c:pt>
                <c:pt idx="17">
                  <c:v>9.2289999999999994E-3</c:v>
                </c:pt>
                <c:pt idx="18">
                  <c:v>9.3679999999999996E-3</c:v>
                </c:pt>
                <c:pt idx="19">
                  <c:v>1.0026E-2</c:v>
                </c:pt>
                <c:pt idx="20">
                  <c:v>1.0118E-2</c:v>
                </c:pt>
                <c:pt idx="21">
                  <c:v>9.7809999999999998E-3</c:v>
                </c:pt>
                <c:pt idx="22">
                  <c:v>9.247E-3</c:v>
                </c:pt>
                <c:pt idx="23">
                  <c:v>9.0430000000000007E-3</c:v>
                </c:pt>
                <c:pt idx="24">
                  <c:v>8.9090000000000003E-3</c:v>
                </c:pt>
                <c:pt idx="25">
                  <c:v>8.9849999999999999E-3</c:v>
                </c:pt>
                <c:pt idx="26">
                  <c:v>8.6409999999999994E-3</c:v>
                </c:pt>
                <c:pt idx="27">
                  <c:v>8.9910000000000007E-3</c:v>
                </c:pt>
                <c:pt idx="28">
                  <c:v>8.6370000000000006E-3</c:v>
                </c:pt>
                <c:pt idx="29">
                  <c:v>8.3260000000000001E-3</c:v>
                </c:pt>
                <c:pt idx="30">
                  <c:v>8.1519999999999995E-3</c:v>
                </c:pt>
                <c:pt idx="31">
                  <c:v>7.79E-3</c:v>
                </c:pt>
                <c:pt idx="32">
                  <c:v>8.1569999999999993E-3</c:v>
                </c:pt>
                <c:pt idx="33">
                  <c:v>8.0510000000000009E-3</c:v>
                </c:pt>
                <c:pt idx="34">
                  <c:v>8.0359999999999997E-3</c:v>
                </c:pt>
                <c:pt idx="35">
                  <c:v>7.5430000000000002E-3</c:v>
                </c:pt>
                <c:pt idx="36">
                  <c:v>7.5249999999999996E-3</c:v>
                </c:pt>
                <c:pt idx="37">
                  <c:v>7.4079999999999997E-3</c:v>
                </c:pt>
                <c:pt idx="38">
                  <c:v>8.0090000000000005E-3</c:v>
                </c:pt>
                <c:pt idx="39">
                  <c:v>8.9859999999999992E-3</c:v>
                </c:pt>
                <c:pt idx="40">
                  <c:v>8.652E-3</c:v>
                </c:pt>
                <c:pt idx="41">
                  <c:v>8.5990000000000007E-3</c:v>
                </c:pt>
                <c:pt idx="42">
                  <c:v>9.1170000000000001E-3</c:v>
                </c:pt>
                <c:pt idx="43">
                  <c:v>8.6189999999999999E-3</c:v>
                </c:pt>
                <c:pt idx="44">
                  <c:v>8.7939999999999997E-3</c:v>
                </c:pt>
                <c:pt idx="45">
                  <c:v>9.2809999999999993E-3</c:v>
                </c:pt>
                <c:pt idx="46">
                  <c:v>1.0217E-2</c:v>
                </c:pt>
                <c:pt idx="47">
                  <c:v>9.2680000000000002E-3</c:v>
                </c:pt>
                <c:pt idx="48">
                  <c:v>9.7820000000000008E-3</c:v>
                </c:pt>
                <c:pt idx="49">
                  <c:v>9.5270000000000007E-3</c:v>
                </c:pt>
                <c:pt idx="50">
                  <c:v>9.5060000000000006E-3</c:v>
                </c:pt>
                <c:pt idx="51">
                  <c:v>9.7890000000000008E-3</c:v>
                </c:pt>
                <c:pt idx="52">
                  <c:v>9.9740000000000002E-3</c:v>
                </c:pt>
                <c:pt idx="53">
                  <c:v>9.7359999999999999E-3</c:v>
                </c:pt>
                <c:pt idx="54">
                  <c:v>9.6589999999999992E-3</c:v>
                </c:pt>
                <c:pt idx="55">
                  <c:v>9.6729999999999993E-3</c:v>
                </c:pt>
                <c:pt idx="56">
                  <c:v>9.4310000000000001E-3</c:v>
                </c:pt>
                <c:pt idx="57">
                  <c:v>1.0088E-2</c:v>
                </c:pt>
                <c:pt idx="58">
                  <c:v>9.9810000000000003E-3</c:v>
                </c:pt>
                <c:pt idx="59">
                  <c:v>9.3380000000000008E-3</c:v>
                </c:pt>
                <c:pt idx="60">
                  <c:v>9.1160000000000008E-3</c:v>
                </c:pt>
                <c:pt idx="61">
                  <c:v>9.0969999999999992E-3</c:v>
                </c:pt>
                <c:pt idx="62">
                  <c:v>9.0609999999999996E-3</c:v>
                </c:pt>
                <c:pt idx="63">
                  <c:v>9.4109999999999992E-3</c:v>
                </c:pt>
                <c:pt idx="64">
                  <c:v>9.2750000000000003E-3</c:v>
                </c:pt>
                <c:pt idx="65">
                  <c:v>9.3139999999999994E-3</c:v>
                </c:pt>
                <c:pt idx="66">
                  <c:v>8.763E-3</c:v>
                </c:pt>
                <c:pt idx="67">
                  <c:v>8.8610000000000008E-3</c:v>
                </c:pt>
                <c:pt idx="68">
                  <c:v>8.9820000000000004E-3</c:v>
                </c:pt>
                <c:pt idx="69">
                  <c:v>9.4870000000000006E-3</c:v>
                </c:pt>
                <c:pt idx="70">
                  <c:v>9.2809999999999993E-3</c:v>
                </c:pt>
                <c:pt idx="71">
                  <c:v>9.4000000000000004E-3</c:v>
                </c:pt>
                <c:pt idx="72">
                  <c:v>9.4640000000000002E-3</c:v>
                </c:pt>
                <c:pt idx="73">
                  <c:v>9.2849999999999999E-3</c:v>
                </c:pt>
                <c:pt idx="74">
                  <c:v>9.2770000000000005E-3</c:v>
                </c:pt>
                <c:pt idx="75">
                  <c:v>9.5999999999999992E-3</c:v>
                </c:pt>
                <c:pt idx="76">
                  <c:v>9.4579999999999994E-3</c:v>
                </c:pt>
                <c:pt idx="77">
                  <c:v>9.6380000000000007E-3</c:v>
                </c:pt>
                <c:pt idx="78">
                  <c:v>9.5230000000000002E-3</c:v>
                </c:pt>
                <c:pt idx="79">
                  <c:v>9.6270000000000001E-3</c:v>
                </c:pt>
                <c:pt idx="80">
                  <c:v>1.0137E-2</c:v>
                </c:pt>
                <c:pt idx="81">
                  <c:v>9.953E-3</c:v>
                </c:pt>
                <c:pt idx="82">
                  <c:v>1.0902E-2</c:v>
                </c:pt>
                <c:pt idx="83">
                  <c:v>1.0378999999999999E-2</c:v>
                </c:pt>
                <c:pt idx="84">
                  <c:v>1.0286999999999999E-2</c:v>
                </c:pt>
                <c:pt idx="85">
                  <c:v>1.1431999999999999E-2</c:v>
                </c:pt>
                <c:pt idx="86">
                  <c:v>1.1492E-2</c:v>
                </c:pt>
                <c:pt idx="87">
                  <c:v>1.1306E-2</c:v>
                </c:pt>
                <c:pt idx="88">
                  <c:v>1.1525000000000001E-2</c:v>
                </c:pt>
                <c:pt idx="89">
                  <c:v>1.1095000000000001E-2</c:v>
                </c:pt>
                <c:pt idx="90">
                  <c:v>1.2037000000000001E-2</c:v>
                </c:pt>
                <c:pt idx="91">
                  <c:v>1.2806E-2</c:v>
                </c:pt>
                <c:pt idx="92">
                  <c:v>1.2253E-2</c:v>
                </c:pt>
                <c:pt idx="93">
                  <c:v>1.2392E-2</c:v>
                </c:pt>
                <c:pt idx="94">
                  <c:v>1.2352999999999999E-2</c:v>
                </c:pt>
                <c:pt idx="95">
                  <c:v>1.3103999999999999E-2</c:v>
                </c:pt>
                <c:pt idx="96">
                  <c:v>1.2647E-2</c:v>
                </c:pt>
                <c:pt idx="97">
                  <c:v>1.3098E-2</c:v>
                </c:pt>
                <c:pt idx="98">
                  <c:v>1.3724999999999999E-2</c:v>
                </c:pt>
                <c:pt idx="99">
                  <c:v>1.3254E-2</c:v>
                </c:pt>
                <c:pt idx="100">
                  <c:v>1.2555E-2</c:v>
                </c:pt>
                <c:pt idx="101">
                  <c:v>1.2723E-2</c:v>
                </c:pt>
                <c:pt idx="102">
                  <c:v>1.3344E-2</c:v>
                </c:pt>
                <c:pt idx="103">
                  <c:v>1.2952E-2</c:v>
                </c:pt>
                <c:pt idx="104">
                  <c:v>1.2900999999999999E-2</c:v>
                </c:pt>
                <c:pt idx="105">
                  <c:v>1.4165000000000001E-2</c:v>
                </c:pt>
                <c:pt idx="106">
                  <c:v>1.4541999999999999E-2</c:v>
                </c:pt>
                <c:pt idx="107">
                  <c:v>1.4884E-2</c:v>
                </c:pt>
                <c:pt idx="108">
                  <c:v>1.5841000000000001E-2</c:v>
                </c:pt>
                <c:pt idx="109">
                  <c:v>1.4917E-2</c:v>
                </c:pt>
                <c:pt idx="110">
                  <c:v>1.5966000000000001E-2</c:v>
                </c:pt>
                <c:pt idx="111">
                  <c:v>1.5242E-2</c:v>
                </c:pt>
                <c:pt idx="112">
                  <c:v>1.532E-2</c:v>
                </c:pt>
                <c:pt idx="113">
                  <c:v>1.4581999999999999E-2</c:v>
                </c:pt>
                <c:pt idx="114">
                  <c:v>1.4766E-2</c:v>
                </c:pt>
                <c:pt idx="115">
                  <c:v>1.5313E-2</c:v>
                </c:pt>
                <c:pt idx="116">
                  <c:v>1.444E-2</c:v>
                </c:pt>
                <c:pt idx="117">
                  <c:v>1.455E-2</c:v>
                </c:pt>
                <c:pt idx="118">
                  <c:v>1.6115999999999998E-2</c:v>
                </c:pt>
                <c:pt idx="119">
                  <c:v>1.6292999999999998E-2</c:v>
                </c:pt>
                <c:pt idx="120">
                  <c:v>1.7670000000000002E-2</c:v>
                </c:pt>
                <c:pt idx="121">
                  <c:v>1.8752000000000001E-2</c:v>
                </c:pt>
                <c:pt idx="122">
                  <c:v>1.9125E-2</c:v>
                </c:pt>
                <c:pt idx="123">
                  <c:v>1.9132E-2</c:v>
                </c:pt>
                <c:pt idx="124">
                  <c:v>2.0292000000000001E-2</c:v>
                </c:pt>
                <c:pt idx="125">
                  <c:v>1.9102000000000001E-2</c:v>
                </c:pt>
                <c:pt idx="126">
                  <c:v>1.9914000000000001E-2</c:v>
                </c:pt>
                <c:pt idx="127">
                  <c:v>2.1513999999999998E-2</c:v>
                </c:pt>
                <c:pt idx="128">
                  <c:v>2.3019999999999999E-2</c:v>
                </c:pt>
                <c:pt idx="129">
                  <c:v>2.5826000000000002E-2</c:v>
                </c:pt>
                <c:pt idx="130">
                  <c:v>2.6773999999999999E-2</c:v>
                </c:pt>
                <c:pt idx="131">
                  <c:v>2.359E-2</c:v>
                </c:pt>
                <c:pt idx="132">
                  <c:v>2.6091E-2</c:v>
                </c:pt>
                <c:pt idx="133">
                  <c:v>2.3623000000000002E-2</c:v>
                </c:pt>
                <c:pt idx="134">
                  <c:v>2.9235000000000001E-2</c:v>
                </c:pt>
                <c:pt idx="135">
                  <c:v>2.8951999999999999E-2</c:v>
                </c:pt>
                <c:pt idx="136">
                  <c:v>2.9505E-2</c:v>
                </c:pt>
                <c:pt idx="137">
                  <c:v>3.3938000000000003E-2</c:v>
                </c:pt>
                <c:pt idx="138">
                  <c:v>3.4944999999999997E-2</c:v>
                </c:pt>
                <c:pt idx="139">
                  <c:v>3.8356000000000001E-2</c:v>
                </c:pt>
                <c:pt idx="140">
                  <c:v>3.9132E-2</c:v>
                </c:pt>
                <c:pt idx="141">
                  <c:v>3.9697000000000003E-2</c:v>
                </c:pt>
                <c:pt idx="142">
                  <c:v>4.6718000000000003E-2</c:v>
                </c:pt>
                <c:pt idx="143">
                  <c:v>4.6565000000000002E-2</c:v>
                </c:pt>
                <c:pt idx="144">
                  <c:v>4.9526000000000001E-2</c:v>
                </c:pt>
                <c:pt idx="145">
                  <c:v>5.2887000000000003E-2</c:v>
                </c:pt>
                <c:pt idx="146">
                  <c:v>5.6946999999999998E-2</c:v>
                </c:pt>
                <c:pt idx="147">
                  <c:v>6.3420000000000004E-2</c:v>
                </c:pt>
                <c:pt idx="148">
                  <c:v>6.5807000000000004E-2</c:v>
                </c:pt>
                <c:pt idx="149">
                  <c:v>6.6687999999999997E-2</c:v>
                </c:pt>
                <c:pt idx="150">
                  <c:v>7.3256000000000002E-2</c:v>
                </c:pt>
                <c:pt idx="151">
                  <c:v>7.6627000000000001E-2</c:v>
                </c:pt>
                <c:pt idx="152">
                  <c:v>8.0338000000000007E-2</c:v>
                </c:pt>
                <c:pt idx="153">
                  <c:v>8.2843E-2</c:v>
                </c:pt>
                <c:pt idx="154">
                  <c:v>8.6030999999999996E-2</c:v>
                </c:pt>
                <c:pt idx="155">
                  <c:v>8.8671E-2</c:v>
                </c:pt>
                <c:pt idx="156">
                  <c:v>8.7763999999999995E-2</c:v>
                </c:pt>
                <c:pt idx="157">
                  <c:v>8.9469999999999994E-2</c:v>
                </c:pt>
                <c:pt idx="158">
                  <c:v>9.1562000000000004E-2</c:v>
                </c:pt>
                <c:pt idx="159">
                  <c:v>0.106115</c:v>
                </c:pt>
                <c:pt idx="160">
                  <c:v>0.112307</c:v>
                </c:pt>
                <c:pt idx="161">
                  <c:v>0.115339</c:v>
                </c:pt>
                <c:pt idx="162">
                  <c:v>0.115074</c:v>
                </c:pt>
                <c:pt idx="163">
                  <c:v>0.128363</c:v>
                </c:pt>
                <c:pt idx="164">
                  <c:v>0.13409399999999999</c:v>
                </c:pt>
                <c:pt idx="165">
                  <c:v>0.134404</c:v>
                </c:pt>
                <c:pt idx="166">
                  <c:v>0.13989499999999999</c:v>
                </c:pt>
                <c:pt idx="167">
                  <c:v>0.14863799999999999</c:v>
                </c:pt>
                <c:pt idx="168">
                  <c:v>0.15738199999999999</c:v>
                </c:pt>
                <c:pt idx="169">
                  <c:v>0.16413800000000001</c:v>
                </c:pt>
                <c:pt idx="170">
                  <c:v>0.173489</c:v>
                </c:pt>
                <c:pt idx="171">
                  <c:v>0.18063699999999999</c:v>
                </c:pt>
                <c:pt idx="172">
                  <c:v>0.18846599999999999</c:v>
                </c:pt>
                <c:pt idx="173">
                  <c:v>0.19703000000000001</c:v>
                </c:pt>
                <c:pt idx="174">
                  <c:v>0.206173</c:v>
                </c:pt>
                <c:pt idx="175">
                  <c:v>0.220999</c:v>
                </c:pt>
              </c:numCache>
            </c:numRef>
          </c:val>
        </c:ser>
        <c:ser>
          <c:idx val="9"/>
          <c:order val="12"/>
          <c:tx>
            <c:strRef>
              <c:f>data!$K$1</c:f>
              <c:strCache>
                <c:ptCount val="1"/>
                <c:pt idx="0">
                  <c:v>Spraberry (TX &amp; NM Permian)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data!$K$2:$K$177</c:f>
              <c:numCache>
                <c:formatCode>General</c:formatCode>
                <c:ptCount val="176"/>
                <c:pt idx="0">
                  <c:v>7.6869000000000007E-2</c:v>
                </c:pt>
                <c:pt idx="1">
                  <c:v>7.7017000000000002E-2</c:v>
                </c:pt>
                <c:pt idx="2">
                  <c:v>7.5275999999999996E-2</c:v>
                </c:pt>
                <c:pt idx="3">
                  <c:v>7.5452000000000005E-2</c:v>
                </c:pt>
                <c:pt idx="4">
                  <c:v>7.4331999999999995E-2</c:v>
                </c:pt>
                <c:pt idx="5">
                  <c:v>7.3622000000000007E-2</c:v>
                </c:pt>
                <c:pt idx="6">
                  <c:v>7.2390999999999997E-2</c:v>
                </c:pt>
                <c:pt idx="7">
                  <c:v>7.2839000000000001E-2</c:v>
                </c:pt>
                <c:pt idx="8">
                  <c:v>7.3846999999999996E-2</c:v>
                </c:pt>
                <c:pt idx="9">
                  <c:v>7.5396000000000005E-2</c:v>
                </c:pt>
                <c:pt idx="10">
                  <c:v>7.5927999999999995E-2</c:v>
                </c:pt>
                <c:pt idx="11">
                  <c:v>7.5138999999999997E-2</c:v>
                </c:pt>
                <c:pt idx="12">
                  <c:v>7.7692999999999998E-2</c:v>
                </c:pt>
                <c:pt idx="13">
                  <c:v>7.6328999999999994E-2</c:v>
                </c:pt>
                <c:pt idx="14">
                  <c:v>7.6464000000000004E-2</c:v>
                </c:pt>
                <c:pt idx="15">
                  <c:v>7.4702000000000005E-2</c:v>
                </c:pt>
                <c:pt idx="16">
                  <c:v>7.4682999999999999E-2</c:v>
                </c:pt>
                <c:pt idx="17">
                  <c:v>7.4483999999999995E-2</c:v>
                </c:pt>
                <c:pt idx="18">
                  <c:v>7.3932999999999999E-2</c:v>
                </c:pt>
                <c:pt idx="19">
                  <c:v>7.4189000000000005E-2</c:v>
                </c:pt>
                <c:pt idx="20">
                  <c:v>7.4179999999999996E-2</c:v>
                </c:pt>
                <c:pt idx="21">
                  <c:v>7.4879000000000001E-2</c:v>
                </c:pt>
                <c:pt idx="22">
                  <c:v>7.3918999999999999E-2</c:v>
                </c:pt>
                <c:pt idx="23">
                  <c:v>7.5000999999999998E-2</c:v>
                </c:pt>
                <c:pt idx="24">
                  <c:v>7.5081999999999996E-2</c:v>
                </c:pt>
                <c:pt idx="25">
                  <c:v>7.4340000000000003E-2</c:v>
                </c:pt>
                <c:pt idx="26">
                  <c:v>7.3640999999999998E-2</c:v>
                </c:pt>
                <c:pt idx="27">
                  <c:v>7.2496000000000005E-2</c:v>
                </c:pt>
                <c:pt idx="28">
                  <c:v>7.1903999999999996E-2</c:v>
                </c:pt>
                <c:pt idx="29">
                  <c:v>6.9708999999999993E-2</c:v>
                </c:pt>
                <c:pt idx="30">
                  <c:v>6.8995000000000001E-2</c:v>
                </c:pt>
                <c:pt idx="31">
                  <c:v>6.8485000000000004E-2</c:v>
                </c:pt>
                <c:pt idx="32">
                  <c:v>6.9006999999999999E-2</c:v>
                </c:pt>
                <c:pt idx="33">
                  <c:v>6.9346000000000005E-2</c:v>
                </c:pt>
                <c:pt idx="34">
                  <c:v>7.0307999999999995E-2</c:v>
                </c:pt>
                <c:pt idx="35">
                  <c:v>7.0529999999999995E-2</c:v>
                </c:pt>
                <c:pt idx="36">
                  <c:v>7.1511000000000005E-2</c:v>
                </c:pt>
                <c:pt idx="37">
                  <c:v>7.1944999999999995E-2</c:v>
                </c:pt>
                <c:pt idx="38">
                  <c:v>7.1855000000000002E-2</c:v>
                </c:pt>
                <c:pt idx="39">
                  <c:v>7.1278999999999995E-2</c:v>
                </c:pt>
                <c:pt idx="40">
                  <c:v>6.9788000000000003E-2</c:v>
                </c:pt>
                <c:pt idx="41">
                  <c:v>6.9375000000000006E-2</c:v>
                </c:pt>
                <c:pt idx="42">
                  <c:v>7.0071999999999995E-2</c:v>
                </c:pt>
                <c:pt idx="43">
                  <c:v>6.9888000000000006E-2</c:v>
                </c:pt>
                <c:pt idx="44">
                  <c:v>7.1262000000000006E-2</c:v>
                </c:pt>
                <c:pt idx="45">
                  <c:v>7.1873000000000006E-2</c:v>
                </c:pt>
                <c:pt idx="46">
                  <c:v>7.3215000000000002E-2</c:v>
                </c:pt>
                <c:pt idx="47">
                  <c:v>7.3995000000000005E-2</c:v>
                </c:pt>
                <c:pt idx="48">
                  <c:v>7.2592000000000004E-2</c:v>
                </c:pt>
                <c:pt idx="49">
                  <c:v>7.2195999999999996E-2</c:v>
                </c:pt>
                <c:pt idx="50">
                  <c:v>7.1369000000000002E-2</c:v>
                </c:pt>
                <c:pt idx="51">
                  <c:v>7.1721999999999994E-2</c:v>
                </c:pt>
                <c:pt idx="52">
                  <c:v>7.1423E-2</c:v>
                </c:pt>
                <c:pt idx="53">
                  <c:v>7.0897000000000002E-2</c:v>
                </c:pt>
                <c:pt idx="54">
                  <c:v>7.1439000000000002E-2</c:v>
                </c:pt>
                <c:pt idx="55">
                  <c:v>7.0856000000000002E-2</c:v>
                </c:pt>
                <c:pt idx="56">
                  <c:v>7.3123999999999995E-2</c:v>
                </c:pt>
                <c:pt idx="57">
                  <c:v>7.4188000000000004E-2</c:v>
                </c:pt>
                <c:pt idx="58">
                  <c:v>7.4937000000000004E-2</c:v>
                </c:pt>
                <c:pt idx="59">
                  <c:v>7.5566999999999995E-2</c:v>
                </c:pt>
                <c:pt idx="60">
                  <c:v>7.7701000000000006E-2</c:v>
                </c:pt>
                <c:pt idx="61">
                  <c:v>7.9149999999999998E-2</c:v>
                </c:pt>
                <c:pt idx="62">
                  <c:v>8.0347000000000002E-2</c:v>
                </c:pt>
                <c:pt idx="63">
                  <c:v>7.9797999999999994E-2</c:v>
                </c:pt>
                <c:pt idx="64">
                  <c:v>7.7887999999999999E-2</c:v>
                </c:pt>
                <c:pt idx="65">
                  <c:v>7.7184000000000003E-2</c:v>
                </c:pt>
                <c:pt idx="66">
                  <c:v>7.7072000000000002E-2</c:v>
                </c:pt>
                <c:pt idx="67">
                  <c:v>7.6183000000000001E-2</c:v>
                </c:pt>
                <c:pt idx="68">
                  <c:v>7.6019000000000003E-2</c:v>
                </c:pt>
                <c:pt idx="69">
                  <c:v>7.8769000000000006E-2</c:v>
                </c:pt>
                <c:pt idx="70">
                  <c:v>8.0423999999999995E-2</c:v>
                </c:pt>
                <c:pt idx="71">
                  <c:v>8.0217999999999998E-2</c:v>
                </c:pt>
                <c:pt idx="72">
                  <c:v>7.9599000000000003E-2</c:v>
                </c:pt>
                <c:pt idx="73">
                  <c:v>7.9958000000000001E-2</c:v>
                </c:pt>
                <c:pt idx="74">
                  <c:v>8.0037999999999998E-2</c:v>
                </c:pt>
                <c:pt idx="75">
                  <c:v>7.843E-2</c:v>
                </c:pt>
                <c:pt idx="76">
                  <c:v>7.9535999999999996E-2</c:v>
                </c:pt>
                <c:pt idx="77">
                  <c:v>7.9380000000000006E-2</c:v>
                </c:pt>
                <c:pt idx="78">
                  <c:v>7.9602000000000006E-2</c:v>
                </c:pt>
                <c:pt idx="79">
                  <c:v>8.1059000000000006E-2</c:v>
                </c:pt>
                <c:pt idx="80">
                  <c:v>8.3055000000000004E-2</c:v>
                </c:pt>
                <c:pt idx="81">
                  <c:v>8.3490999999999996E-2</c:v>
                </c:pt>
                <c:pt idx="82">
                  <c:v>8.5485000000000005E-2</c:v>
                </c:pt>
                <c:pt idx="83">
                  <c:v>8.7181999999999996E-2</c:v>
                </c:pt>
                <c:pt idx="84">
                  <c:v>8.6429000000000006E-2</c:v>
                </c:pt>
                <c:pt idx="85">
                  <c:v>8.8977000000000001E-2</c:v>
                </c:pt>
                <c:pt idx="86">
                  <c:v>9.0495999999999993E-2</c:v>
                </c:pt>
                <c:pt idx="87">
                  <c:v>9.1766E-2</c:v>
                </c:pt>
                <c:pt idx="88">
                  <c:v>8.9594999999999994E-2</c:v>
                </c:pt>
                <c:pt idx="89">
                  <c:v>8.9112999999999998E-2</c:v>
                </c:pt>
                <c:pt idx="90">
                  <c:v>9.2748999999999998E-2</c:v>
                </c:pt>
                <c:pt idx="91">
                  <c:v>9.2534000000000005E-2</c:v>
                </c:pt>
                <c:pt idx="92">
                  <c:v>9.4202999999999995E-2</c:v>
                </c:pt>
                <c:pt idx="93">
                  <c:v>9.6414E-2</c:v>
                </c:pt>
                <c:pt idx="94">
                  <c:v>9.8776000000000003E-2</c:v>
                </c:pt>
                <c:pt idx="95">
                  <c:v>0.10043199999999999</c:v>
                </c:pt>
                <c:pt idx="96">
                  <c:v>0.100745</c:v>
                </c:pt>
                <c:pt idx="97">
                  <c:v>0.104653</c:v>
                </c:pt>
                <c:pt idx="98">
                  <c:v>0.107196</c:v>
                </c:pt>
                <c:pt idx="99">
                  <c:v>0.107707</c:v>
                </c:pt>
                <c:pt idx="100">
                  <c:v>0.109435</c:v>
                </c:pt>
                <c:pt idx="101">
                  <c:v>0.10952099999999999</c:v>
                </c:pt>
                <c:pt idx="102">
                  <c:v>0.11509999999999999</c:v>
                </c:pt>
                <c:pt idx="103">
                  <c:v>0.117269</c:v>
                </c:pt>
                <c:pt idx="104">
                  <c:v>0.111569</c:v>
                </c:pt>
                <c:pt idx="105">
                  <c:v>0.12234</c:v>
                </c:pt>
                <c:pt idx="106">
                  <c:v>0.12848000000000001</c:v>
                </c:pt>
                <c:pt idx="107">
                  <c:v>0.129245</c:v>
                </c:pt>
                <c:pt idx="108">
                  <c:v>0.128414</c:v>
                </c:pt>
                <c:pt idx="109">
                  <c:v>0.12887699999999999</c:v>
                </c:pt>
                <c:pt idx="110">
                  <c:v>0.129638</c:v>
                </c:pt>
                <c:pt idx="111">
                  <c:v>0.12701899999999999</c:v>
                </c:pt>
                <c:pt idx="112">
                  <c:v>0.124172</c:v>
                </c:pt>
                <c:pt idx="113">
                  <c:v>0.122873</c:v>
                </c:pt>
                <c:pt idx="114">
                  <c:v>0.121638</c:v>
                </c:pt>
                <c:pt idx="115">
                  <c:v>0.122589</c:v>
                </c:pt>
                <c:pt idx="116">
                  <c:v>0.124473</c:v>
                </c:pt>
                <c:pt idx="117">
                  <c:v>0.12779499999999999</c:v>
                </c:pt>
                <c:pt idx="118">
                  <c:v>0.13195200000000001</c:v>
                </c:pt>
                <c:pt idx="119">
                  <c:v>0.13347500000000001</c:v>
                </c:pt>
                <c:pt idx="120">
                  <c:v>0.136661</c:v>
                </c:pt>
                <c:pt idx="121">
                  <c:v>0.14106199999999999</c:v>
                </c:pt>
                <c:pt idx="122">
                  <c:v>0.14277500000000001</c:v>
                </c:pt>
                <c:pt idx="123">
                  <c:v>0.14607800000000001</c:v>
                </c:pt>
                <c:pt idx="124">
                  <c:v>0.15212300000000001</c:v>
                </c:pt>
                <c:pt idx="125">
                  <c:v>0.15414</c:v>
                </c:pt>
                <c:pt idx="126">
                  <c:v>0.16067799999999999</c:v>
                </c:pt>
                <c:pt idx="127">
                  <c:v>0.16611600000000001</c:v>
                </c:pt>
                <c:pt idx="128">
                  <c:v>0.170071</c:v>
                </c:pt>
                <c:pt idx="129">
                  <c:v>0.17464299999999999</c:v>
                </c:pt>
                <c:pt idx="130">
                  <c:v>0.18278800000000001</c:v>
                </c:pt>
                <c:pt idx="131">
                  <c:v>0.192219</c:v>
                </c:pt>
                <c:pt idx="132">
                  <c:v>0.19769</c:v>
                </c:pt>
                <c:pt idx="133">
                  <c:v>0.18709000000000001</c:v>
                </c:pt>
                <c:pt idx="134">
                  <c:v>0.20322799999999999</c:v>
                </c:pt>
                <c:pt idx="135">
                  <c:v>0.20664199999999999</c:v>
                </c:pt>
                <c:pt idx="136">
                  <c:v>0.21444099999999999</c:v>
                </c:pt>
                <c:pt idx="137">
                  <c:v>0.21746299999999999</c:v>
                </c:pt>
                <c:pt idx="138">
                  <c:v>0.222992</c:v>
                </c:pt>
                <c:pt idx="139">
                  <c:v>0.228437</c:v>
                </c:pt>
                <c:pt idx="140">
                  <c:v>0.236457</c:v>
                </c:pt>
                <c:pt idx="141">
                  <c:v>0.248305</c:v>
                </c:pt>
                <c:pt idx="142">
                  <c:v>0.25789200000000001</c:v>
                </c:pt>
                <c:pt idx="143">
                  <c:v>0.260716</c:v>
                </c:pt>
                <c:pt idx="144">
                  <c:v>0.26700699999999999</c:v>
                </c:pt>
                <c:pt idx="145">
                  <c:v>0.276287</c:v>
                </c:pt>
                <c:pt idx="146">
                  <c:v>0.28172999999999998</c:v>
                </c:pt>
                <c:pt idx="147">
                  <c:v>0.29214600000000002</c:v>
                </c:pt>
                <c:pt idx="148">
                  <c:v>0.29419000000000001</c:v>
                </c:pt>
                <c:pt idx="149">
                  <c:v>0.29827599999999999</c:v>
                </c:pt>
                <c:pt idx="150">
                  <c:v>0.30659900000000001</c:v>
                </c:pt>
                <c:pt idx="151">
                  <c:v>0.31154199999999999</c:v>
                </c:pt>
                <c:pt idx="152">
                  <c:v>0.32016099999999997</c:v>
                </c:pt>
                <c:pt idx="153">
                  <c:v>0.33101199999999997</c:v>
                </c:pt>
                <c:pt idx="154">
                  <c:v>0.33321699999999999</c:v>
                </c:pt>
                <c:pt idx="155">
                  <c:v>0.33704099999999998</c:v>
                </c:pt>
                <c:pt idx="156">
                  <c:v>0.33784799999999998</c:v>
                </c:pt>
                <c:pt idx="157">
                  <c:v>0.34234100000000001</c:v>
                </c:pt>
                <c:pt idx="158">
                  <c:v>0.34640399999999999</c:v>
                </c:pt>
                <c:pt idx="159">
                  <c:v>0.34861399999999998</c:v>
                </c:pt>
                <c:pt idx="160">
                  <c:v>0.35522599999999999</c:v>
                </c:pt>
                <c:pt idx="161">
                  <c:v>0.356742</c:v>
                </c:pt>
                <c:pt idx="162">
                  <c:v>0.365894</c:v>
                </c:pt>
                <c:pt idx="163">
                  <c:v>0.37147599999999997</c:v>
                </c:pt>
                <c:pt idx="164">
                  <c:v>0.37698999999999999</c:v>
                </c:pt>
                <c:pt idx="165">
                  <c:v>0.38956099999999999</c:v>
                </c:pt>
                <c:pt idx="166">
                  <c:v>0.38197599999999998</c:v>
                </c:pt>
                <c:pt idx="167">
                  <c:v>0.39999000000000001</c:v>
                </c:pt>
                <c:pt idx="168">
                  <c:v>0.41353899999999999</c:v>
                </c:pt>
                <c:pt idx="169">
                  <c:v>0.42055799999999999</c:v>
                </c:pt>
                <c:pt idx="170">
                  <c:v>0.42832700000000001</c:v>
                </c:pt>
                <c:pt idx="171">
                  <c:v>0.43573299999999998</c:v>
                </c:pt>
                <c:pt idx="172">
                  <c:v>0.44448599999999999</c:v>
                </c:pt>
                <c:pt idx="173">
                  <c:v>0.454627</c:v>
                </c:pt>
                <c:pt idx="174">
                  <c:v>0.46571800000000002</c:v>
                </c:pt>
                <c:pt idx="175">
                  <c:v>0.48321599999999998</c:v>
                </c:pt>
              </c:numCache>
            </c:numRef>
          </c:val>
        </c:ser>
        <c:ser>
          <c:idx val="10"/>
          <c:order val="13"/>
          <c:tx>
            <c:strRef>
              <c:f>data!$L$1</c:f>
              <c:strCache>
                <c:ptCount val="1"/>
                <c:pt idx="0">
                  <c:v>Bakken (MT &amp; ND)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data!$L$2:$L$177</c:f>
              <c:numCache>
                <c:formatCode>General</c:formatCode>
                <c:ptCount val="176"/>
                <c:pt idx="0">
                  <c:v>2.1672E-2</c:v>
                </c:pt>
                <c:pt idx="1">
                  <c:v>2.0327999999999999E-2</c:v>
                </c:pt>
                <c:pt idx="2">
                  <c:v>1.9835999999999999E-2</c:v>
                </c:pt>
                <c:pt idx="3">
                  <c:v>2.0105000000000001E-2</c:v>
                </c:pt>
                <c:pt idx="4">
                  <c:v>1.9255999999999999E-2</c:v>
                </c:pt>
                <c:pt idx="5">
                  <c:v>1.8929000000000001E-2</c:v>
                </c:pt>
                <c:pt idx="6">
                  <c:v>1.8676999999999999E-2</c:v>
                </c:pt>
                <c:pt idx="7">
                  <c:v>1.8315000000000001E-2</c:v>
                </c:pt>
                <c:pt idx="8">
                  <c:v>1.8575999999999999E-2</c:v>
                </c:pt>
                <c:pt idx="9">
                  <c:v>1.8345E-2</c:v>
                </c:pt>
                <c:pt idx="10">
                  <c:v>1.8461000000000002E-2</c:v>
                </c:pt>
                <c:pt idx="11">
                  <c:v>1.7734E-2</c:v>
                </c:pt>
                <c:pt idx="12">
                  <c:v>1.7391E-2</c:v>
                </c:pt>
                <c:pt idx="13">
                  <c:v>1.7100000000000001E-2</c:v>
                </c:pt>
                <c:pt idx="14">
                  <c:v>1.7474E-2</c:v>
                </c:pt>
                <c:pt idx="15">
                  <c:v>1.7111000000000001E-2</c:v>
                </c:pt>
                <c:pt idx="16">
                  <c:v>1.7106E-2</c:v>
                </c:pt>
                <c:pt idx="17">
                  <c:v>1.6570999999999999E-2</c:v>
                </c:pt>
                <c:pt idx="18">
                  <c:v>1.6128E-2</c:v>
                </c:pt>
                <c:pt idx="19">
                  <c:v>1.6697E-2</c:v>
                </c:pt>
                <c:pt idx="20">
                  <c:v>1.6792999999999999E-2</c:v>
                </c:pt>
                <c:pt idx="21">
                  <c:v>1.6428000000000002E-2</c:v>
                </c:pt>
                <c:pt idx="22">
                  <c:v>1.6749E-2</c:v>
                </c:pt>
                <c:pt idx="23">
                  <c:v>1.6782999999999999E-2</c:v>
                </c:pt>
                <c:pt idx="24">
                  <c:v>1.6393000000000001E-2</c:v>
                </c:pt>
                <c:pt idx="25">
                  <c:v>1.6414000000000002E-2</c:v>
                </c:pt>
                <c:pt idx="26">
                  <c:v>1.6195000000000001E-2</c:v>
                </c:pt>
                <c:pt idx="27">
                  <c:v>1.6265000000000002E-2</c:v>
                </c:pt>
                <c:pt idx="28">
                  <c:v>1.6433E-2</c:v>
                </c:pt>
                <c:pt idx="29">
                  <c:v>1.6216999999999999E-2</c:v>
                </c:pt>
                <c:pt idx="30">
                  <c:v>1.6173E-2</c:v>
                </c:pt>
                <c:pt idx="31">
                  <c:v>1.6094000000000001E-2</c:v>
                </c:pt>
                <c:pt idx="32">
                  <c:v>1.6551E-2</c:v>
                </c:pt>
                <c:pt idx="33">
                  <c:v>1.7162E-2</c:v>
                </c:pt>
                <c:pt idx="34">
                  <c:v>1.7697000000000001E-2</c:v>
                </c:pt>
                <c:pt idx="35">
                  <c:v>1.7743999999999999E-2</c:v>
                </c:pt>
                <c:pt idx="36">
                  <c:v>1.8173999999999999E-2</c:v>
                </c:pt>
                <c:pt idx="37">
                  <c:v>1.8863000000000001E-2</c:v>
                </c:pt>
                <c:pt idx="38">
                  <c:v>1.8405999999999999E-2</c:v>
                </c:pt>
                <c:pt idx="39">
                  <c:v>1.8492999999999999E-2</c:v>
                </c:pt>
                <c:pt idx="40">
                  <c:v>1.8383E-2</c:v>
                </c:pt>
                <c:pt idx="41">
                  <c:v>1.8367000000000001E-2</c:v>
                </c:pt>
                <c:pt idx="42">
                  <c:v>1.9497E-2</c:v>
                </c:pt>
                <c:pt idx="43">
                  <c:v>1.9630999999999999E-2</c:v>
                </c:pt>
                <c:pt idx="44">
                  <c:v>2.1069999999999998E-2</c:v>
                </c:pt>
                <c:pt idx="45">
                  <c:v>2.1839000000000001E-2</c:v>
                </c:pt>
                <c:pt idx="46">
                  <c:v>2.3546000000000001E-2</c:v>
                </c:pt>
                <c:pt idx="47">
                  <c:v>2.3886999999999999E-2</c:v>
                </c:pt>
                <c:pt idx="48">
                  <c:v>2.4889999999999999E-2</c:v>
                </c:pt>
                <c:pt idx="49">
                  <c:v>2.4788999999999999E-2</c:v>
                </c:pt>
                <c:pt idx="50">
                  <c:v>2.7271E-2</c:v>
                </c:pt>
                <c:pt idx="51">
                  <c:v>2.7177E-2</c:v>
                </c:pt>
                <c:pt idx="52">
                  <c:v>2.9003999999999999E-2</c:v>
                </c:pt>
                <c:pt idx="53">
                  <c:v>3.0875E-2</c:v>
                </c:pt>
                <c:pt idx="54">
                  <c:v>3.1137999999999999E-2</c:v>
                </c:pt>
                <c:pt idx="55">
                  <c:v>3.1952000000000001E-2</c:v>
                </c:pt>
                <c:pt idx="56">
                  <c:v>3.526E-2</c:v>
                </c:pt>
                <c:pt idx="57">
                  <c:v>3.6556999999999999E-2</c:v>
                </c:pt>
                <c:pt idx="58">
                  <c:v>3.8745000000000002E-2</c:v>
                </c:pt>
                <c:pt idx="59">
                  <c:v>3.9477999999999999E-2</c:v>
                </c:pt>
                <c:pt idx="60">
                  <c:v>4.0955999999999999E-2</c:v>
                </c:pt>
                <c:pt idx="61">
                  <c:v>4.7199999999999999E-2</c:v>
                </c:pt>
                <c:pt idx="62">
                  <c:v>4.8786000000000003E-2</c:v>
                </c:pt>
                <c:pt idx="63">
                  <c:v>5.1663000000000001E-2</c:v>
                </c:pt>
                <c:pt idx="64">
                  <c:v>5.2830000000000002E-2</c:v>
                </c:pt>
                <c:pt idx="65">
                  <c:v>5.3060999999999997E-2</c:v>
                </c:pt>
                <c:pt idx="66">
                  <c:v>5.1901999999999997E-2</c:v>
                </c:pt>
                <c:pt idx="67">
                  <c:v>5.5389000000000001E-2</c:v>
                </c:pt>
                <c:pt idx="68">
                  <c:v>5.7618999999999997E-2</c:v>
                </c:pt>
                <c:pt idx="69">
                  <c:v>5.8739E-2</c:v>
                </c:pt>
                <c:pt idx="70">
                  <c:v>6.0198000000000002E-2</c:v>
                </c:pt>
                <c:pt idx="71">
                  <c:v>5.9937999999999998E-2</c:v>
                </c:pt>
                <c:pt idx="72">
                  <c:v>5.9993999999999999E-2</c:v>
                </c:pt>
                <c:pt idx="73">
                  <c:v>5.9443000000000003E-2</c:v>
                </c:pt>
                <c:pt idx="74">
                  <c:v>6.0532999999999997E-2</c:v>
                </c:pt>
                <c:pt idx="75">
                  <c:v>5.9752E-2</c:v>
                </c:pt>
                <c:pt idx="76">
                  <c:v>6.0298999999999998E-2</c:v>
                </c:pt>
                <c:pt idx="77">
                  <c:v>6.2012999999999999E-2</c:v>
                </c:pt>
                <c:pt idx="78">
                  <c:v>6.3351000000000005E-2</c:v>
                </c:pt>
                <c:pt idx="79">
                  <c:v>6.3813999999999996E-2</c:v>
                </c:pt>
                <c:pt idx="80">
                  <c:v>6.6586999999999993E-2</c:v>
                </c:pt>
                <c:pt idx="81">
                  <c:v>6.6615999999999995E-2</c:v>
                </c:pt>
                <c:pt idx="82">
                  <c:v>6.6811999999999996E-2</c:v>
                </c:pt>
                <c:pt idx="83">
                  <c:v>6.6977999999999996E-2</c:v>
                </c:pt>
                <c:pt idx="84">
                  <c:v>6.6881999999999997E-2</c:v>
                </c:pt>
                <c:pt idx="85">
                  <c:v>6.7065E-2</c:v>
                </c:pt>
                <c:pt idx="86">
                  <c:v>6.8559999999999996E-2</c:v>
                </c:pt>
                <c:pt idx="87">
                  <c:v>6.8814E-2</c:v>
                </c:pt>
                <c:pt idx="88">
                  <c:v>7.3633000000000004E-2</c:v>
                </c:pt>
                <c:pt idx="89">
                  <c:v>7.2804999999999995E-2</c:v>
                </c:pt>
                <c:pt idx="90">
                  <c:v>7.4801999999999993E-2</c:v>
                </c:pt>
                <c:pt idx="91">
                  <c:v>7.5334999999999999E-2</c:v>
                </c:pt>
                <c:pt idx="92">
                  <c:v>7.6560000000000003E-2</c:v>
                </c:pt>
                <c:pt idx="93">
                  <c:v>8.1047999999999995E-2</c:v>
                </c:pt>
                <c:pt idx="94">
                  <c:v>7.9994999999999997E-2</c:v>
                </c:pt>
                <c:pt idx="95">
                  <c:v>8.4580000000000002E-2</c:v>
                </c:pt>
                <c:pt idx="96">
                  <c:v>8.5595000000000004E-2</c:v>
                </c:pt>
                <c:pt idx="97">
                  <c:v>8.5258E-2</c:v>
                </c:pt>
                <c:pt idx="98">
                  <c:v>9.0649999999999994E-2</c:v>
                </c:pt>
                <c:pt idx="99">
                  <c:v>9.7643999999999995E-2</c:v>
                </c:pt>
                <c:pt idx="100">
                  <c:v>0.10556699999999999</c:v>
                </c:pt>
                <c:pt idx="101">
                  <c:v>0.115507</c:v>
                </c:pt>
                <c:pt idx="102">
                  <c:v>0.120685</c:v>
                </c:pt>
                <c:pt idx="103">
                  <c:v>0.12776699999999999</c:v>
                </c:pt>
                <c:pt idx="104">
                  <c:v>0.13977200000000001</c:v>
                </c:pt>
                <c:pt idx="105">
                  <c:v>0.15587300000000001</c:v>
                </c:pt>
                <c:pt idx="106">
                  <c:v>0.16762299999999999</c:v>
                </c:pt>
                <c:pt idx="107">
                  <c:v>0.15740399999999999</c:v>
                </c:pt>
                <c:pt idx="108">
                  <c:v>0.14474200000000001</c:v>
                </c:pt>
                <c:pt idx="109">
                  <c:v>0.15051</c:v>
                </c:pt>
                <c:pt idx="110">
                  <c:v>0.15482699999999999</c:v>
                </c:pt>
                <c:pt idx="111">
                  <c:v>0.15691099999999999</c:v>
                </c:pt>
                <c:pt idx="112">
                  <c:v>0.165051</c:v>
                </c:pt>
                <c:pt idx="113">
                  <c:v>0.17327899999999999</c:v>
                </c:pt>
                <c:pt idx="114">
                  <c:v>0.185805</c:v>
                </c:pt>
                <c:pt idx="115">
                  <c:v>0.18875500000000001</c:v>
                </c:pt>
                <c:pt idx="116">
                  <c:v>0.19517399999999999</c:v>
                </c:pt>
                <c:pt idx="117">
                  <c:v>0.19774600000000001</c:v>
                </c:pt>
                <c:pt idx="118">
                  <c:v>0.20166700000000001</c:v>
                </c:pt>
                <c:pt idx="119">
                  <c:v>0.19980800000000001</c:v>
                </c:pt>
                <c:pt idx="120">
                  <c:v>0.201261</c:v>
                </c:pt>
                <c:pt idx="121">
                  <c:v>0.220109</c:v>
                </c:pt>
                <c:pt idx="122">
                  <c:v>0.23585500000000001</c:v>
                </c:pt>
                <c:pt idx="123">
                  <c:v>0.243307</c:v>
                </c:pt>
                <c:pt idx="124">
                  <c:v>0.25863799999999998</c:v>
                </c:pt>
                <c:pt idx="125">
                  <c:v>0.27479599999999998</c:v>
                </c:pt>
                <c:pt idx="126">
                  <c:v>0.28328100000000001</c:v>
                </c:pt>
                <c:pt idx="127">
                  <c:v>0.29135299999999997</c:v>
                </c:pt>
                <c:pt idx="128">
                  <c:v>0.30542000000000002</c:v>
                </c:pt>
                <c:pt idx="129">
                  <c:v>0.305919</c:v>
                </c:pt>
                <c:pt idx="130">
                  <c:v>0.32089299999999998</c:v>
                </c:pt>
                <c:pt idx="131">
                  <c:v>0.30938399999999999</c:v>
                </c:pt>
                <c:pt idx="132">
                  <c:v>0.30836200000000002</c:v>
                </c:pt>
                <c:pt idx="133">
                  <c:v>0.317137</c:v>
                </c:pt>
                <c:pt idx="134">
                  <c:v>0.32776499999999997</c:v>
                </c:pt>
                <c:pt idx="135">
                  <c:v>0.31947700000000001</c:v>
                </c:pt>
                <c:pt idx="136">
                  <c:v>0.33383400000000002</c:v>
                </c:pt>
                <c:pt idx="137">
                  <c:v>0.35494999999999999</c:v>
                </c:pt>
                <c:pt idx="138">
                  <c:v>0.39574900000000002</c:v>
                </c:pt>
                <c:pt idx="139">
                  <c:v>0.41418199999999999</c:v>
                </c:pt>
                <c:pt idx="140">
                  <c:v>0.43305399999999999</c:v>
                </c:pt>
                <c:pt idx="141">
                  <c:v>0.46087400000000001</c:v>
                </c:pt>
                <c:pt idx="142">
                  <c:v>0.48117599999999999</c:v>
                </c:pt>
                <c:pt idx="143">
                  <c:v>0.50629599999999997</c:v>
                </c:pt>
                <c:pt idx="144">
                  <c:v>0.51485000000000003</c:v>
                </c:pt>
                <c:pt idx="145">
                  <c:v>0.52939800000000004</c:v>
                </c:pt>
                <c:pt idx="146">
                  <c:v>0.54858200000000001</c:v>
                </c:pt>
                <c:pt idx="147">
                  <c:v>0.58407299999999995</c:v>
                </c:pt>
                <c:pt idx="148">
                  <c:v>0.61549699999999996</c:v>
                </c:pt>
                <c:pt idx="149">
                  <c:v>0.63329599999999997</c:v>
                </c:pt>
                <c:pt idx="150">
                  <c:v>0.652092</c:v>
                </c:pt>
                <c:pt idx="151">
                  <c:v>0.67979800000000001</c:v>
                </c:pt>
                <c:pt idx="152">
                  <c:v>0.70522399999999996</c:v>
                </c:pt>
                <c:pt idx="153">
                  <c:v>0.72883100000000001</c:v>
                </c:pt>
                <c:pt idx="154">
                  <c:v>0.71589499999999995</c:v>
                </c:pt>
                <c:pt idx="155">
                  <c:v>0.749363</c:v>
                </c:pt>
                <c:pt idx="156">
                  <c:v>0.71948500000000004</c:v>
                </c:pt>
                <c:pt idx="157">
                  <c:v>0.76361199999999996</c:v>
                </c:pt>
                <c:pt idx="158">
                  <c:v>0.77113799999999999</c:v>
                </c:pt>
                <c:pt idx="159">
                  <c:v>0.77864599999999995</c:v>
                </c:pt>
                <c:pt idx="160">
                  <c:v>0.79658300000000004</c:v>
                </c:pt>
                <c:pt idx="161">
                  <c:v>0.80815899999999996</c:v>
                </c:pt>
                <c:pt idx="162">
                  <c:v>0.86123099999999997</c:v>
                </c:pt>
                <c:pt idx="163">
                  <c:v>0.89857100000000001</c:v>
                </c:pt>
                <c:pt idx="164">
                  <c:v>0.91879599999999995</c:v>
                </c:pt>
                <c:pt idx="165">
                  <c:v>0.92913299999999999</c:v>
                </c:pt>
                <c:pt idx="166">
                  <c:v>0.96177199999999996</c:v>
                </c:pt>
                <c:pt idx="167">
                  <c:v>0.913933</c:v>
                </c:pt>
                <c:pt idx="168">
                  <c:v>0.91937100000000005</c:v>
                </c:pt>
                <c:pt idx="169">
                  <c:v>0.93797600000000003</c:v>
                </c:pt>
                <c:pt idx="170">
                  <c:v>0.96114500000000003</c:v>
                </c:pt>
                <c:pt idx="171">
                  <c:v>0.98604199999999997</c:v>
                </c:pt>
                <c:pt idx="172">
                  <c:v>0.97469499999999998</c:v>
                </c:pt>
                <c:pt idx="173">
                  <c:v>1.0076989999999999</c:v>
                </c:pt>
                <c:pt idx="174">
                  <c:v>1.024486</c:v>
                </c:pt>
                <c:pt idx="175">
                  <c:v>1.0491839999999999</c:v>
                </c:pt>
              </c:numCache>
            </c:numRef>
          </c:val>
        </c:ser>
        <c:ser>
          <c:idx val="11"/>
          <c:order val="14"/>
          <c:tx>
            <c:strRef>
              <c:f>data!$M$1</c:f>
              <c:strCache>
                <c:ptCount val="1"/>
                <c:pt idx="0">
                  <c:v>Eagle Ford (TX)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data!$M$2:$M$177</c:f>
              <c:numCache>
                <c:formatCode>General</c:formatCode>
                <c:ptCount val="176"/>
                <c:pt idx="0">
                  <c:v>7.9999999999999996E-6</c:v>
                </c:pt>
                <c:pt idx="1">
                  <c:v>3.0000000000000001E-6</c:v>
                </c:pt>
                <c:pt idx="2">
                  <c:v>6.9999999999999999E-6</c:v>
                </c:pt>
                <c:pt idx="3">
                  <c:v>3.0000000000000001E-6</c:v>
                </c:pt>
                <c:pt idx="4">
                  <c:v>5.0000000000000004E-6</c:v>
                </c:pt>
                <c:pt idx="5">
                  <c:v>5.0000000000000004E-6</c:v>
                </c:pt>
                <c:pt idx="6">
                  <c:v>6.0000000000000002E-6</c:v>
                </c:pt>
                <c:pt idx="7">
                  <c:v>3.9999999999999998E-6</c:v>
                </c:pt>
                <c:pt idx="8">
                  <c:v>3.9999999999999998E-6</c:v>
                </c:pt>
                <c:pt idx="9">
                  <c:v>3.9999999999999998E-6</c:v>
                </c:pt>
                <c:pt idx="10">
                  <c:v>3.9999999999999998E-6</c:v>
                </c:pt>
                <c:pt idx="11">
                  <c:v>5.0000000000000004E-6</c:v>
                </c:pt>
                <c:pt idx="12">
                  <c:v>3.9999999999999998E-6</c:v>
                </c:pt>
                <c:pt idx="13">
                  <c:v>3.9999999999999998E-6</c:v>
                </c:pt>
                <c:pt idx="14">
                  <c:v>5.0000000000000004E-6</c:v>
                </c:pt>
                <c:pt idx="15">
                  <c:v>1.9999999999999999E-6</c:v>
                </c:pt>
                <c:pt idx="16">
                  <c:v>6.9999999999999999E-6</c:v>
                </c:pt>
                <c:pt idx="17">
                  <c:v>5.0000000000000004E-6</c:v>
                </c:pt>
                <c:pt idx="18">
                  <c:v>5.0000000000000004E-6</c:v>
                </c:pt>
                <c:pt idx="19">
                  <c:v>5.0000000000000004E-6</c:v>
                </c:pt>
                <c:pt idx="20">
                  <c:v>3.9999999999999998E-6</c:v>
                </c:pt>
                <c:pt idx="21">
                  <c:v>5.0000000000000004E-6</c:v>
                </c:pt>
                <c:pt idx="22">
                  <c:v>5.0000000000000004E-6</c:v>
                </c:pt>
                <c:pt idx="23">
                  <c:v>3.0000000000000001E-6</c:v>
                </c:pt>
                <c:pt idx="24">
                  <c:v>7.9999999999999996E-6</c:v>
                </c:pt>
                <c:pt idx="25">
                  <c:v>5.0000000000000004E-6</c:v>
                </c:pt>
                <c:pt idx="26">
                  <c:v>5.0000000000000004E-6</c:v>
                </c:pt>
                <c:pt idx="27">
                  <c:v>5.0000000000000004E-6</c:v>
                </c:pt>
                <c:pt idx="28">
                  <c:v>7.9999999999999996E-6</c:v>
                </c:pt>
                <c:pt idx="29">
                  <c:v>3.9999999999999998E-6</c:v>
                </c:pt>
                <c:pt idx="30">
                  <c:v>3.9999999999999998E-6</c:v>
                </c:pt>
                <c:pt idx="31">
                  <c:v>3.0000000000000001E-6</c:v>
                </c:pt>
                <c:pt idx="32">
                  <c:v>5.0000000000000004E-6</c:v>
                </c:pt>
                <c:pt idx="33">
                  <c:v>5.0000000000000004E-6</c:v>
                </c:pt>
                <c:pt idx="34">
                  <c:v>3.0000000000000001E-6</c:v>
                </c:pt>
                <c:pt idx="35">
                  <c:v>1.9999999999999999E-6</c:v>
                </c:pt>
                <c:pt idx="36">
                  <c:v>3.9999999999999998E-6</c:v>
                </c:pt>
                <c:pt idx="37">
                  <c:v>3.0000000000000001E-6</c:v>
                </c:pt>
                <c:pt idx="38">
                  <c:v>5.0000000000000004E-6</c:v>
                </c:pt>
                <c:pt idx="39">
                  <c:v>9.9999999999999995E-7</c:v>
                </c:pt>
                <c:pt idx="40">
                  <c:v>0</c:v>
                </c:pt>
                <c:pt idx="41">
                  <c:v>9.9999999999999995E-7</c:v>
                </c:pt>
                <c:pt idx="42">
                  <c:v>6.0000000000000002E-6</c:v>
                </c:pt>
                <c:pt idx="43">
                  <c:v>3.0000000000000001E-6</c:v>
                </c:pt>
                <c:pt idx="44">
                  <c:v>9.9999999999999995E-7</c:v>
                </c:pt>
                <c:pt idx="45">
                  <c:v>3.0000000000000001E-6</c:v>
                </c:pt>
                <c:pt idx="46">
                  <c:v>1.9999999999999999E-6</c:v>
                </c:pt>
                <c:pt idx="47">
                  <c:v>3.9999999999999998E-6</c:v>
                </c:pt>
                <c:pt idx="48">
                  <c:v>3.9999999999999998E-6</c:v>
                </c:pt>
                <c:pt idx="49">
                  <c:v>7.9999999999999996E-6</c:v>
                </c:pt>
                <c:pt idx="50">
                  <c:v>5.0000000000000004E-6</c:v>
                </c:pt>
                <c:pt idx="51">
                  <c:v>3.0000000000000001E-6</c:v>
                </c:pt>
                <c:pt idx="52">
                  <c:v>1.9999999999999999E-6</c:v>
                </c:pt>
                <c:pt idx="53">
                  <c:v>3.9999999999999998E-6</c:v>
                </c:pt>
                <c:pt idx="54">
                  <c:v>5.0000000000000004E-6</c:v>
                </c:pt>
                <c:pt idx="55">
                  <c:v>6.0000000000000002E-6</c:v>
                </c:pt>
                <c:pt idx="56">
                  <c:v>3.0000000000000001E-6</c:v>
                </c:pt>
                <c:pt idx="57">
                  <c:v>3.0000000000000001E-6</c:v>
                </c:pt>
                <c:pt idx="58">
                  <c:v>3.0000000000000001E-6</c:v>
                </c:pt>
                <c:pt idx="59">
                  <c:v>6.9999999999999999E-6</c:v>
                </c:pt>
                <c:pt idx="60">
                  <c:v>3.9999999999999998E-6</c:v>
                </c:pt>
                <c:pt idx="61">
                  <c:v>5.0000000000000004E-6</c:v>
                </c:pt>
                <c:pt idx="62">
                  <c:v>3.9999999999999998E-6</c:v>
                </c:pt>
                <c:pt idx="63">
                  <c:v>6.0000000000000002E-6</c:v>
                </c:pt>
                <c:pt idx="64">
                  <c:v>3.9999999999999998E-6</c:v>
                </c:pt>
                <c:pt idx="65">
                  <c:v>3.9999999999999998E-6</c:v>
                </c:pt>
                <c:pt idx="66">
                  <c:v>3.0000000000000001E-6</c:v>
                </c:pt>
                <c:pt idx="67">
                  <c:v>6.0000000000000002E-6</c:v>
                </c:pt>
                <c:pt idx="68">
                  <c:v>6.0000000000000002E-6</c:v>
                </c:pt>
                <c:pt idx="69">
                  <c:v>5.0000000000000004E-6</c:v>
                </c:pt>
                <c:pt idx="70">
                  <c:v>3.9999999999999998E-6</c:v>
                </c:pt>
                <c:pt idx="71">
                  <c:v>3.9999999999999998E-6</c:v>
                </c:pt>
                <c:pt idx="72">
                  <c:v>5.0000000000000004E-6</c:v>
                </c:pt>
                <c:pt idx="73">
                  <c:v>3.0000000000000001E-6</c:v>
                </c:pt>
                <c:pt idx="74">
                  <c:v>3.0000000000000001E-6</c:v>
                </c:pt>
                <c:pt idx="75">
                  <c:v>3.9999999999999998E-6</c:v>
                </c:pt>
                <c:pt idx="76">
                  <c:v>3.9999999999999998E-6</c:v>
                </c:pt>
                <c:pt idx="77">
                  <c:v>5.0000000000000004E-6</c:v>
                </c:pt>
                <c:pt idx="78">
                  <c:v>3.9999999999999998E-6</c:v>
                </c:pt>
                <c:pt idx="79">
                  <c:v>5.0000000000000004E-6</c:v>
                </c:pt>
                <c:pt idx="80">
                  <c:v>1.2400000000000001E-4</c:v>
                </c:pt>
                <c:pt idx="81">
                  <c:v>1.2300000000000001E-4</c:v>
                </c:pt>
                <c:pt idx="82">
                  <c:v>4.6E-5</c:v>
                </c:pt>
                <c:pt idx="83">
                  <c:v>1.1900000000000001E-4</c:v>
                </c:pt>
                <c:pt idx="84">
                  <c:v>9.2999999999999997E-5</c:v>
                </c:pt>
                <c:pt idx="85">
                  <c:v>1.05E-4</c:v>
                </c:pt>
                <c:pt idx="86">
                  <c:v>8.2999999999999998E-5</c:v>
                </c:pt>
                <c:pt idx="87">
                  <c:v>8.5000000000000006E-5</c:v>
                </c:pt>
                <c:pt idx="88">
                  <c:v>7.8999999999999996E-5</c:v>
                </c:pt>
                <c:pt idx="89">
                  <c:v>7.7999999999999999E-5</c:v>
                </c:pt>
                <c:pt idx="90">
                  <c:v>7.2000000000000002E-5</c:v>
                </c:pt>
                <c:pt idx="91">
                  <c:v>5.8E-5</c:v>
                </c:pt>
                <c:pt idx="92">
                  <c:v>5.0000000000000004E-6</c:v>
                </c:pt>
                <c:pt idx="93">
                  <c:v>2.1999999999999999E-5</c:v>
                </c:pt>
                <c:pt idx="94">
                  <c:v>6.9999999999999999E-6</c:v>
                </c:pt>
                <c:pt idx="95">
                  <c:v>2.5000000000000001E-5</c:v>
                </c:pt>
                <c:pt idx="96">
                  <c:v>8.8999999999999995E-5</c:v>
                </c:pt>
                <c:pt idx="97">
                  <c:v>1.7000000000000001E-4</c:v>
                </c:pt>
                <c:pt idx="98">
                  <c:v>1.73E-4</c:v>
                </c:pt>
                <c:pt idx="99">
                  <c:v>3.5399999999999999E-4</c:v>
                </c:pt>
                <c:pt idx="100">
                  <c:v>4.9100000000000001E-4</c:v>
                </c:pt>
                <c:pt idx="101">
                  <c:v>7.8899999999999999E-4</c:v>
                </c:pt>
                <c:pt idx="102">
                  <c:v>3.6699999999999998E-4</c:v>
                </c:pt>
                <c:pt idx="103">
                  <c:v>3.0899999999999998E-4</c:v>
                </c:pt>
                <c:pt idx="104">
                  <c:v>7.3399999999999995E-4</c:v>
                </c:pt>
                <c:pt idx="105">
                  <c:v>1.1410000000000001E-3</c:v>
                </c:pt>
                <c:pt idx="106">
                  <c:v>1.016E-3</c:v>
                </c:pt>
                <c:pt idx="107">
                  <c:v>8.4000000000000003E-4</c:v>
                </c:pt>
                <c:pt idx="108">
                  <c:v>8.12E-4</c:v>
                </c:pt>
                <c:pt idx="109">
                  <c:v>1.1199999999999999E-3</c:v>
                </c:pt>
                <c:pt idx="110">
                  <c:v>1.2830000000000001E-3</c:v>
                </c:pt>
                <c:pt idx="111">
                  <c:v>1.6299999999999999E-3</c:v>
                </c:pt>
                <c:pt idx="112">
                  <c:v>1.714E-3</c:v>
                </c:pt>
                <c:pt idx="113">
                  <c:v>1.356E-3</c:v>
                </c:pt>
                <c:pt idx="114">
                  <c:v>1.9009999999999999E-3</c:v>
                </c:pt>
                <c:pt idx="115">
                  <c:v>2.111E-3</c:v>
                </c:pt>
                <c:pt idx="116">
                  <c:v>2.977E-3</c:v>
                </c:pt>
                <c:pt idx="117">
                  <c:v>4.8339999999999998E-3</c:v>
                </c:pt>
                <c:pt idx="118">
                  <c:v>6.5310000000000003E-3</c:v>
                </c:pt>
                <c:pt idx="119">
                  <c:v>7.058E-3</c:v>
                </c:pt>
                <c:pt idx="120">
                  <c:v>7.7229999999999998E-3</c:v>
                </c:pt>
                <c:pt idx="121">
                  <c:v>7.489E-3</c:v>
                </c:pt>
                <c:pt idx="122">
                  <c:v>1.2198000000000001E-2</c:v>
                </c:pt>
                <c:pt idx="123">
                  <c:v>1.5325999999999999E-2</c:v>
                </c:pt>
                <c:pt idx="124">
                  <c:v>1.9229E-2</c:v>
                </c:pt>
                <c:pt idx="125">
                  <c:v>2.5076000000000001E-2</c:v>
                </c:pt>
                <c:pt idx="126">
                  <c:v>2.9673000000000001E-2</c:v>
                </c:pt>
                <c:pt idx="127">
                  <c:v>3.3780999999999999E-2</c:v>
                </c:pt>
                <c:pt idx="128">
                  <c:v>4.2221000000000002E-2</c:v>
                </c:pt>
                <c:pt idx="129">
                  <c:v>4.9414E-2</c:v>
                </c:pt>
                <c:pt idx="130">
                  <c:v>6.6160999999999998E-2</c:v>
                </c:pt>
                <c:pt idx="131">
                  <c:v>8.7161000000000002E-2</c:v>
                </c:pt>
                <c:pt idx="132">
                  <c:v>9.2919000000000002E-2</c:v>
                </c:pt>
                <c:pt idx="133">
                  <c:v>0.104916</c:v>
                </c:pt>
                <c:pt idx="134">
                  <c:v>0.121847</c:v>
                </c:pt>
                <c:pt idx="135">
                  <c:v>0.13562399999999999</c:v>
                </c:pt>
                <c:pt idx="136">
                  <c:v>0.15875300000000001</c:v>
                </c:pt>
                <c:pt idx="137">
                  <c:v>0.178068</c:v>
                </c:pt>
                <c:pt idx="138">
                  <c:v>0.20937600000000001</c:v>
                </c:pt>
                <c:pt idx="139">
                  <c:v>0.241476</c:v>
                </c:pt>
                <c:pt idx="140">
                  <c:v>0.273839</c:v>
                </c:pt>
                <c:pt idx="141">
                  <c:v>0.29833399999999999</c:v>
                </c:pt>
                <c:pt idx="142">
                  <c:v>0.33704000000000001</c:v>
                </c:pt>
                <c:pt idx="143">
                  <c:v>0.36252699999999999</c:v>
                </c:pt>
                <c:pt idx="144">
                  <c:v>0.38892100000000002</c:v>
                </c:pt>
                <c:pt idx="145">
                  <c:v>0.41442699999999999</c:v>
                </c:pt>
                <c:pt idx="146">
                  <c:v>0.44134400000000001</c:v>
                </c:pt>
                <c:pt idx="147">
                  <c:v>0.48820000000000002</c:v>
                </c:pt>
                <c:pt idx="148">
                  <c:v>0.52025900000000003</c:v>
                </c:pt>
                <c:pt idx="149">
                  <c:v>0.54491000000000001</c:v>
                </c:pt>
                <c:pt idx="150">
                  <c:v>0.58240099999999995</c:v>
                </c:pt>
                <c:pt idx="151">
                  <c:v>0.62462499999999999</c:v>
                </c:pt>
                <c:pt idx="152">
                  <c:v>0.63199300000000003</c:v>
                </c:pt>
                <c:pt idx="153">
                  <c:v>0.67362599999999995</c:v>
                </c:pt>
                <c:pt idx="154">
                  <c:v>0.70585299999999995</c:v>
                </c:pt>
                <c:pt idx="155">
                  <c:v>0.738927</c:v>
                </c:pt>
                <c:pt idx="156">
                  <c:v>0.774003</c:v>
                </c:pt>
                <c:pt idx="157">
                  <c:v>0.82161399999999996</c:v>
                </c:pt>
                <c:pt idx="158">
                  <c:v>0.85964300000000005</c:v>
                </c:pt>
                <c:pt idx="159">
                  <c:v>0.87356199999999995</c:v>
                </c:pt>
                <c:pt idx="160">
                  <c:v>0.927014</c:v>
                </c:pt>
                <c:pt idx="161">
                  <c:v>0.97857499999999997</c:v>
                </c:pt>
                <c:pt idx="162">
                  <c:v>1.0070539999999999</c:v>
                </c:pt>
                <c:pt idx="163">
                  <c:v>1.028597</c:v>
                </c:pt>
                <c:pt idx="164">
                  <c:v>1.0466899999999999</c:v>
                </c:pt>
                <c:pt idx="165">
                  <c:v>1.038891</c:v>
                </c:pt>
                <c:pt idx="166">
                  <c:v>1.060452</c:v>
                </c:pt>
                <c:pt idx="167">
                  <c:v>1.1272500000000001</c:v>
                </c:pt>
                <c:pt idx="168">
                  <c:v>1.1520919999999999</c:v>
                </c:pt>
                <c:pt idx="169">
                  <c:v>1.1927669999999999</c:v>
                </c:pt>
                <c:pt idx="170">
                  <c:v>1.223722</c:v>
                </c:pt>
                <c:pt idx="171">
                  <c:v>1.2755099999999999</c:v>
                </c:pt>
                <c:pt idx="172">
                  <c:v>1.305553</c:v>
                </c:pt>
                <c:pt idx="173">
                  <c:v>1.33517</c:v>
                </c:pt>
                <c:pt idx="174">
                  <c:v>1.3639699999999999</c:v>
                </c:pt>
                <c:pt idx="175">
                  <c:v>1.426776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316544"/>
        <c:axId val="109102208"/>
      </c:areaChart>
      <c:dateAx>
        <c:axId val="110316544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09102208"/>
        <c:crosses val="autoZero"/>
        <c:auto val="0"/>
        <c:lblOffset val="100"/>
        <c:baseTimeUnit val="months"/>
        <c:majorUnit val="24"/>
        <c:majorTimeUnit val="months"/>
        <c:minorUnit val="12"/>
        <c:minorTimeUnit val="months"/>
      </c:dateAx>
      <c:valAx>
        <c:axId val="109102208"/>
        <c:scaling>
          <c:orientation val="minMax"/>
        </c:scaling>
        <c:delete val="0"/>
        <c:axPos val="r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10316544"/>
        <c:crosses val="max"/>
        <c:crossBetween val="midCat"/>
      </c:valAx>
    </c:plotArea>
    <c:legend>
      <c:legendPos val="l"/>
      <c:layout>
        <c:manualLayout>
          <c:xMode val="edge"/>
          <c:yMode val="edge"/>
          <c:x val="8.1691962417741265E-2"/>
          <c:y val="0.11504199475065617"/>
          <c:w val="0.54064271178059264"/>
          <c:h val="0.68930777195175508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000" b="1" baseline="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484399994858618E-2"/>
          <c:y val="0.137413167104112"/>
          <c:w val="0.86310275402809766"/>
          <c:h val="0.71314067705943451"/>
        </c:manualLayout>
      </c:layout>
      <c:areaChart>
        <c:grouping val="stacked"/>
        <c:varyColors val="0"/>
        <c:ser>
          <c:idx val="8"/>
          <c:order val="0"/>
          <c:tx>
            <c:strRef>
              <c:f>data!$K$1</c:f>
              <c:strCache>
                <c:ptCount val="1"/>
                <c:pt idx="0">
                  <c:v>Rest of US 'shale'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data!$K$2:$K$177</c:f>
              <c:numCache>
                <c:formatCode>General</c:formatCode>
                <c:ptCount val="176"/>
                <c:pt idx="0">
                  <c:v>1.355</c:v>
                </c:pt>
                <c:pt idx="1">
                  <c:v>1.357</c:v>
                </c:pt>
                <c:pt idx="2">
                  <c:v>1.3779999999999999</c:v>
                </c:pt>
                <c:pt idx="3">
                  <c:v>1.4</c:v>
                </c:pt>
                <c:pt idx="4">
                  <c:v>1.3939999999999999</c:v>
                </c:pt>
                <c:pt idx="5">
                  <c:v>1.361</c:v>
                </c:pt>
                <c:pt idx="6">
                  <c:v>1.347</c:v>
                </c:pt>
                <c:pt idx="7">
                  <c:v>1.3660000000000001</c:v>
                </c:pt>
                <c:pt idx="8">
                  <c:v>1.3839999999999999</c:v>
                </c:pt>
                <c:pt idx="9">
                  <c:v>1.381</c:v>
                </c:pt>
                <c:pt idx="10">
                  <c:v>1.3580000000000001</c:v>
                </c:pt>
                <c:pt idx="11">
                  <c:v>1.3520000000000001</c:v>
                </c:pt>
                <c:pt idx="12">
                  <c:v>1.351</c:v>
                </c:pt>
                <c:pt idx="13">
                  <c:v>1.355</c:v>
                </c:pt>
                <c:pt idx="14">
                  <c:v>1.3680000000000001</c:v>
                </c:pt>
                <c:pt idx="15">
                  <c:v>1.345</c:v>
                </c:pt>
                <c:pt idx="16">
                  <c:v>1.3580000000000001</c:v>
                </c:pt>
                <c:pt idx="17">
                  <c:v>1.3580000000000001</c:v>
                </c:pt>
                <c:pt idx="18">
                  <c:v>1.355</c:v>
                </c:pt>
                <c:pt idx="19">
                  <c:v>1.3740000000000001</c:v>
                </c:pt>
                <c:pt idx="20">
                  <c:v>1.3720000000000001</c:v>
                </c:pt>
                <c:pt idx="21">
                  <c:v>1.3620000000000001</c:v>
                </c:pt>
                <c:pt idx="22">
                  <c:v>1.36</c:v>
                </c:pt>
                <c:pt idx="23">
                  <c:v>1.3580000000000001</c:v>
                </c:pt>
                <c:pt idx="24">
                  <c:v>1.367</c:v>
                </c:pt>
                <c:pt idx="25">
                  <c:v>1.3640000000000001</c:v>
                </c:pt>
                <c:pt idx="26">
                  <c:v>1.367</c:v>
                </c:pt>
                <c:pt idx="27">
                  <c:v>1.369</c:v>
                </c:pt>
                <c:pt idx="28">
                  <c:v>1.3859999999999999</c:v>
                </c:pt>
                <c:pt idx="29">
                  <c:v>1.371</c:v>
                </c:pt>
                <c:pt idx="30">
                  <c:v>1.3420000000000001</c:v>
                </c:pt>
                <c:pt idx="31">
                  <c:v>1.3660000000000001</c:v>
                </c:pt>
                <c:pt idx="32">
                  <c:v>1.3620000000000001</c:v>
                </c:pt>
                <c:pt idx="33">
                  <c:v>1.3420000000000001</c:v>
                </c:pt>
                <c:pt idx="34">
                  <c:v>1.341</c:v>
                </c:pt>
                <c:pt idx="35">
                  <c:v>1.3169999999999999</c:v>
                </c:pt>
                <c:pt idx="36">
                  <c:v>1.339</c:v>
                </c:pt>
                <c:pt idx="37">
                  <c:v>1.343</c:v>
                </c:pt>
                <c:pt idx="38">
                  <c:v>1.3440000000000001</c:v>
                </c:pt>
                <c:pt idx="39">
                  <c:v>1.34</c:v>
                </c:pt>
                <c:pt idx="40">
                  <c:v>1.361</c:v>
                </c:pt>
                <c:pt idx="41">
                  <c:v>1.373</c:v>
                </c:pt>
                <c:pt idx="42">
                  <c:v>1.371</c:v>
                </c:pt>
                <c:pt idx="43">
                  <c:v>1.371</c:v>
                </c:pt>
                <c:pt idx="44">
                  <c:v>1.381</c:v>
                </c:pt>
                <c:pt idx="45">
                  <c:v>1.373</c:v>
                </c:pt>
                <c:pt idx="46">
                  <c:v>1.3819999999999999</c:v>
                </c:pt>
                <c:pt idx="47">
                  <c:v>1.369</c:v>
                </c:pt>
                <c:pt idx="48">
                  <c:v>1.359</c:v>
                </c:pt>
                <c:pt idx="49">
                  <c:v>1.369</c:v>
                </c:pt>
                <c:pt idx="50">
                  <c:v>1.377</c:v>
                </c:pt>
                <c:pt idx="51">
                  <c:v>1.3939999999999999</c:v>
                </c:pt>
                <c:pt idx="52">
                  <c:v>1.381</c:v>
                </c:pt>
                <c:pt idx="53">
                  <c:v>1.383</c:v>
                </c:pt>
                <c:pt idx="54">
                  <c:v>1.379</c:v>
                </c:pt>
                <c:pt idx="55">
                  <c:v>1.3540000000000001</c:v>
                </c:pt>
                <c:pt idx="56">
                  <c:v>1.3680000000000001</c:v>
                </c:pt>
                <c:pt idx="57">
                  <c:v>1.3819999999999999</c:v>
                </c:pt>
                <c:pt idx="58">
                  <c:v>1.387</c:v>
                </c:pt>
                <c:pt idx="59">
                  <c:v>1.3859999999999999</c:v>
                </c:pt>
                <c:pt idx="60">
                  <c:v>1.365</c:v>
                </c:pt>
                <c:pt idx="61">
                  <c:v>1.4119999999999999</c:v>
                </c:pt>
                <c:pt idx="62">
                  <c:v>1.4610000000000001</c:v>
                </c:pt>
                <c:pt idx="63">
                  <c:v>1.423</c:v>
                </c:pt>
                <c:pt idx="64">
                  <c:v>1.425</c:v>
                </c:pt>
                <c:pt idx="65">
                  <c:v>1.43</c:v>
                </c:pt>
                <c:pt idx="66">
                  <c:v>1.4450000000000001</c:v>
                </c:pt>
                <c:pt idx="67">
                  <c:v>1.462</c:v>
                </c:pt>
                <c:pt idx="68">
                  <c:v>1.4379999999999999</c:v>
                </c:pt>
                <c:pt idx="69">
                  <c:v>1.4650000000000001</c:v>
                </c:pt>
                <c:pt idx="70">
                  <c:v>1.462</c:v>
                </c:pt>
                <c:pt idx="71">
                  <c:v>1.4530000000000001</c:v>
                </c:pt>
                <c:pt idx="72">
                  <c:v>1.444</c:v>
                </c:pt>
                <c:pt idx="73">
                  <c:v>1.484</c:v>
                </c:pt>
                <c:pt idx="74">
                  <c:v>1.5109999999999999</c:v>
                </c:pt>
                <c:pt idx="75">
                  <c:v>1.5580000000000001</c:v>
                </c:pt>
                <c:pt idx="76">
                  <c:v>1.589</c:v>
                </c:pt>
                <c:pt idx="77">
                  <c:v>1.5780000000000001</c:v>
                </c:pt>
                <c:pt idx="78">
                  <c:v>1.6120000000000001</c:v>
                </c:pt>
                <c:pt idx="79">
                  <c:v>1.611</c:v>
                </c:pt>
                <c:pt idx="80">
                  <c:v>1.629</c:v>
                </c:pt>
                <c:pt idx="81">
                  <c:v>1.621</c:v>
                </c:pt>
                <c:pt idx="82">
                  <c:v>1.6279999999999999</c:v>
                </c:pt>
                <c:pt idx="83">
                  <c:v>1.6080000000000001</c:v>
                </c:pt>
                <c:pt idx="84">
                  <c:v>1.5489999999999999</c:v>
                </c:pt>
                <c:pt idx="85">
                  <c:v>1.474</c:v>
                </c:pt>
                <c:pt idx="86">
                  <c:v>1.6990000000000001</c:v>
                </c:pt>
                <c:pt idx="87">
                  <c:v>1.7390000000000001</c:v>
                </c:pt>
                <c:pt idx="88">
                  <c:v>1.7529999999999999</c:v>
                </c:pt>
                <c:pt idx="89">
                  <c:v>1.732</c:v>
                </c:pt>
                <c:pt idx="90">
                  <c:v>1.758</c:v>
                </c:pt>
                <c:pt idx="91">
                  <c:v>1.7809999999999999</c:v>
                </c:pt>
                <c:pt idx="92">
                  <c:v>1.7290000000000001</c:v>
                </c:pt>
                <c:pt idx="93">
                  <c:v>1.7410000000000001</c:v>
                </c:pt>
                <c:pt idx="94">
                  <c:v>1.7450000000000001</c:v>
                </c:pt>
                <c:pt idx="95">
                  <c:v>1.7250000000000001</c:v>
                </c:pt>
                <c:pt idx="96">
                  <c:v>1.6990000000000001</c:v>
                </c:pt>
                <c:pt idx="97">
                  <c:v>1.738</c:v>
                </c:pt>
                <c:pt idx="98">
                  <c:v>1.7669999999999999</c:v>
                </c:pt>
                <c:pt idx="99">
                  <c:v>1.7549999999999999</c:v>
                </c:pt>
                <c:pt idx="100">
                  <c:v>1.756</c:v>
                </c:pt>
                <c:pt idx="101">
                  <c:v>1.744</c:v>
                </c:pt>
                <c:pt idx="102">
                  <c:v>1.776</c:v>
                </c:pt>
                <c:pt idx="103">
                  <c:v>1.7929999999999999</c:v>
                </c:pt>
                <c:pt idx="104">
                  <c:v>1.6850000000000001</c:v>
                </c:pt>
                <c:pt idx="105">
                  <c:v>1.758</c:v>
                </c:pt>
                <c:pt idx="106">
                  <c:v>1.802</c:v>
                </c:pt>
                <c:pt idx="107">
                  <c:v>1.79</c:v>
                </c:pt>
                <c:pt idx="108">
                  <c:v>1.7849999999999999</c:v>
                </c:pt>
                <c:pt idx="109">
                  <c:v>1.8380000000000001</c:v>
                </c:pt>
                <c:pt idx="110">
                  <c:v>1.851</c:v>
                </c:pt>
                <c:pt idx="111">
                  <c:v>1.8220000000000001</c:v>
                </c:pt>
                <c:pt idx="112">
                  <c:v>1.827</c:v>
                </c:pt>
                <c:pt idx="113">
                  <c:v>1.8069999999999999</c:v>
                </c:pt>
                <c:pt idx="114">
                  <c:v>1.7889999999999999</c:v>
                </c:pt>
                <c:pt idx="115">
                  <c:v>1.798</c:v>
                </c:pt>
                <c:pt idx="116">
                  <c:v>1.7829999999999999</c:v>
                </c:pt>
                <c:pt idx="117">
                  <c:v>1.742</c:v>
                </c:pt>
                <c:pt idx="118">
                  <c:v>1.8080000000000001</c:v>
                </c:pt>
                <c:pt idx="119">
                  <c:v>1.7509999999999999</c:v>
                </c:pt>
                <c:pt idx="120">
                  <c:v>1.764</c:v>
                </c:pt>
                <c:pt idx="121">
                  <c:v>1.7929999999999999</c:v>
                </c:pt>
                <c:pt idx="122">
                  <c:v>1.81</c:v>
                </c:pt>
                <c:pt idx="123">
                  <c:v>1.835</c:v>
                </c:pt>
                <c:pt idx="124">
                  <c:v>1.86</c:v>
                </c:pt>
                <c:pt idx="125">
                  <c:v>1.847</c:v>
                </c:pt>
                <c:pt idx="126">
                  <c:v>1.8240000000000001</c:v>
                </c:pt>
                <c:pt idx="127">
                  <c:v>1.887</c:v>
                </c:pt>
                <c:pt idx="128">
                  <c:v>1.9079999999999999</c:v>
                </c:pt>
                <c:pt idx="129">
                  <c:v>1.9159999999999999</c:v>
                </c:pt>
                <c:pt idx="130">
                  <c:v>1.9059999999999999</c:v>
                </c:pt>
                <c:pt idx="131">
                  <c:v>1.9</c:v>
                </c:pt>
                <c:pt idx="132">
                  <c:v>1.8939999999999999</c:v>
                </c:pt>
                <c:pt idx="133">
                  <c:v>1.835</c:v>
                </c:pt>
                <c:pt idx="134">
                  <c:v>1.986</c:v>
                </c:pt>
                <c:pt idx="135">
                  <c:v>1.998</c:v>
                </c:pt>
                <c:pt idx="136">
                  <c:v>2.0019999999999998</c:v>
                </c:pt>
                <c:pt idx="137">
                  <c:v>2.0569999999999999</c:v>
                </c:pt>
                <c:pt idx="138">
                  <c:v>2.0960000000000001</c:v>
                </c:pt>
                <c:pt idx="139">
                  <c:v>2.1269999999999998</c:v>
                </c:pt>
                <c:pt idx="140">
                  <c:v>2.1269999999999998</c:v>
                </c:pt>
                <c:pt idx="141">
                  <c:v>2.1440000000000001</c:v>
                </c:pt>
                <c:pt idx="142">
                  <c:v>2.2389999999999999</c:v>
                </c:pt>
                <c:pt idx="143">
                  <c:v>2.2040000000000002</c:v>
                </c:pt>
                <c:pt idx="144">
                  <c:v>2.3029999999999999</c:v>
                </c:pt>
                <c:pt idx="145">
                  <c:v>2.41</c:v>
                </c:pt>
                <c:pt idx="146">
                  <c:v>2.4449999999999998</c:v>
                </c:pt>
                <c:pt idx="147">
                  <c:v>2.4420000000000002</c:v>
                </c:pt>
                <c:pt idx="148">
                  <c:v>2.5510000000000002</c:v>
                </c:pt>
                <c:pt idx="149">
                  <c:v>2.5129999999999999</c:v>
                </c:pt>
                <c:pt idx="150">
                  <c:v>2.5750000000000002</c:v>
                </c:pt>
                <c:pt idx="151">
                  <c:v>2.6030000000000002</c:v>
                </c:pt>
                <c:pt idx="152">
                  <c:v>2.7</c:v>
                </c:pt>
                <c:pt idx="153">
                  <c:v>2.7879999999999998</c:v>
                </c:pt>
                <c:pt idx="154">
                  <c:v>2.883</c:v>
                </c:pt>
                <c:pt idx="155">
                  <c:v>2.87</c:v>
                </c:pt>
                <c:pt idx="156">
                  <c:v>2.8439999999999999</c:v>
                </c:pt>
                <c:pt idx="157">
                  <c:v>2.9510000000000001</c:v>
                </c:pt>
                <c:pt idx="158">
                  <c:v>3.0270000000000001</c:v>
                </c:pt>
                <c:pt idx="159">
                  <c:v>3.141</c:v>
                </c:pt>
                <c:pt idx="160">
                  <c:v>3.1520000000000001</c:v>
                </c:pt>
                <c:pt idx="161">
                  <c:v>3.1789999999999998</c:v>
                </c:pt>
                <c:pt idx="162">
                  <c:v>3.2679999999999998</c:v>
                </c:pt>
                <c:pt idx="163">
                  <c:v>3.2970000000000002</c:v>
                </c:pt>
                <c:pt idx="164">
                  <c:v>3.3740000000000001</c:v>
                </c:pt>
                <c:pt idx="165">
                  <c:v>3.4329999999999998</c:v>
                </c:pt>
                <c:pt idx="166">
                  <c:v>3.544</c:v>
                </c:pt>
                <c:pt idx="167">
                  <c:v>3.5070000000000001</c:v>
                </c:pt>
                <c:pt idx="168">
                  <c:v>3.6339999999999999</c:v>
                </c:pt>
                <c:pt idx="169">
                  <c:v>3.714</c:v>
                </c:pt>
                <c:pt idx="170">
                  <c:v>3.8290000000000002</c:v>
                </c:pt>
                <c:pt idx="171">
                  <c:v>3.8980000000000001</c:v>
                </c:pt>
                <c:pt idx="172">
                  <c:v>3.9689999999999999</c:v>
                </c:pt>
                <c:pt idx="173">
                  <c:v>4.0419999999999998</c:v>
                </c:pt>
                <c:pt idx="174">
                  <c:v>4.1189999999999998</c:v>
                </c:pt>
                <c:pt idx="175">
                  <c:v>4.3840000000000003</c:v>
                </c:pt>
              </c:numCache>
            </c:numRef>
          </c:val>
        </c:ser>
        <c:ser>
          <c:idx val="9"/>
          <c:order val="1"/>
          <c:tx>
            <c:strRef>
              <c:f>data!$J$1</c:f>
              <c:strCache>
                <c:ptCount val="1"/>
                <c:pt idx="0">
                  <c:v>Utica (OH, PA &amp; WV)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val>
            <c:numRef>
              <c:f>data!$J$2:$J$177</c:f>
              <c:numCache>
                <c:formatCode>General</c:formatCode>
                <c:ptCount val="1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7.0000000000000001E-3</c:v>
                </c:pt>
                <c:pt idx="138">
                  <c:v>8.9999999999999993E-3</c:v>
                </c:pt>
                <c:pt idx="139">
                  <c:v>1.0999999999999999E-2</c:v>
                </c:pt>
                <c:pt idx="140">
                  <c:v>1.7000000000000001E-2</c:v>
                </c:pt>
                <c:pt idx="141">
                  <c:v>1.9E-2</c:v>
                </c:pt>
                <c:pt idx="142">
                  <c:v>1.9E-2</c:v>
                </c:pt>
                <c:pt idx="143">
                  <c:v>1.9E-2</c:v>
                </c:pt>
                <c:pt idx="144">
                  <c:v>1.2999999999999999E-2</c:v>
                </c:pt>
                <c:pt idx="145">
                  <c:v>1.4E-2</c:v>
                </c:pt>
                <c:pt idx="146">
                  <c:v>1.4999999999999999E-2</c:v>
                </c:pt>
                <c:pt idx="147">
                  <c:v>1.7999999999999999E-2</c:v>
                </c:pt>
                <c:pt idx="148">
                  <c:v>1.9E-2</c:v>
                </c:pt>
                <c:pt idx="149">
                  <c:v>3.1E-2</c:v>
                </c:pt>
                <c:pt idx="150">
                  <c:v>3.6999999999999998E-2</c:v>
                </c:pt>
                <c:pt idx="151">
                  <c:v>4.7E-2</c:v>
                </c:pt>
                <c:pt idx="152">
                  <c:v>6.2E-2</c:v>
                </c:pt>
                <c:pt idx="153">
                  <c:v>6.2E-2</c:v>
                </c:pt>
                <c:pt idx="154">
                  <c:v>7.3999999999999996E-2</c:v>
                </c:pt>
                <c:pt idx="155">
                  <c:v>8.5999999999999993E-2</c:v>
                </c:pt>
                <c:pt idx="156">
                  <c:v>8.4000000000000005E-2</c:v>
                </c:pt>
                <c:pt idx="157">
                  <c:v>0.104</c:v>
                </c:pt>
                <c:pt idx="158">
                  <c:v>0.114</c:v>
                </c:pt>
                <c:pt idx="159">
                  <c:v>0.153</c:v>
                </c:pt>
                <c:pt idx="160">
                  <c:v>0.16900000000000001</c:v>
                </c:pt>
                <c:pt idx="161">
                  <c:v>0.21</c:v>
                </c:pt>
                <c:pt idx="162">
                  <c:v>0.33800000000000002</c:v>
                </c:pt>
                <c:pt idx="163">
                  <c:v>0.38400000000000001</c:v>
                </c:pt>
                <c:pt idx="164">
                  <c:v>0.42199999999999999</c:v>
                </c:pt>
                <c:pt idx="165">
                  <c:v>0.41799999999999998</c:v>
                </c:pt>
                <c:pt idx="166">
                  <c:v>0.47099999999999997</c:v>
                </c:pt>
                <c:pt idx="167">
                  <c:v>0.54500000000000004</c:v>
                </c:pt>
                <c:pt idx="168">
                  <c:v>0.64700000000000002</c:v>
                </c:pt>
                <c:pt idx="169">
                  <c:v>0.69</c:v>
                </c:pt>
                <c:pt idx="170">
                  <c:v>0.76</c:v>
                </c:pt>
                <c:pt idx="171">
                  <c:v>0.77400000000000002</c:v>
                </c:pt>
                <c:pt idx="172">
                  <c:v>0.84499999999999997</c:v>
                </c:pt>
                <c:pt idx="173">
                  <c:v>0.97799999999999998</c:v>
                </c:pt>
                <c:pt idx="174">
                  <c:v>1.127</c:v>
                </c:pt>
                <c:pt idx="175">
                  <c:v>1.1739999999999999</c:v>
                </c:pt>
              </c:numCache>
            </c:numRef>
          </c:val>
        </c:ser>
        <c:ser>
          <c:idx val="0"/>
          <c:order val="2"/>
          <c:tx>
            <c:strRef>
              <c:f>data!$B$1</c:f>
              <c:strCache>
                <c:ptCount val="1"/>
                <c:pt idx="0">
                  <c:v>Antrim (MI, IN, &amp; OH)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data!$B$2:$B$177</c:f>
              <c:numCache>
                <c:formatCode>General</c:formatCode>
                <c:ptCount val="176"/>
                <c:pt idx="0">
                  <c:v>0.48199999999999998</c:v>
                </c:pt>
                <c:pt idx="1">
                  <c:v>0.48399999999999999</c:v>
                </c:pt>
                <c:pt idx="2">
                  <c:v>0.49099999999999999</c:v>
                </c:pt>
                <c:pt idx="3">
                  <c:v>0.48599999999999999</c:v>
                </c:pt>
                <c:pt idx="4">
                  <c:v>0.48399999999999999</c:v>
                </c:pt>
                <c:pt idx="5">
                  <c:v>0.48199999999999998</c:v>
                </c:pt>
                <c:pt idx="6">
                  <c:v>0.48099999999999998</c:v>
                </c:pt>
                <c:pt idx="7">
                  <c:v>0.45100000000000001</c:v>
                </c:pt>
                <c:pt idx="8">
                  <c:v>0.48799999999999999</c:v>
                </c:pt>
                <c:pt idx="9">
                  <c:v>0.48699999999999999</c:v>
                </c:pt>
                <c:pt idx="10">
                  <c:v>0.48399999999999999</c:v>
                </c:pt>
                <c:pt idx="11">
                  <c:v>0.48399999999999999</c:v>
                </c:pt>
                <c:pt idx="12">
                  <c:v>0.47</c:v>
                </c:pt>
                <c:pt idx="13">
                  <c:v>0.46700000000000003</c:v>
                </c:pt>
                <c:pt idx="14">
                  <c:v>0.46400000000000002</c:v>
                </c:pt>
                <c:pt idx="15">
                  <c:v>0.46200000000000002</c:v>
                </c:pt>
                <c:pt idx="16">
                  <c:v>0.47</c:v>
                </c:pt>
                <c:pt idx="17">
                  <c:v>0.46500000000000002</c:v>
                </c:pt>
                <c:pt idx="18">
                  <c:v>0.46300000000000002</c:v>
                </c:pt>
                <c:pt idx="19">
                  <c:v>0.45800000000000002</c:v>
                </c:pt>
                <c:pt idx="20">
                  <c:v>0.45600000000000002</c:v>
                </c:pt>
                <c:pt idx="21">
                  <c:v>0.46</c:v>
                </c:pt>
                <c:pt idx="22">
                  <c:v>0.45500000000000002</c:v>
                </c:pt>
                <c:pt idx="23">
                  <c:v>0.44800000000000001</c:v>
                </c:pt>
                <c:pt idx="24">
                  <c:v>0.45</c:v>
                </c:pt>
                <c:pt idx="25">
                  <c:v>0.44600000000000001</c:v>
                </c:pt>
                <c:pt idx="26">
                  <c:v>0.443</c:v>
                </c:pt>
                <c:pt idx="27">
                  <c:v>0.441</c:v>
                </c:pt>
                <c:pt idx="28">
                  <c:v>0.439</c:v>
                </c:pt>
                <c:pt idx="29">
                  <c:v>0.432</c:v>
                </c:pt>
                <c:pt idx="30">
                  <c:v>0.44</c:v>
                </c:pt>
                <c:pt idx="31">
                  <c:v>0.442</c:v>
                </c:pt>
                <c:pt idx="32">
                  <c:v>0.435</c:v>
                </c:pt>
                <c:pt idx="33">
                  <c:v>0.42199999999999999</c:v>
                </c:pt>
                <c:pt idx="34">
                  <c:v>0.435</c:v>
                </c:pt>
                <c:pt idx="35">
                  <c:v>0.42799999999999999</c:v>
                </c:pt>
                <c:pt idx="36">
                  <c:v>0.41799999999999998</c:v>
                </c:pt>
                <c:pt idx="37">
                  <c:v>0.40300000000000002</c:v>
                </c:pt>
                <c:pt idx="38">
                  <c:v>0.40200000000000002</c:v>
                </c:pt>
                <c:pt idx="39">
                  <c:v>0.40799999999999997</c:v>
                </c:pt>
                <c:pt idx="40">
                  <c:v>0.40300000000000002</c:v>
                </c:pt>
                <c:pt idx="41">
                  <c:v>0.40500000000000003</c:v>
                </c:pt>
                <c:pt idx="42">
                  <c:v>0.41599999999999998</c:v>
                </c:pt>
                <c:pt idx="43">
                  <c:v>0.40799999999999997</c:v>
                </c:pt>
                <c:pt idx="44">
                  <c:v>0.38500000000000001</c:v>
                </c:pt>
                <c:pt idx="45">
                  <c:v>0.4</c:v>
                </c:pt>
                <c:pt idx="46">
                  <c:v>0.40799999999999997</c:v>
                </c:pt>
                <c:pt idx="47">
                  <c:v>0.41</c:v>
                </c:pt>
                <c:pt idx="48">
                  <c:v>0.39700000000000002</c:v>
                </c:pt>
                <c:pt idx="49">
                  <c:v>0.4</c:v>
                </c:pt>
                <c:pt idx="50">
                  <c:v>0.39600000000000002</c:v>
                </c:pt>
                <c:pt idx="51">
                  <c:v>0.39700000000000002</c:v>
                </c:pt>
                <c:pt idx="52">
                  <c:v>0.39400000000000002</c:v>
                </c:pt>
                <c:pt idx="53">
                  <c:v>0.39100000000000001</c:v>
                </c:pt>
                <c:pt idx="54">
                  <c:v>0.39400000000000002</c:v>
                </c:pt>
                <c:pt idx="55">
                  <c:v>0.39600000000000002</c:v>
                </c:pt>
                <c:pt idx="56">
                  <c:v>0.39400000000000002</c:v>
                </c:pt>
                <c:pt idx="57">
                  <c:v>0.39300000000000002</c:v>
                </c:pt>
                <c:pt idx="58">
                  <c:v>0.38900000000000001</c:v>
                </c:pt>
                <c:pt idx="59">
                  <c:v>0.36599999999999999</c:v>
                </c:pt>
                <c:pt idx="60">
                  <c:v>0.372</c:v>
                </c:pt>
                <c:pt idx="61">
                  <c:v>0.38</c:v>
                </c:pt>
                <c:pt idx="62">
                  <c:v>0.376</c:v>
                </c:pt>
                <c:pt idx="63">
                  <c:v>0.378</c:v>
                </c:pt>
                <c:pt idx="64">
                  <c:v>0.38100000000000001</c:v>
                </c:pt>
                <c:pt idx="65">
                  <c:v>0.377</c:v>
                </c:pt>
                <c:pt idx="66">
                  <c:v>0.38700000000000001</c:v>
                </c:pt>
                <c:pt idx="67">
                  <c:v>0.38600000000000001</c:v>
                </c:pt>
                <c:pt idx="68">
                  <c:v>0.38200000000000001</c:v>
                </c:pt>
                <c:pt idx="69">
                  <c:v>0.38600000000000001</c:v>
                </c:pt>
                <c:pt idx="70">
                  <c:v>0.38400000000000001</c:v>
                </c:pt>
                <c:pt idx="71">
                  <c:v>0.379</c:v>
                </c:pt>
                <c:pt idx="72">
                  <c:v>0.377</c:v>
                </c:pt>
                <c:pt idx="73">
                  <c:v>0.373</c:v>
                </c:pt>
                <c:pt idx="74">
                  <c:v>0.372</c:v>
                </c:pt>
                <c:pt idx="75">
                  <c:v>0.37</c:v>
                </c:pt>
                <c:pt idx="76">
                  <c:v>0.375</c:v>
                </c:pt>
                <c:pt idx="77">
                  <c:v>0.376</c:v>
                </c:pt>
                <c:pt idx="78">
                  <c:v>0.373</c:v>
                </c:pt>
                <c:pt idx="79">
                  <c:v>0.378</c:v>
                </c:pt>
                <c:pt idx="80">
                  <c:v>0.378</c:v>
                </c:pt>
                <c:pt idx="81">
                  <c:v>0.371</c:v>
                </c:pt>
                <c:pt idx="82">
                  <c:v>0.36099999999999999</c:v>
                </c:pt>
                <c:pt idx="83">
                  <c:v>0.36799999999999999</c:v>
                </c:pt>
                <c:pt idx="84">
                  <c:v>0.36799999999999999</c:v>
                </c:pt>
                <c:pt idx="85">
                  <c:v>0.35599999999999998</c:v>
                </c:pt>
                <c:pt idx="86">
                  <c:v>0.36099999999999999</c:v>
                </c:pt>
                <c:pt idx="87">
                  <c:v>0.36399999999999999</c:v>
                </c:pt>
                <c:pt idx="88">
                  <c:v>0.36299999999999999</c:v>
                </c:pt>
                <c:pt idx="89">
                  <c:v>0.36099999999999999</c:v>
                </c:pt>
                <c:pt idx="90">
                  <c:v>0.36499999999999999</c:v>
                </c:pt>
                <c:pt idx="91">
                  <c:v>0.36299999999999999</c:v>
                </c:pt>
                <c:pt idx="92">
                  <c:v>0.35399999999999998</c:v>
                </c:pt>
                <c:pt idx="93">
                  <c:v>0.36099999999999999</c:v>
                </c:pt>
                <c:pt idx="94">
                  <c:v>0.35899999999999999</c:v>
                </c:pt>
                <c:pt idx="95">
                  <c:v>0.35499999999999998</c:v>
                </c:pt>
                <c:pt idx="96">
                  <c:v>0.34</c:v>
                </c:pt>
                <c:pt idx="97">
                  <c:v>0.33600000000000002</c:v>
                </c:pt>
                <c:pt idx="98">
                  <c:v>0.33800000000000002</c:v>
                </c:pt>
                <c:pt idx="99">
                  <c:v>0.33600000000000002</c:v>
                </c:pt>
                <c:pt idx="100">
                  <c:v>0.33700000000000002</c:v>
                </c:pt>
                <c:pt idx="101">
                  <c:v>0.33700000000000002</c:v>
                </c:pt>
                <c:pt idx="102">
                  <c:v>0.33800000000000002</c:v>
                </c:pt>
                <c:pt idx="103">
                  <c:v>0.33800000000000002</c:v>
                </c:pt>
                <c:pt idx="104">
                  <c:v>0.34</c:v>
                </c:pt>
                <c:pt idx="105">
                  <c:v>0.33700000000000002</c:v>
                </c:pt>
                <c:pt idx="106">
                  <c:v>0.33100000000000002</c:v>
                </c:pt>
                <c:pt idx="107">
                  <c:v>0.33</c:v>
                </c:pt>
                <c:pt idx="108">
                  <c:v>0.32400000000000001</c:v>
                </c:pt>
                <c:pt idx="109">
                  <c:v>0.32900000000000001</c:v>
                </c:pt>
                <c:pt idx="110">
                  <c:v>0.32500000000000001</c:v>
                </c:pt>
                <c:pt idx="111">
                  <c:v>0.32700000000000001</c:v>
                </c:pt>
                <c:pt idx="112">
                  <c:v>0.32700000000000001</c:v>
                </c:pt>
                <c:pt idx="113">
                  <c:v>0.32700000000000001</c:v>
                </c:pt>
                <c:pt idx="114">
                  <c:v>0.33100000000000002</c:v>
                </c:pt>
                <c:pt idx="115">
                  <c:v>0.33100000000000002</c:v>
                </c:pt>
                <c:pt idx="116">
                  <c:v>0.33200000000000002</c:v>
                </c:pt>
                <c:pt idx="117">
                  <c:v>0.32900000000000001</c:v>
                </c:pt>
                <c:pt idx="118">
                  <c:v>0.32200000000000001</c:v>
                </c:pt>
                <c:pt idx="119">
                  <c:v>0.31900000000000001</c:v>
                </c:pt>
                <c:pt idx="120">
                  <c:v>0.311</c:v>
                </c:pt>
                <c:pt idx="121">
                  <c:v>0.314</c:v>
                </c:pt>
                <c:pt idx="122">
                  <c:v>0.311</c:v>
                </c:pt>
                <c:pt idx="123">
                  <c:v>0.31</c:v>
                </c:pt>
                <c:pt idx="124">
                  <c:v>0.308</c:v>
                </c:pt>
                <c:pt idx="125">
                  <c:v>0.30499999999999999</c:v>
                </c:pt>
                <c:pt idx="126">
                  <c:v>0.30599999999999999</c:v>
                </c:pt>
                <c:pt idx="127">
                  <c:v>0.308</c:v>
                </c:pt>
                <c:pt idx="128">
                  <c:v>0.309</c:v>
                </c:pt>
                <c:pt idx="129">
                  <c:v>0.30599999999999999</c:v>
                </c:pt>
                <c:pt idx="130">
                  <c:v>0.308</c:v>
                </c:pt>
                <c:pt idx="131">
                  <c:v>0.30099999999999999</c:v>
                </c:pt>
                <c:pt idx="132">
                  <c:v>0.3</c:v>
                </c:pt>
                <c:pt idx="133">
                  <c:v>0.29799999999999999</c:v>
                </c:pt>
                <c:pt idx="134">
                  <c:v>0.29699999999999999</c:v>
                </c:pt>
                <c:pt idx="135">
                  <c:v>0.29199999999999998</c:v>
                </c:pt>
                <c:pt idx="136">
                  <c:v>0.29099999999999998</c:v>
                </c:pt>
                <c:pt idx="137">
                  <c:v>0.29199999999999998</c:v>
                </c:pt>
                <c:pt idx="138">
                  <c:v>0.29099999999999998</c:v>
                </c:pt>
                <c:pt idx="139">
                  <c:v>0.29799999999999999</c:v>
                </c:pt>
                <c:pt idx="140">
                  <c:v>0.29499999999999998</c:v>
                </c:pt>
                <c:pt idx="141">
                  <c:v>0.29199999999999998</c:v>
                </c:pt>
                <c:pt idx="142">
                  <c:v>0.29199999999999998</c:v>
                </c:pt>
                <c:pt idx="143">
                  <c:v>0.28899999999999998</c:v>
                </c:pt>
                <c:pt idx="144">
                  <c:v>0.29799999999999999</c:v>
                </c:pt>
                <c:pt idx="145">
                  <c:v>0.29599999999999999</c:v>
                </c:pt>
                <c:pt idx="146">
                  <c:v>0.29099999999999998</c:v>
                </c:pt>
                <c:pt idx="147">
                  <c:v>0.29099999999999998</c:v>
                </c:pt>
                <c:pt idx="148">
                  <c:v>0.28899999999999998</c:v>
                </c:pt>
                <c:pt idx="149">
                  <c:v>0.28999999999999998</c:v>
                </c:pt>
                <c:pt idx="150">
                  <c:v>0.28799999999999998</c:v>
                </c:pt>
                <c:pt idx="151">
                  <c:v>0.28699999999999998</c:v>
                </c:pt>
                <c:pt idx="152">
                  <c:v>0.28699999999999998</c:v>
                </c:pt>
                <c:pt idx="153">
                  <c:v>0.28599999999999998</c:v>
                </c:pt>
                <c:pt idx="154">
                  <c:v>0.28399999999999997</c:v>
                </c:pt>
                <c:pt idx="155">
                  <c:v>0.28100000000000003</c:v>
                </c:pt>
                <c:pt idx="156">
                  <c:v>0.27700000000000002</c:v>
                </c:pt>
                <c:pt idx="157">
                  <c:v>0.27300000000000002</c:v>
                </c:pt>
                <c:pt idx="158">
                  <c:v>0.27200000000000002</c:v>
                </c:pt>
                <c:pt idx="159">
                  <c:v>0.27200000000000002</c:v>
                </c:pt>
                <c:pt idx="160">
                  <c:v>0.27100000000000002</c:v>
                </c:pt>
                <c:pt idx="161">
                  <c:v>0.27300000000000002</c:v>
                </c:pt>
                <c:pt idx="162">
                  <c:v>0.27</c:v>
                </c:pt>
                <c:pt idx="163">
                  <c:v>0.27500000000000002</c:v>
                </c:pt>
                <c:pt idx="164">
                  <c:v>0.27300000000000002</c:v>
                </c:pt>
                <c:pt idx="165">
                  <c:v>0.27100000000000002</c:v>
                </c:pt>
                <c:pt idx="166">
                  <c:v>0.25900000000000001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0.26300000000000001</c:v>
                </c:pt>
                <c:pt idx="170">
                  <c:v>0.26200000000000001</c:v>
                </c:pt>
                <c:pt idx="171">
                  <c:v>0.26100000000000001</c:v>
                </c:pt>
                <c:pt idx="172">
                  <c:v>0.26</c:v>
                </c:pt>
                <c:pt idx="173" formatCode="0.000">
                  <c:v>0.25900000000000001</c:v>
                </c:pt>
                <c:pt idx="174" formatCode="0.000">
                  <c:v>0.25800000000000001</c:v>
                </c:pt>
                <c:pt idx="175">
                  <c:v>0.247</c:v>
                </c:pt>
              </c:numCache>
            </c:numRef>
          </c:val>
        </c:ser>
        <c:ser>
          <c:idx val="1"/>
          <c:order val="3"/>
          <c:tx>
            <c:strRef>
              <c:f>data!$C$1</c:f>
              <c:strCache>
                <c:ptCount val="1"/>
                <c:pt idx="0">
                  <c:v>Bakken (ND)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data!$C$2:$C$177</c:f>
              <c:numCache>
                <c:formatCode>General</c:formatCode>
                <c:ptCount val="176"/>
                <c:pt idx="0">
                  <c:v>1.4E-2</c:v>
                </c:pt>
                <c:pt idx="1">
                  <c:v>1.2999999999999999E-2</c:v>
                </c:pt>
                <c:pt idx="2">
                  <c:v>1.2999999999999999E-2</c:v>
                </c:pt>
                <c:pt idx="3">
                  <c:v>1.2999999999999999E-2</c:v>
                </c:pt>
                <c:pt idx="4">
                  <c:v>1.2999999999999999E-2</c:v>
                </c:pt>
                <c:pt idx="5">
                  <c:v>1.2999999999999999E-2</c:v>
                </c:pt>
                <c:pt idx="6">
                  <c:v>1.2999999999999999E-2</c:v>
                </c:pt>
                <c:pt idx="7">
                  <c:v>1.2E-2</c:v>
                </c:pt>
                <c:pt idx="8">
                  <c:v>1.2999999999999999E-2</c:v>
                </c:pt>
                <c:pt idx="9">
                  <c:v>1.2999999999999999E-2</c:v>
                </c:pt>
                <c:pt idx="10">
                  <c:v>1.2E-2</c:v>
                </c:pt>
                <c:pt idx="11">
                  <c:v>1.2E-2</c:v>
                </c:pt>
                <c:pt idx="12">
                  <c:v>1.2E-2</c:v>
                </c:pt>
                <c:pt idx="13">
                  <c:v>1.2E-2</c:v>
                </c:pt>
                <c:pt idx="14">
                  <c:v>1.2E-2</c:v>
                </c:pt>
                <c:pt idx="15">
                  <c:v>1.2E-2</c:v>
                </c:pt>
                <c:pt idx="16">
                  <c:v>1.2E-2</c:v>
                </c:pt>
                <c:pt idx="17">
                  <c:v>1.2E-2</c:v>
                </c:pt>
                <c:pt idx="18">
                  <c:v>1.2E-2</c:v>
                </c:pt>
                <c:pt idx="19">
                  <c:v>1.2E-2</c:v>
                </c:pt>
                <c:pt idx="20">
                  <c:v>1.2E-2</c:v>
                </c:pt>
                <c:pt idx="21">
                  <c:v>1.2E-2</c:v>
                </c:pt>
                <c:pt idx="22">
                  <c:v>1.2E-2</c:v>
                </c:pt>
                <c:pt idx="23">
                  <c:v>1.2E-2</c:v>
                </c:pt>
                <c:pt idx="24">
                  <c:v>1.2E-2</c:v>
                </c:pt>
                <c:pt idx="25">
                  <c:v>1.0999999999999999E-2</c:v>
                </c:pt>
                <c:pt idx="26">
                  <c:v>1.0999999999999999E-2</c:v>
                </c:pt>
                <c:pt idx="27">
                  <c:v>1.2E-2</c:v>
                </c:pt>
                <c:pt idx="28">
                  <c:v>1.2E-2</c:v>
                </c:pt>
                <c:pt idx="29">
                  <c:v>1.2E-2</c:v>
                </c:pt>
                <c:pt idx="30">
                  <c:v>1.2E-2</c:v>
                </c:pt>
                <c:pt idx="31">
                  <c:v>1.2E-2</c:v>
                </c:pt>
                <c:pt idx="32">
                  <c:v>1.0999999999999999E-2</c:v>
                </c:pt>
                <c:pt idx="33">
                  <c:v>1.2E-2</c:v>
                </c:pt>
                <c:pt idx="34">
                  <c:v>1.2E-2</c:v>
                </c:pt>
                <c:pt idx="35">
                  <c:v>1.2E-2</c:v>
                </c:pt>
                <c:pt idx="36">
                  <c:v>1.2999999999999999E-2</c:v>
                </c:pt>
                <c:pt idx="37">
                  <c:v>1.2999999999999999E-2</c:v>
                </c:pt>
                <c:pt idx="38">
                  <c:v>1.2E-2</c:v>
                </c:pt>
                <c:pt idx="39">
                  <c:v>1.2999999999999999E-2</c:v>
                </c:pt>
                <c:pt idx="40">
                  <c:v>1.2E-2</c:v>
                </c:pt>
                <c:pt idx="41">
                  <c:v>1.2999999999999999E-2</c:v>
                </c:pt>
                <c:pt idx="42">
                  <c:v>1.4E-2</c:v>
                </c:pt>
                <c:pt idx="43">
                  <c:v>1.2999999999999999E-2</c:v>
                </c:pt>
                <c:pt idx="44">
                  <c:v>1.4E-2</c:v>
                </c:pt>
                <c:pt idx="45">
                  <c:v>1.4E-2</c:v>
                </c:pt>
                <c:pt idx="46">
                  <c:v>1.4999999999999999E-2</c:v>
                </c:pt>
                <c:pt idx="47">
                  <c:v>1.4999999999999999E-2</c:v>
                </c:pt>
                <c:pt idx="48">
                  <c:v>1.6E-2</c:v>
                </c:pt>
                <c:pt idx="49">
                  <c:v>1.4999999999999999E-2</c:v>
                </c:pt>
                <c:pt idx="50">
                  <c:v>1.6E-2</c:v>
                </c:pt>
                <c:pt idx="51">
                  <c:v>1.7000000000000001E-2</c:v>
                </c:pt>
                <c:pt idx="52">
                  <c:v>1.7000000000000001E-2</c:v>
                </c:pt>
                <c:pt idx="53">
                  <c:v>1.7000000000000001E-2</c:v>
                </c:pt>
                <c:pt idx="54">
                  <c:v>1.7000000000000001E-2</c:v>
                </c:pt>
                <c:pt idx="55">
                  <c:v>1.6E-2</c:v>
                </c:pt>
                <c:pt idx="56">
                  <c:v>1.7999999999999999E-2</c:v>
                </c:pt>
                <c:pt idx="57">
                  <c:v>1.7999999999999999E-2</c:v>
                </c:pt>
                <c:pt idx="58">
                  <c:v>2.1999999999999999E-2</c:v>
                </c:pt>
                <c:pt idx="59">
                  <c:v>2.4E-2</c:v>
                </c:pt>
                <c:pt idx="60">
                  <c:v>2.5000000000000001E-2</c:v>
                </c:pt>
                <c:pt idx="61">
                  <c:v>2.7E-2</c:v>
                </c:pt>
                <c:pt idx="62">
                  <c:v>2.9000000000000001E-2</c:v>
                </c:pt>
                <c:pt idx="63">
                  <c:v>0.03</c:v>
                </c:pt>
                <c:pt idx="64">
                  <c:v>3.2000000000000001E-2</c:v>
                </c:pt>
                <c:pt idx="65">
                  <c:v>3.2000000000000001E-2</c:v>
                </c:pt>
                <c:pt idx="66">
                  <c:v>3.3000000000000002E-2</c:v>
                </c:pt>
                <c:pt idx="67">
                  <c:v>3.5999999999999997E-2</c:v>
                </c:pt>
                <c:pt idx="68">
                  <c:v>3.6999999999999998E-2</c:v>
                </c:pt>
                <c:pt idx="69">
                  <c:v>3.7999999999999999E-2</c:v>
                </c:pt>
                <c:pt idx="70">
                  <c:v>3.9E-2</c:v>
                </c:pt>
                <c:pt idx="71">
                  <c:v>3.7999999999999999E-2</c:v>
                </c:pt>
                <c:pt idx="72">
                  <c:v>3.7999999999999999E-2</c:v>
                </c:pt>
                <c:pt idx="73">
                  <c:v>0.04</c:v>
                </c:pt>
                <c:pt idx="74">
                  <c:v>0.04</c:v>
                </c:pt>
                <c:pt idx="75">
                  <c:v>0.04</c:v>
                </c:pt>
                <c:pt idx="76">
                  <c:v>4.2000000000000003E-2</c:v>
                </c:pt>
                <c:pt idx="77">
                  <c:v>4.1000000000000002E-2</c:v>
                </c:pt>
                <c:pt idx="78">
                  <c:v>4.2999999999999997E-2</c:v>
                </c:pt>
                <c:pt idx="79">
                  <c:v>4.5999999999999999E-2</c:v>
                </c:pt>
                <c:pt idx="80">
                  <c:v>4.5999999999999999E-2</c:v>
                </c:pt>
                <c:pt idx="81">
                  <c:v>4.3999999999999997E-2</c:v>
                </c:pt>
                <c:pt idx="82">
                  <c:v>4.7E-2</c:v>
                </c:pt>
                <c:pt idx="83">
                  <c:v>4.7E-2</c:v>
                </c:pt>
                <c:pt idx="84">
                  <c:v>4.5999999999999999E-2</c:v>
                </c:pt>
                <c:pt idx="85">
                  <c:v>4.7E-2</c:v>
                </c:pt>
                <c:pt idx="86">
                  <c:v>4.7E-2</c:v>
                </c:pt>
                <c:pt idx="87">
                  <c:v>0.05</c:v>
                </c:pt>
                <c:pt idx="88">
                  <c:v>5.3999999999999999E-2</c:v>
                </c:pt>
                <c:pt idx="89">
                  <c:v>5.5E-2</c:v>
                </c:pt>
                <c:pt idx="90">
                  <c:v>5.6000000000000001E-2</c:v>
                </c:pt>
                <c:pt idx="91">
                  <c:v>5.7000000000000002E-2</c:v>
                </c:pt>
                <c:pt idx="92">
                  <c:v>5.7000000000000002E-2</c:v>
                </c:pt>
                <c:pt idx="93">
                  <c:v>6.2E-2</c:v>
                </c:pt>
                <c:pt idx="94">
                  <c:v>0.06</c:v>
                </c:pt>
                <c:pt idx="95">
                  <c:v>6.2E-2</c:v>
                </c:pt>
                <c:pt idx="96">
                  <c:v>4.9000000000000002E-2</c:v>
                </c:pt>
                <c:pt idx="97">
                  <c:v>4.8000000000000001E-2</c:v>
                </c:pt>
                <c:pt idx="98">
                  <c:v>5.0999999999999997E-2</c:v>
                </c:pt>
                <c:pt idx="99">
                  <c:v>5.5E-2</c:v>
                </c:pt>
                <c:pt idx="100">
                  <c:v>6.0999999999999999E-2</c:v>
                </c:pt>
                <c:pt idx="101">
                  <c:v>6.2E-2</c:v>
                </c:pt>
                <c:pt idx="102">
                  <c:v>6.5000000000000002E-2</c:v>
                </c:pt>
                <c:pt idx="103">
                  <c:v>6.9000000000000006E-2</c:v>
                </c:pt>
                <c:pt idx="104">
                  <c:v>7.0999999999999994E-2</c:v>
                </c:pt>
                <c:pt idx="105">
                  <c:v>0.08</c:v>
                </c:pt>
                <c:pt idx="106">
                  <c:v>8.5000000000000006E-2</c:v>
                </c:pt>
                <c:pt idx="107">
                  <c:v>7.0999999999999994E-2</c:v>
                </c:pt>
                <c:pt idx="108">
                  <c:v>6.9000000000000006E-2</c:v>
                </c:pt>
                <c:pt idx="109">
                  <c:v>7.1999999999999995E-2</c:v>
                </c:pt>
                <c:pt idx="110">
                  <c:v>7.6999999999999999E-2</c:v>
                </c:pt>
                <c:pt idx="111">
                  <c:v>8.2000000000000003E-2</c:v>
                </c:pt>
                <c:pt idx="112">
                  <c:v>8.5000000000000006E-2</c:v>
                </c:pt>
                <c:pt idx="113">
                  <c:v>8.6999999999999994E-2</c:v>
                </c:pt>
                <c:pt idx="114">
                  <c:v>9.4E-2</c:v>
                </c:pt>
                <c:pt idx="115">
                  <c:v>9.7000000000000003E-2</c:v>
                </c:pt>
                <c:pt idx="116">
                  <c:v>9.9000000000000005E-2</c:v>
                </c:pt>
                <c:pt idx="117">
                  <c:v>9.7000000000000003E-2</c:v>
                </c:pt>
                <c:pt idx="118">
                  <c:v>0.10100000000000001</c:v>
                </c:pt>
                <c:pt idx="119">
                  <c:v>9.9000000000000005E-2</c:v>
                </c:pt>
                <c:pt idx="120">
                  <c:v>0.104</c:v>
                </c:pt>
                <c:pt idx="121">
                  <c:v>0.112</c:v>
                </c:pt>
                <c:pt idx="122">
                  <c:v>0.11899999999999999</c:v>
                </c:pt>
                <c:pt idx="123">
                  <c:v>0.125</c:v>
                </c:pt>
                <c:pt idx="124">
                  <c:v>0.13500000000000001</c:v>
                </c:pt>
                <c:pt idx="125">
                  <c:v>0.14299999999999999</c:v>
                </c:pt>
                <c:pt idx="126">
                  <c:v>0.151</c:v>
                </c:pt>
                <c:pt idx="127">
                  <c:v>0.156</c:v>
                </c:pt>
                <c:pt idx="128">
                  <c:v>0.16800000000000001</c:v>
                </c:pt>
                <c:pt idx="129">
                  <c:v>0.16900000000000001</c:v>
                </c:pt>
                <c:pt idx="130">
                  <c:v>0.183</c:v>
                </c:pt>
                <c:pt idx="131">
                  <c:v>0.17499999999999999</c:v>
                </c:pt>
                <c:pt idx="132">
                  <c:v>0.14799999999999999</c:v>
                </c:pt>
                <c:pt idx="133">
                  <c:v>0.152</c:v>
                </c:pt>
                <c:pt idx="134">
                  <c:v>0.16200000000000001</c:v>
                </c:pt>
                <c:pt idx="135">
                  <c:v>0.161</c:v>
                </c:pt>
                <c:pt idx="136">
                  <c:v>0.16700000000000001</c:v>
                </c:pt>
                <c:pt idx="137">
                  <c:v>0.184</c:v>
                </c:pt>
                <c:pt idx="138">
                  <c:v>0.20599999999999999</c:v>
                </c:pt>
                <c:pt idx="139">
                  <c:v>0.223</c:v>
                </c:pt>
                <c:pt idx="140">
                  <c:v>0.23400000000000001</c:v>
                </c:pt>
                <c:pt idx="141">
                  <c:v>0.252</c:v>
                </c:pt>
                <c:pt idx="142">
                  <c:v>0.26600000000000001</c:v>
                </c:pt>
                <c:pt idx="143">
                  <c:v>0.27600000000000002</c:v>
                </c:pt>
                <c:pt idx="144">
                  <c:v>0.315</c:v>
                </c:pt>
                <c:pt idx="145">
                  <c:v>0.32800000000000001</c:v>
                </c:pt>
                <c:pt idx="146">
                  <c:v>0.34499999999999997</c:v>
                </c:pt>
                <c:pt idx="147">
                  <c:v>0.36</c:v>
                </c:pt>
                <c:pt idx="148">
                  <c:v>0.38300000000000001</c:v>
                </c:pt>
                <c:pt idx="149">
                  <c:v>0.39600000000000002</c:v>
                </c:pt>
                <c:pt idx="150">
                  <c:v>0.41199999999999998</c:v>
                </c:pt>
                <c:pt idx="151">
                  <c:v>0.439</c:v>
                </c:pt>
                <c:pt idx="152">
                  <c:v>0.46</c:v>
                </c:pt>
                <c:pt idx="153">
                  <c:v>0.46300000000000002</c:v>
                </c:pt>
                <c:pt idx="154">
                  <c:v>0.45400000000000001</c:v>
                </c:pt>
                <c:pt idx="155">
                  <c:v>0.47699999999999998</c:v>
                </c:pt>
                <c:pt idx="156">
                  <c:v>0.46100000000000002</c:v>
                </c:pt>
                <c:pt idx="157">
                  <c:v>0.48699999999999999</c:v>
                </c:pt>
                <c:pt idx="158">
                  <c:v>0.49399999999999999</c:v>
                </c:pt>
                <c:pt idx="159">
                  <c:v>0.49399999999999999</c:v>
                </c:pt>
                <c:pt idx="160">
                  <c:v>0.52700000000000002</c:v>
                </c:pt>
                <c:pt idx="161">
                  <c:v>0.54600000000000004</c:v>
                </c:pt>
                <c:pt idx="162">
                  <c:v>0.57699999999999996</c:v>
                </c:pt>
                <c:pt idx="163">
                  <c:v>0.59599999999999997</c:v>
                </c:pt>
                <c:pt idx="164">
                  <c:v>0.627</c:v>
                </c:pt>
                <c:pt idx="165">
                  <c:v>0.63100000000000001</c:v>
                </c:pt>
                <c:pt idx="166">
                  <c:v>0.64400000000000002</c:v>
                </c:pt>
                <c:pt idx="167">
                  <c:v>0.60499999999999998</c:v>
                </c:pt>
                <c:pt idx="168">
                  <c:v>0.61199999999999999</c:v>
                </c:pt>
                <c:pt idx="169">
                  <c:v>0.65100000000000002</c:v>
                </c:pt>
                <c:pt idx="170">
                  <c:v>0.66900000000000004</c:v>
                </c:pt>
                <c:pt idx="171">
                  <c:v>0.70199999999999996</c:v>
                </c:pt>
                <c:pt idx="172">
                  <c:v>0.72899999999999998</c:v>
                </c:pt>
                <c:pt idx="173">
                  <c:v>0.754</c:v>
                </c:pt>
                <c:pt idx="174">
                  <c:v>0.77400000000000002</c:v>
                </c:pt>
                <c:pt idx="175">
                  <c:v>0.75700000000000001</c:v>
                </c:pt>
              </c:numCache>
            </c:numRef>
          </c:val>
        </c:ser>
        <c:ser>
          <c:idx val="2"/>
          <c:order val="4"/>
          <c:tx>
            <c:strRef>
              <c:f>data!$D$1</c:f>
              <c:strCache>
                <c:ptCount val="1"/>
                <c:pt idx="0">
                  <c:v>Woodford (OK)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data!$D$2:$D$177</c:f>
              <c:numCache>
                <c:formatCode>General</c:formatCode>
                <c:ptCount val="176"/>
                <c:pt idx="0">
                  <c:v>8.9999999999999993E-3</c:v>
                </c:pt>
                <c:pt idx="1">
                  <c:v>8.9999999999999993E-3</c:v>
                </c:pt>
                <c:pt idx="2">
                  <c:v>8.9999999999999993E-3</c:v>
                </c:pt>
                <c:pt idx="3">
                  <c:v>8.9999999999999993E-3</c:v>
                </c:pt>
                <c:pt idx="4">
                  <c:v>8.9999999999999993E-3</c:v>
                </c:pt>
                <c:pt idx="5">
                  <c:v>8.0000000000000002E-3</c:v>
                </c:pt>
                <c:pt idx="6">
                  <c:v>8.0000000000000002E-3</c:v>
                </c:pt>
                <c:pt idx="7">
                  <c:v>8.0000000000000002E-3</c:v>
                </c:pt>
                <c:pt idx="8">
                  <c:v>8.9999999999999993E-3</c:v>
                </c:pt>
                <c:pt idx="9">
                  <c:v>8.0000000000000002E-3</c:v>
                </c:pt>
                <c:pt idx="10">
                  <c:v>8.0000000000000002E-3</c:v>
                </c:pt>
                <c:pt idx="11">
                  <c:v>8.0000000000000002E-3</c:v>
                </c:pt>
                <c:pt idx="12">
                  <c:v>8.0000000000000002E-3</c:v>
                </c:pt>
                <c:pt idx="13">
                  <c:v>8.0000000000000002E-3</c:v>
                </c:pt>
                <c:pt idx="14">
                  <c:v>8.0000000000000002E-3</c:v>
                </c:pt>
                <c:pt idx="15">
                  <c:v>8.0000000000000002E-3</c:v>
                </c:pt>
                <c:pt idx="16">
                  <c:v>7.0000000000000001E-3</c:v>
                </c:pt>
                <c:pt idx="17">
                  <c:v>5.0000000000000001E-3</c:v>
                </c:pt>
                <c:pt idx="18">
                  <c:v>8.0000000000000002E-3</c:v>
                </c:pt>
                <c:pt idx="19">
                  <c:v>8.0000000000000002E-3</c:v>
                </c:pt>
                <c:pt idx="20">
                  <c:v>8.9999999999999993E-3</c:v>
                </c:pt>
                <c:pt idx="21">
                  <c:v>8.0000000000000002E-3</c:v>
                </c:pt>
                <c:pt idx="22">
                  <c:v>8.0000000000000002E-3</c:v>
                </c:pt>
                <c:pt idx="23">
                  <c:v>8.0000000000000002E-3</c:v>
                </c:pt>
                <c:pt idx="24">
                  <c:v>8.9999999999999993E-3</c:v>
                </c:pt>
                <c:pt idx="25">
                  <c:v>8.0000000000000002E-3</c:v>
                </c:pt>
                <c:pt idx="26">
                  <c:v>8.0000000000000002E-3</c:v>
                </c:pt>
                <c:pt idx="27">
                  <c:v>7.0000000000000001E-3</c:v>
                </c:pt>
                <c:pt idx="28">
                  <c:v>8.0000000000000002E-3</c:v>
                </c:pt>
                <c:pt idx="29">
                  <c:v>8.0000000000000002E-3</c:v>
                </c:pt>
                <c:pt idx="30">
                  <c:v>8.0000000000000002E-3</c:v>
                </c:pt>
                <c:pt idx="31">
                  <c:v>8.9999999999999993E-3</c:v>
                </c:pt>
                <c:pt idx="32">
                  <c:v>8.9999999999999993E-3</c:v>
                </c:pt>
                <c:pt idx="33">
                  <c:v>8.0000000000000002E-3</c:v>
                </c:pt>
                <c:pt idx="34">
                  <c:v>8.0000000000000002E-3</c:v>
                </c:pt>
                <c:pt idx="35">
                  <c:v>8.0000000000000002E-3</c:v>
                </c:pt>
                <c:pt idx="36">
                  <c:v>8.0000000000000002E-3</c:v>
                </c:pt>
                <c:pt idx="37">
                  <c:v>8.0000000000000002E-3</c:v>
                </c:pt>
                <c:pt idx="38">
                  <c:v>8.9999999999999993E-3</c:v>
                </c:pt>
                <c:pt idx="39">
                  <c:v>8.9999999999999993E-3</c:v>
                </c:pt>
                <c:pt idx="40">
                  <c:v>8.9999999999999993E-3</c:v>
                </c:pt>
                <c:pt idx="41">
                  <c:v>8.9999999999999993E-3</c:v>
                </c:pt>
                <c:pt idx="42">
                  <c:v>1.0999999999999999E-2</c:v>
                </c:pt>
                <c:pt idx="43">
                  <c:v>8.9999999999999993E-3</c:v>
                </c:pt>
                <c:pt idx="44">
                  <c:v>8.9999999999999993E-3</c:v>
                </c:pt>
                <c:pt idx="45">
                  <c:v>8.9999999999999993E-3</c:v>
                </c:pt>
                <c:pt idx="46">
                  <c:v>0.01</c:v>
                </c:pt>
                <c:pt idx="47">
                  <c:v>8.9999999999999993E-3</c:v>
                </c:pt>
                <c:pt idx="48">
                  <c:v>0.01</c:v>
                </c:pt>
                <c:pt idx="49">
                  <c:v>0.01</c:v>
                </c:pt>
                <c:pt idx="50">
                  <c:v>1.0999999999999999E-2</c:v>
                </c:pt>
                <c:pt idx="51">
                  <c:v>1.2999999999999999E-2</c:v>
                </c:pt>
                <c:pt idx="52">
                  <c:v>1.2999999999999999E-2</c:v>
                </c:pt>
                <c:pt idx="53">
                  <c:v>1.4999999999999999E-2</c:v>
                </c:pt>
                <c:pt idx="54">
                  <c:v>1.6E-2</c:v>
                </c:pt>
                <c:pt idx="55">
                  <c:v>1.7999999999999999E-2</c:v>
                </c:pt>
                <c:pt idx="56">
                  <c:v>1.7000000000000001E-2</c:v>
                </c:pt>
                <c:pt idx="57">
                  <c:v>1.7000000000000001E-2</c:v>
                </c:pt>
                <c:pt idx="58">
                  <c:v>1.4999999999999999E-2</c:v>
                </c:pt>
                <c:pt idx="59">
                  <c:v>1.4E-2</c:v>
                </c:pt>
                <c:pt idx="60">
                  <c:v>1.6E-2</c:v>
                </c:pt>
                <c:pt idx="61">
                  <c:v>1.7999999999999999E-2</c:v>
                </c:pt>
                <c:pt idx="62">
                  <c:v>1.7999999999999999E-2</c:v>
                </c:pt>
                <c:pt idx="63">
                  <c:v>1.7999999999999999E-2</c:v>
                </c:pt>
                <c:pt idx="64">
                  <c:v>1.9E-2</c:v>
                </c:pt>
                <c:pt idx="65">
                  <c:v>2.3E-2</c:v>
                </c:pt>
                <c:pt idx="66">
                  <c:v>2.5000000000000001E-2</c:v>
                </c:pt>
                <c:pt idx="67">
                  <c:v>3.2000000000000001E-2</c:v>
                </c:pt>
                <c:pt idx="68">
                  <c:v>3.2000000000000001E-2</c:v>
                </c:pt>
                <c:pt idx="69">
                  <c:v>3.2000000000000001E-2</c:v>
                </c:pt>
                <c:pt idx="70">
                  <c:v>3.1E-2</c:v>
                </c:pt>
                <c:pt idx="71">
                  <c:v>3.2000000000000001E-2</c:v>
                </c:pt>
                <c:pt idx="72">
                  <c:v>3.5999999999999997E-2</c:v>
                </c:pt>
                <c:pt idx="73">
                  <c:v>3.9E-2</c:v>
                </c:pt>
                <c:pt idx="74">
                  <c:v>4.5999999999999999E-2</c:v>
                </c:pt>
                <c:pt idx="75">
                  <c:v>4.7E-2</c:v>
                </c:pt>
                <c:pt idx="76">
                  <c:v>5.2999999999999999E-2</c:v>
                </c:pt>
                <c:pt idx="77">
                  <c:v>5.8000000000000003E-2</c:v>
                </c:pt>
                <c:pt idx="78">
                  <c:v>6.5000000000000002E-2</c:v>
                </c:pt>
                <c:pt idx="79">
                  <c:v>7.0000000000000007E-2</c:v>
                </c:pt>
                <c:pt idx="80">
                  <c:v>0.08</c:v>
                </c:pt>
                <c:pt idx="81">
                  <c:v>9.0999999999999998E-2</c:v>
                </c:pt>
                <c:pt idx="82">
                  <c:v>0.115</c:v>
                </c:pt>
                <c:pt idx="83">
                  <c:v>0.128</c:v>
                </c:pt>
                <c:pt idx="84">
                  <c:v>0.127</c:v>
                </c:pt>
                <c:pt idx="85">
                  <c:v>0.14299999999999999</c:v>
                </c:pt>
                <c:pt idx="86">
                  <c:v>0.16500000000000001</c:v>
                </c:pt>
                <c:pt idx="87">
                  <c:v>0.17499999999999999</c:v>
                </c:pt>
                <c:pt idx="88">
                  <c:v>0.17199999999999999</c:v>
                </c:pt>
                <c:pt idx="89">
                  <c:v>0.188</c:v>
                </c:pt>
                <c:pt idx="90">
                  <c:v>0.21099999999999999</c:v>
                </c:pt>
                <c:pt idx="91">
                  <c:v>0.23100000000000001</c:v>
                </c:pt>
                <c:pt idx="92">
                  <c:v>0.25700000000000001</c:v>
                </c:pt>
                <c:pt idx="93">
                  <c:v>0.28199999999999997</c:v>
                </c:pt>
                <c:pt idx="94">
                  <c:v>0.29599999999999999</c:v>
                </c:pt>
                <c:pt idx="95">
                  <c:v>0.32900000000000001</c:v>
                </c:pt>
                <c:pt idx="96">
                  <c:v>0.33800000000000002</c:v>
                </c:pt>
                <c:pt idx="97">
                  <c:v>0.36499999999999999</c:v>
                </c:pt>
                <c:pt idx="98">
                  <c:v>0.39700000000000002</c:v>
                </c:pt>
                <c:pt idx="99">
                  <c:v>0.434</c:v>
                </c:pt>
                <c:pt idx="100">
                  <c:v>0.48</c:v>
                </c:pt>
                <c:pt idx="101">
                  <c:v>0.52</c:v>
                </c:pt>
                <c:pt idx="102">
                  <c:v>0.55900000000000005</c:v>
                </c:pt>
                <c:pt idx="103">
                  <c:v>0.56699999999999995</c:v>
                </c:pt>
                <c:pt idx="104">
                  <c:v>0.621</c:v>
                </c:pt>
                <c:pt idx="105">
                  <c:v>0.64200000000000002</c:v>
                </c:pt>
                <c:pt idx="106">
                  <c:v>0.68799999999999994</c:v>
                </c:pt>
                <c:pt idx="107">
                  <c:v>0.746</c:v>
                </c:pt>
                <c:pt idx="108">
                  <c:v>0.76800000000000002</c:v>
                </c:pt>
                <c:pt idx="109">
                  <c:v>0.80300000000000005</c:v>
                </c:pt>
                <c:pt idx="110">
                  <c:v>0.82899999999999996</c:v>
                </c:pt>
                <c:pt idx="111">
                  <c:v>0.83599999999999997</c:v>
                </c:pt>
                <c:pt idx="112">
                  <c:v>0.83299999999999996</c:v>
                </c:pt>
                <c:pt idx="113">
                  <c:v>0.84799999999999998</c:v>
                </c:pt>
                <c:pt idx="114">
                  <c:v>0.87</c:v>
                </c:pt>
                <c:pt idx="115">
                  <c:v>0.84</c:v>
                </c:pt>
                <c:pt idx="116">
                  <c:v>0.83199999999999996</c:v>
                </c:pt>
                <c:pt idx="117">
                  <c:v>0.878</c:v>
                </c:pt>
                <c:pt idx="118">
                  <c:v>0.90800000000000003</c:v>
                </c:pt>
                <c:pt idx="119">
                  <c:v>0.93400000000000005</c:v>
                </c:pt>
                <c:pt idx="120">
                  <c:v>0.99</c:v>
                </c:pt>
                <c:pt idx="121">
                  <c:v>1.0569999999999999</c:v>
                </c:pt>
                <c:pt idx="122">
                  <c:v>1.0660000000000001</c:v>
                </c:pt>
                <c:pt idx="123">
                  <c:v>1.0109999999999999</c:v>
                </c:pt>
                <c:pt idx="124">
                  <c:v>1.109</c:v>
                </c:pt>
                <c:pt idx="125">
                  <c:v>1.081</c:v>
                </c:pt>
                <c:pt idx="126">
                  <c:v>1.0840000000000001</c:v>
                </c:pt>
                <c:pt idx="127">
                  <c:v>1.0580000000000001</c:v>
                </c:pt>
                <c:pt idx="128">
                  <c:v>1.089</c:v>
                </c:pt>
                <c:pt idx="129">
                  <c:v>1.1240000000000001</c:v>
                </c:pt>
                <c:pt idx="130">
                  <c:v>1.153</c:v>
                </c:pt>
                <c:pt idx="131">
                  <c:v>1.1870000000000001</c:v>
                </c:pt>
                <c:pt idx="132">
                  <c:v>1.236</c:v>
                </c:pt>
                <c:pt idx="133">
                  <c:v>1.218</c:v>
                </c:pt>
                <c:pt idx="134">
                  <c:v>1.1839999999999999</c:v>
                </c:pt>
                <c:pt idx="135">
                  <c:v>1.2649999999999999</c:v>
                </c:pt>
                <c:pt idx="136">
                  <c:v>1.2190000000000001</c:v>
                </c:pt>
                <c:pt idx="137">
                  <c:v>1.1719999999999999</c:v>
                </c:pt>
                <c:pt idx="138">
                  <c:v>1.171</c:v>
                </c:pt>
                <c:pt idx="139">
                  <c:v>1.22</c:v>
                </c:pt>
                <c:pt idx="140">
                  <c:v>1.2090000000000001</c:v>
                </c:pt>
                <c:pt idx="141">
                  <c:v>1.2090000000000001</c:v>
                </c:pt>
                <c:pt idx="142">
                  <c:v>1.2929999999999999</c:v>
                </c:pt>
                <c:pt idx="143">
                  <c:v>1.304</c:v>
                </c:pt>
                <c:pt idx="144">
                  <c:v>1.248</c:v>
                </c:pt>
                <c:pt idx="145">
                  <c:v>1.242</c:v>
                </c:pt>
                <c:pt idx="146">
                  <c:v>1.4670000000000001</c:v>
                </c:pt>
                <c:pt idx="147">
                  <c:v>1.4530000000000001</c:v>
                </c:pt>
                <c:pt idx="148">
                  <c:v>1.5269999999999999</c:v>
                </c:pt>
                <c:pt idx="149">
                  <c:v>1.4690000000000001</c:v>
                </c:pt>
                <c:pt idx="150">
                  <c:v>1.373</c:v>
                </c:pt>
                <c:pt idx="151">
                  <c:v>1.4850000000000001</c:v>
                </c:pt>
                <c:pt idx="152">
                  <c:v>1.585</c:v>
                </c:pt>
                <c:pt idx="153">
                  <c:v>1.468</c:v>
                </c:pt>
                <c:pt idx="154">
                  <c:v>1.4370000000000001</c:v>
                </c:pt>
                <c:pt idx="155">
                  <c:v>1.579</c:v>
                </c:pt>
                <c:pt idx="156">
                  <c:v>1.63</c:v>
                </c:pt>
                <c:pt idx="157">
                  <c:v>1.5469999999999999</c:v>
                </c:pt>
                <c:pt idx="158">
                  <c:v>1.476</c:v>
                </c:pt>
                <c:pt idx="159">
                  <c:v>1.671</c:v>
                </c:pt>
                <c:pt idx="160">
                  <c:v>1.577</c:v>
                </c:pt>
                <c:pt idx="161">
                  <c:v>1.6140000000000001</c:v>
                </c:pt>
                <c:pt idx="162">
                  <c:v>1.5980000000000001</c:v>
                </c:pt>
                <c:pt idx="163">
                  <c:v>1.587</c:v>
                </c:pt>
                <c:pt idx="164">
                  <c:v>1.581</c:v>
                </c:pt>
                <c:pt idx="165">
                  <c:v>1.5960000000000001</c:v>
                </c:pt>
                <c:pt idx="166">
                  <c:v>1.597</c:v>
                </c:pt>
                <c:pt idx="167">
                  <c:v>1.599</c:v>
                </c:pt>
                <c:pt idx="168">
                  <c:v>1.601</c:v>
                </c:pt>
                <c:pt idx="169">
                  <c:v>1.603</c:v>
                </c:pt>
                <c:pt idx="170">
                  <c:v>1.6040000000000001</c:v>
                </c:pt>
                <c:pt idx="171">
                  <c:v>1.6060000000000001</c:v>
                </c:pt>
                <c:pt idx="172">
                  <c:v>1.6080000000000001</c:v>
                </c:pt>
                <c:pt idx="173" formatCode="0.000">
                  <c:v>1.61</c:v>
                </c:pt>
                <c:pt idx="174" formatCode="0.000">
                  <c:v>1.611</c:v>
                </c:pt>
                <c:pt idx="175">
                  <c:v>1.6970000000000001</c:v>
                </c:pt>
              </c:numCache>
            </c:numRef>
          </c:val>
        </c:ser>
        <c:ser>
          <c:idx val="3"/>
          <c:order val="5"/>
          <c:tx>
            <c:strRef>
              <c:f>data!$E$1</c:f>
              <c:strCache>
                <c:ptCount val="1"/>
                <c:pt idx="0">
                  <c:v>Barnett (TX)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data!$E$2:$E$177</c:f>
              <c:numCache>
                <c:formatCode>General</c:formatCode>
                <c:ptCount val="176"/>
                <c:pt idx="0">
                  <c:v>0.16300000000000001</c:v>
                </c:pt>
                <c:pt idx="1">
                  <c:v>0.17499999999999999</c:v>
                </c:pt>
                <c:pt idx="2">
                  <c:v>0.188</c:v>
                </c:pt>
                <c:pt idx="3">
                  <c:v>0.19500000000000001</c:v>
                </c:pt>
                <c:pt idx="4">
                  <c:v>0.2</c:v>
                </c:pt>
                <c:pt idx="5">
                  <c:v>0.215</c:v>
                </c:pt>
                <c:pt idx="6">
                  <c:v>0.224</c:v>
                </c:pt>
                <c:pt idx="7">
                  <c:v>0.23899999999999999</c:v>
                </c:pt>
                <c:pt idx="8">
                  <c:v>0.26900000000000002</c:v>
                </c:pt>
                <c:pt idx="9">
                  <c:v>0.28899999999999998</c:v>
                </c:pt>
                <c:pt idx="10">
                  <c:v>0.28299999999999997</c:v>
                </c:pt>
                <c:pt idx="11">
                  <c:v>0.30299999999999999</c:v>
                </c:pt>
                <c:pt idx="12">
                  <c:v>0.248</c:v>
                </c:pt>
                <c:pt idx="13">
                  <c:v>0.254</c:v>
                </c:pt>
                <c:pt idx="14">
                  <c:v>0.254</c:v>
                </c:pt>
                <c:pt idx="15">
                  <c:v>0.28100000000000003</c:v>
                </c:pt>
                <c:pt idx="16">
                  <c:v>0.29499999999999998</c:v>
                </c:pt>
                <c:pt idx="17">
                  <c:v>0.30399999999999999</c:v>
                </c:pt>
                <c:pt idx="18">
                  <c:v>0.30099999999999999</c:v>
                </c:pt>
                <c:pt idx="19">
                  <c:v>0.34</c:v>
                </c:pt>
                <c:pt idx="20">
                  <c:v>0.35399999999999998</c:v>
                </c:pt>
                <c:pt idx="21">
                  <c:v>0.36499999999999999</c:v>
                </c:pt>
                <c:pt idx="22">
                  <c:v>0.38800000000000001</c:v>
                </c:pt>
                <c:pt idx="23">
                  <c:v>0.41299999999999998</c:v>
                </c:pt>
                <c:pt idx="24">
                  <c:v>0.42699999999999999</c:v>
                </c:pt>
                <c:pt idx="25">
                  <c:v>0.44500000000000001</c:v>
                </c:pt>
                <c:pt idx="26">
                  <c:v>0.46300000000000002</c:v>
                </c:pt>
                <c:pt idx="27">
                  <c:v>0.47</c:v>
                </c:pt>
                <c:pt idx="28">
                  <c:v>0.501</c:v>
                </c:pt>
                <c:pt idx="29">
                  <c:v>0.51300000000000001</c:v>
                </c:pt>
                <c:pt idx="30">
                  <c:v>0.52300000000000002</c:v>
                </c:pt>
                <c:pt idx="31">
                  <c:v>0.53300000000000003</c:v>
                </c:pt>
                <c:pt idx="32">
                  <c:v>0.54</c:v>
                </c:pt>
                <c:pt idx="33">
                  <c:v>0.56499999999999995</c:v>
                </c:pt>
                <c:pt idx="34">
                  <c:v>0.57199999999999995</c:v>
                </c:pt>
                <c:pt idx="35">
                  <c:v>0.57999999999999996</c:v>
                </c:pt>
                <c:pt idx="36">
                  <c:v>0.60399999999999998</c:v>
                </c:pt>
                <c:pt idx="37">
                  <c:v>0.61799999999999999</c:v>
                </c:pt>
                <c:pt idx="38">
                  <c:v>0.64400000000000002</c:v>
                </c:pt>
                <c:pt idx="39">
                  <c:v>0.65200000000000002</c:v>
                </c:pt>
                <c:pt idx="40">
                  <c:v>0.67</c:v>
                </c:pt>
                <c:pt idx="41">
                  <c:v>0.69699999999999995</c:v>
                </c:pt>
                <c:pt idx="42">
                  <c:v>0.72899999999999998</c:v>
                </c:pt>
                <c:pt idx="43">
                  <c:v>0.73599999999999999</c:v>
                </c:pt>
                <c:pt idx="44">
                  <c:v>0.76600000000000001</c:v>
                </c:pt>
                <c:pt idx="45">
                  <c:v>0.78200000000000003</c:v>
                </c:pt>
                <c:pt idx="46">
                  <c:v>0.80200000000000005</c:v>
                </c:pt>
                <c:pt idx="47">
                  <c:v>0.81499999999999995</c:v>
                </c:pt>
                <c:pt idx="48">
                  <c:v>0.79800000000000004</c:v>
                </c:pt>
                <c:pt idx="49">
                  <c:v>0.80800000000000005</c:v>
                </c:pt>
                <c:pt idx="50">
                  <c:v>0.80700000000000005</c:v>
                </c:pt>
                <c:pt idx="51">
                  <c:v>0.84</c:v>
                </c:pt>
                <c:pt idx="52">
                  <c:v>0.84599999999999997</c:v>
                </c:pt>
                <c:pt idx="53">
                  <c:v>0.84699999999999998</c:v>
                </c:pt>
                <c:pt idx="54">
                  <c:v>0.85499999999999998</c:v>
                </c:pt>
                <c:pt idx="55">
                  <c:v>0.873</c:v>
                </c:pt>
                <c:pt idx="56">
                  <c:v>0.89600000000000002</c:v>
                </c:pt>
                <c:pt idx="57">
                  <c:v>0.91800000000000004</c:v>
                </c:pt>
                <c:pt idx="58">
                  <c:v>0.93700000000000006</c:v>
                </c:pt>
                <c:pt idx="59">
                  <c:v>0.94299999999999995</c:v>
                </c:pt>
                <c:pt idx="60">
                  <c:v>0.94499999999999995</c:v>
                </c:pt>
                <c:pt idx="61">
                  <c:v>0.99199999999999999</c:v>
                </c:pt>
                <c:pt idx="62">
                  <c:v>1.026</c:v>
                </c:pt>
                <c:pt idx="63">
                  <c:v>1.0449999999999999</c:v>
                </c:pt>
                <c:pt idx="64">
                  <c:v>1.0589999999999999</c:v>
                </c:pt>
                <c:pt idx="65">
                  <c:v>1.107</c:v>
                </c:pt>
                <c:pt idx="66">
                  <c:v>1.1459999999999999</c:v>
                </c:pt>
                <c:pt idx="67">
                  <c:v>1.206</c:v>
                </c:pt>
                <c:pt idx="68">
                  <c:v>1.2150000000000001</c:v>
                </c:pt>
                <c:pt idx="69">
                  <c:v>1.25</c:v>
                </c:pt>
                <c:pt idx="70">
                  <c:v>1.3360000000000001</c:v>
                </c:pt>
                <c:pt idx="71">
                  <c:v>1.3580000000000001</c:v>
                </c:pt>
                <c:pt idx="72">
                  <c:v>1.38</c:v>
                </c:pt>
                <c:pt idx="73">
                  <c:v>1.403</c:v>
                </c:pt>
                <c:pt idx="74">
                  <c:v>1.4490000000000001</c:v>
                </c:pt>
                <c:pt idx="75">
                  <c:v>1.5109999999999999</c:v>
                </c:pt>
                <c:pt idx="76">
                  <c:v>1.577</c:v>
                </c:pt>
                <c:pt idx="77">
                  <c:v>1.6080000000000001</c:v>
                </c:pt>
                <c:pt idx="78">
                  <c:v>1.6319999999999999</c:v>
                </c:pt>
                <c:pt idx="79">
                  <c:v>1.671</c:v>
                </c:pt>
                <c:pt idx="80">
                  <c:v>1.7490000000000001</c:v>
                </c:pt>
                <c:pt idx="81">
                  <c:v>1.782</c:v>
                </c:pt>
                <c:pt idx="82">
                  <c:v>1.806</c:v>
                </c:pt>
                <c:pt idx="83">
                  <c:v>1.889</c:v>
                </c:pt>
                <c:pt idx="84">
                  <c:v>1.9370000000000001</c:v>
                </c:pt>
                <c:pt idx="85">
                  <c:v>2.008</c:v>
                </c:pt>
                <c:pt idx="86">
                  <c:v>2.1349999999999998</c:v>
                </c:pt>
                <c:pt idx="87">
                  <c:v>2.2229999999999999</c:v>
                </c:pt>
                <c:pt idx="88">
                  <c:v>2.347</c:v>
                </c:pt>
                <c:pt idx="89">
                  <c:v>2.4329999999999998</c:v>
                </c:pt>
                <c:pt idx="90">
                  <c:v>2.5379999999999998</c:v>
                </c:pt>
                <c:pt idx="91">
                  <c:v>2.722</c:v>
                </c:pt>
                <c:pt idx="92">
                  <c:v>2.7869999999999999</c:v>
                </c:pt>
                <c:pt idx="93">
                  <c:v>2.8919999999999999</c:v>
                </c:pt>
                <c:pt idx="94">
                  <c:v>3.0249999999999999</c:v>
                </c:pt>
                <c:pt idx="95">
                  <c:v>3.117</c:v>
                </c:pt>
                <c:pt idx="96">
                  <c:v>3.2589999999999999</c:v>
                </c:pt>
                <c:pt idx="97">
                  <c:v>3.3570000000000002</c:v>
                </c:pt>
                <c:pt idx="98">
                  <c:v>3.42</c:v>
                </c:pt>
                <c:pt idx="99">
                  <c:v>3.484</c:v>
                </c:pt>
                <c:pt idx="100">
                  <c:v>3.6219999999999999</c:v>
                </c:pt>
                <c:pt idx="101">
                  <c:v>3.653</c:v>
                </c:pt>
                <c:pt idx="102">
                  <c:v>3.7490000000000001</c:v>
                </c:pt>
                <c:pt idx="103">
                  <c:v>3.8820000000000001</c:v>
                </c:pt>
                <c:pt idx="104">
                  <c:v>3.9220000000000002</c:v>
                </c:pt>
                <c:pt idx="105">
                  <c:v>4.07</c:v>
                </c:pt>
                <c:pt idx="106">
                  <c:v>4.1360000000000001</c:v>
                </c:pt>
                <c:pt idx="107">
                  <c:v>4.1669999999999998</c:v>
                </c:pt>
                <c:pt idx="108">
                  <c:v>4.1929999999999996</c:v>
                </c:pt>
                <c:pt idx="109">
                  <c:v>4.2869999999999999</c:v>
                </c:pt>
                <c:pt idx="110">
                  <c:v>4.3099999999999996</c:v>
                </c:pt>
                <c:pt idx="111">
                  <c:v>4.2670000000000003</c:v>
                </c:pt>
                <c:pt idx="112">
                  <c:v>4.1870000000000003</c:v>
                </c:pt>
                <c:pt idx="113">
                  <c:v>4.1319999999999997</c:v>
                </c:pt>
                <c:pt idx="114">
                  <c:v>4.0780000000000003</c:v>
                </c:pt>
                <c:pt idx="115">
                  <c:v>4.0140000000000002</c:v>
                </c:pt>
                <c:pt idx="116">
                  <c:v>3.9580000000000002</c:v>
                </c:pt>
                <c:pt idx="117">
                  <c:v>3.9849999999999999</c:v>
                </c:pt>
                <c:pt idx="118">
                  <c:v>3.9689999999999999</c:v>
                </c:pt>
                <c:pt idx="119">
                  <c:v>3.952</c:v>
                </c:pt>
                <c:pt idx="120">
                  <c:v>3.9790000000000001</c:v>
                </c:pt>
                <c:pt idx="121">
                  <c:v>4.01</c:v>
                </c:pt>
                <c:pt idx="122">
                  <c:v>4.1029999999999998</c:v>
                </c:pt>
                <c:pt idx="123">
                  <c:v>3.9569999999999999</c:v>
                </c:pt>
                <c:pt idx="124">
                  <c:v>4.1980000000000004</c:v>
                </c:pt>
                <c:pt idx="125">
                  <c:v>4.17</c:v>
                </c:pt>
                <c:pt idx="126">
                  <c:v>4.28</c:v>
                </c:pt>
                <c:pt idx="127">
                  <c:v>4.3330000000000002</c:v>
                </c:pt>
                <c:pt idx="128">
                  <c:v>4.4820000000000002</c:v>
                </c:pt>
                <c:pt idx="129">
                  <c:v>4.4880000000000004</c:v>
                </c:pt>
                <c:pt idx="130">
                  <c:v>4.5439999999999996</c:v>
                </c:pt>
                <c:pt idx="131">
                  <c:v>4.5659999999999998</c:v>
                </c:pt>
                <c:pt idx="132">
                  <c:v>4.5289999999999999</c:v>
                </c:pt>
                <c:pt idx="133">
                  <c:v>4.2670000000000003</c:v>
                </c:pt>
                <c:pt idx="134">
                  <c:v>4.66</c:v>
                </c:pt>
                <c:pt idx="135">
                  <c:v>4.7320000000000002</c:v>
                </c:pt>
                <c:pt idx="136">
                  <c:v>4.8</c:v>
                </c:pt>
                <c:pt idx="137">
                  <c:v>4.74</c:v>
                </c:pt>
                <c:pt idx="138">
                  <c:v>4.7220000000000004</c:v>
                </c:pt>
                <c:pt idx="139">
                  <c:v>4.7649999999999997</c:v>
                </c:pt>
                <c:pt idx="140">
                  <c:v>4.8819999999999997</c:v>
                </c:pt>
                <c:pt idx="141">
                  <c:v>4.9210000000000003</c:v>
                </c:pt>
                <c:pt idx="142">
                  <c:v>5.0119999999999996</c:v>
                </c:pt>
                <c:pt idx="143">
                  <c:v>4.9400000000000004</c:v>
                </c:pt>
                <c:pt idx="144">
                  <c:v>4.8979999999999997</c:v>
                </c:pt>
                <c:pt idx="145">
                  <c:v>4.8529999999999998</c:v>
                </c:pt>
                <c:pt idx="146">
                  <c:v>4.9870000000000001</c:v>
                </c:pt>
                <c:pt idx="147">
                  <c:v>4.9370000000000003</c:v>
                </c:pt>
                <c:pt idx="148">
                  <c:v>4.9450000000000003</c:v>
                </c:pt>
                <c:pt idx="149">
                  <c:v>4.8949999999999996</c:v>
                </c:pt>
                <c:pt idx="150">
                  <c:v>4.9889999999999999</c:v>
                </c:pt>
                <c:pt idx="151">
                  <c:v>4.9610000000000003</c:v>
                </c:pt>
                <c:pt idx="152">
                  <c:v>4.9470000000000001</c:v>
                </c:pt>
                <c:pt idx="153">
                  <c:v>4.8879999999999999</c:v>
                </c:pt>
                <c:pt idx="154">
                  <c:v>4.5380000000000003</c:v>
                </c:pt>
                <c:pt idx="155">
                  <c:v>4.5970000000000004</c:v>
                </c:pt>
                <c:pt idx="156">
                  <c:v>4.6840000000000002</c:v>
                </c:pt>
                <c:pt idx="157">
                  <c:v>4.6689999999999996</c:v>
                </c:pt>
                <c:pt idx="158">
                  <c:v>4.6550000000000002</c:v>
                </c:pt>
                <c:pt idx="159">
                  <c:v>4.58</c:v>
                </c:pt>
                <c:pt idx="160">
                  <c:v>4.593</c:v>
                </c:pt>
                <c:pt idx="161">
                  <c:v>4.577</c:v>
                </c:pt>
                <c:pt idx="162">
                  <c:v>4.5750000000000002</c:v>
                </c:pt>
                <c:pt idx="163">
                  <c:v>4.5830000000000002</c:v>
                </c:pt>
                <c:pt idx="164">
                  <c:v>4.532</c:v>
                </c:pt>
                <c:pt idx="165">
                  <c:v>4.5170000000000003</c:v>
                </c:pt>
                <c:pt idx="166">
                  <c:v>4.46</c:v>
                </c:pt>
                <c:pt idx="167">
                  <c:v>4.4729999999999999</c:v>
                </c:pt>
                <c:pt idx="168">
                  <c:v>4.4550000000000001</c:v>
                </c:pt>
                <c:pt idx="169">
                  <c:v>4.4370000000000003</c:v>
                </c:pt>
                <c:pt idx="170">
                  <c:v>4.4189999999999996</c:v>
                </c:pt>
                <c:pt idx="171">
                  <c:v>4.4009999999999998</c:v>
                </c:pt>
                <c:pt idx="172">
                  <c:v>4.383</c:v>
                </c:pt>
                <c:pt idx="173" formatCode="0.000">
                  <c:v>4.3650000000000002</c:v>
                </c:pt>
                <c:pt idx="174" formatCode="0.000">
                  <c:v>4.3470000000000004</c:v>
                </c:pt>
                <c:pt idx="175">
                  <c:v>4.3239999999999998</c:v>
                </c:pt>
              </c:numCache>
            </c:numRef>
          </c:val>
        </c:ser>
        <c:ser>
          <c:idx val="4"/>
          <c:order val="6"/>
          <c:tx>
            <c:strRef>
              <c:f>data!$F$1</c:f>
              <c:strCache>
                <c:ptCount val="1"/>
                <c:pt idx="0">
                  <c:v>Fayetteville (AR)</c:v>
                </c:pt>
              </c:strCache>
            </c:strRef>
          </c:tx>
          <c:spPr>
            <a:solidFill>
              <a:srgbClr val="806500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data!$F$2:$F$177</c:f>
              <c:numCache>
                <c:formatCode>General</c:formatCode>
                <c:ptCount val="1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1E-3</c:v>
                </c:pt>
                <c:pt idx="58">
                  <c:v>1E-3</c:v>
                </c:pt>
                <c:pt idx="59">
                  <c:v>1E-3</c:v>
                </c:pt>
                <c:pt idx="60">
                  <c:v>1E-3</c:v>
                </c:pt>
                <c:pt idx="61">
                  <c:v>1E-3</c:v>
                </c:pt>
                <c:pt idx="62">
                  <c:v>2E-3</c:v>
                </c:pt>
                <c:pt idx="63">
                  <c:v>3.0000000000000001E-3</c:v>
                </c:pt>
                <c:pt idx="64">
                  <c:v>5.0000000000000001E-3</c:v>
                </c:pt>
                <c:pt idx="65">
                  <c:v>6.0000000000000001E-3</c:v>
                </c:pt>
                <c:pt idx="66">
                  <c:v>8.0000000000000002E-3</c:v>
                </c:pt>
                <c:pt idx="67">
                  <c:v>8.9999999999999993E-3</c:v>
                </c:pt>
                <c:pt idx="68">
                  <c:v>0.01</c:v>
                </c:pt>
                <c:pt idx="69">
                  <c:v>0.01</c:v>
                </c:pt>
                <c:pt idx="70">
                  <c:v>0.01</c:v>
                </c:pt>
                <c:pt idx="71">
                  <c:v>8.9999999999999993E-3</c:v>
                </c:pt>
                <c:pt idx="72">
                  <c:v>8.0000000000000002E-3</c:v>
                </c:pt>
                <c:pt idx="73">
                  <c:v>8.0000000000000002E-3</c:v>
                </c:pt>
                <c:pt idx="74">
                  <c:v>0.01</c:v>
                </c:pt>
                <c:pt idx="75">
                  <c:v>1.4999999999999999E-2</c:v>
                </c:pt>
                <c:pt idx="76">
                  <c:v>2.1999999999999999E-2</c:v>
                </c:pt>
                <c:pt idx="77">
                  <c:v>3.2000000000000001E-2</c:v>
                </c:pt>
                <c:pt idx="78">
                  <c:v>4.2999999999999997E-2</c:v>
                </c:pt>
                <c:pt idx="79">
                  <c:v>5.0999999999999997E-2</c:v>
                </c:pt>
                <c:pt idx="80">
                  <c:v>5.8999999999999997E-2</c:v>
                </c:pt>
                <c:pt idx="81">
                  <c:v>6.9000000000000006E-2</c:v>
                </c:pt>
                <c:pt idx="82">
                  <c:v>7.3999999999999996E-2</c:v>
                </c:pt>
                <c:pt idx="83">
                  <c:v>8.5999999999999993E-2</c:v>
                </c:pt>
                <c:pt idx="84">
                  <c:v>9.9000000000000005E-2</c:v>
                </c:pt>
                <c:pt idx="85">
                  <c:v>0.115</c:v>
                </c:pt>
                <c:pt idx="86">
                  <c:v>0.13900000000000001</c:v>
                </c:pt>
                <c:pt idx="87">
                  <c:v>0.157</c:v>
                </c:pt>
                <c:pt idx="88">
                  <c:v>0.17199999999999999</c:v>
                </c:pt>
                <c:pt idx="89">
                  <c:v>0.193</c:v>
                </c:pt>
                <c:pt idx="90">
                  <c:v>0.22600000000000001</c:v>
                </c:pt>
                <c:pt idx="91">
                  <c:v>0.26100000000000001</c:v>
                </c:pt>
                <c:pt idx="92">
                  <c:v>0.28899999999999998</c:v>
                </c:pt>
                <c:pt idx="93">
                  <c:v>0.33</c:v>
                </c:pt>
                <c:pt idx="94">
                  <c:v>0.378</c:v>
                </c:pt>
                <c:pt idx="95">
                  <c:v>0.40699999999999997</c:v>
                </c:pt>
                <c:pt idx="96">
                  <c:v>0.438</c:v>
                </c:pt>
                <c:pt idx="97">
                  <c:v>0.496</c:v>
                </c:pt>
                <c:pt idx="98">
                  <c:v>0.56699999999999995</c:v>
                </c:pt>
                <c:pt idx="99">
                  <c:v>0.60199999999999998</c:v>
                </c:pt>
                <c:pt idx="100">
                  <c:v>0.63600000000000001</c:v>
                </c:pt>
                <c:pt idx="101">
                  <c:v>0.68500000000000005</c:v>
                </c:pt>
                <c:pt idx="102">
                  <c:v>0.73899999999999999</c:v>
                </c:pt>
                <c:pt idx="103">
                  <c:v>0.79400000000000004</c:v>
                </c:pt>
                <c:pt idx="104">
                  <c:v>0.877</c:v>
                </c:pt>
                <c:pt idx="105">
                  <c:v>0.90500000000000003</c:v>
                </c:pt>
                <c:pt idx="106">
                  <c:v>0.95599999999999996</c:v>
                </c:pt>
                <c:pt idx="107">
                  <c:v>1.0389999999999999</c:v>
                </c:pt>
                <c:pt idx="108">
                  <c:v>1.1140000000000001</c:v>
                </c:pt>
                <c:pt idx="109">
                  <c:v>1.135</c:v>
                </c:pt>
                <c:pt idx="110">
                  <c:v>1.2</c:v>
                </c:pt>
                <c:pt idx="111">
                  <c:v>1.2869999999999999</c:v>
                </c:pt>
                <c:pt idx="112">
                  <c:v>1.349</c:v>
                </c:pt>
                <c:pt idx="113">
                  <c:v>1.4239999999999999</c:v>
                </c:pt>
                <c:pt idx="114">
                  <c:v>1.39</c:v>
                </c:pt>
                <c:pt idx="115">
                  <c:v>1.597</c:v>
                </c:pt>
                <c:pt idx="116">
                  <c:v>1.143</c:v>
                </c:pt>
                <c:pt idx="117">
                  <c:v>1.589</c:v>
                </c:pt>
                <c:pt idx="118">
                  <c:v>1.7769999999999999</c:v>
                </c:pt>
                <c:pt idx="119">
                  <c:v>1.8160000000000001</c:v>
                </c:pt>
                <c:pt idx="120">
                  <c:v>1.8120000000000001</c:v>
                </c:pt>
                <c:pt idx="121">
                  <c:v>1.839</c:v>
                </c:pt>
                <c:pt idx="122">
                  <c:v>1.8959999999999999</c:v>
                </c:pt>
                <c:pt idx="123">
                  <c:v>1.9990000000000001</c:v>
                </c:pt>
                <c:pt idx="124">
                  <c:v>2.0289999999999999</c:v>
                </c:pt>
                <c:pt idx="125">
                  <c:v>2.0720000000000001</c:v>
                </c:pt>
                <c:pt idx="126">
                  <c:v>2.1429999999999998</c:v>
                </c:pt>
                <c:pt idx="127">
                  <c:v>2.23</c:v>
                </c:pt>
                <c:pt idx="128">
                  <c:v>2.262</c:v>
                </c:pt>
                <c:pt idx="129">
                  <c:v>2.286</c:v>
                </c:pt>
                <c:pt idx="130">
                  <c:v>2.3199999999999998</c:v>
                </c:pt>
                <c:pt idx="131">
                  <c:v>2.3820000000000001</c:v>
                </c:pt>
                <c:pt idx="132">
                  <c:v>2.3759999999999999</c:v>
                </c:pt>
                <c:pt idx="133">
                  <c:v>2.35</c:v>
                </c:pt>
                <c:pt idx="134">
                  <c:v>2.4169999999999998</c:v>
                </c:pt>
                <c:pt idx="135">
                  <c:v>2.5350000000000001</c:v>
                </c:pt>
                <c:pt idx="136">
                  <c:v>2.5379999999999998</c:v>
                </c:pt>
                <c:pt idx="137">
                  <c:v>2.5419999999999998</c:v>
                </c:pt>
                <c:pt idx="138">
                  <c:v>2.573</c:v>
                </c:pt>
                <c:pt idx="139">
                  <c:v>2.5720000000000001</c:v>
                </c:pt>
                <c:pt idx="140">
                  <c:v>2.669</c:v>
                </c:pt>
                <c:pt idx="141">
                  <c:v>2.7040000000000002</c:v>
                </c:pt>
                <c:pt idx="142">
                  <c:v>2.69</c:v>
                </c:pt>
                <c:pt idx="143">
                  <c:v>2.7109999999999999</c:v>
                </c:pt>
                <c:pt idx="144">
                  <c:v>2.7320000000000002</c:v>
                </c:pt>
                <c:pt idx="145">
                  <c:v>2.7069999999999999</c:v>
                </c:pt>
                <c:pt idx="146">
                  <c:v>2.7440000000000002</c:v>
                </c:pt>
                <c:pt idx="147">
                  <c:v>2.7789999999999999</c:v>
                </c:pt>
                <c:pt idx="148">
                  <c:v>2.7570000000000001</c:v>
                </c:pt>
                <c:pt idx="149">
                  <c:v>2.758</c:v>
                </c:pt>
                <c:pt idx="150">
                  <c:v>2.7549999999999999</c:v>
                </c:pt>
                <c:pt idx="151">
                  <c:v>2.84</c:v>
                </c:pt>
                <c:pt idx="152">
                  <c:v>2.8679999999999999</c:v>
                </c:pt>
                <c:pt idx="153">
                  <c:v>2.8769999999999998</c:v>
                </c:pt>
                <c:pt idx="154">
                  <c:v>2.899</c:v>
                </c:pt>
                <c:pt idx="155">
                  <c:v>2.8879999999999999</c:v>
                </c:pt>
                <c:pt idx="156">
                  <c:v>2.8330000000000002</c:v>
                </c:pt>
                <c:pt idx="157">
                  <c:v>2.7669999999999999</c:v>
                </c:pt>
                <c:pt idx="158">
                  <c:v>2.7490000000000001</c:v>
                </c:pt>
                <c:pt idx="159">
                  <c:v>2.7810000000000001</c:v>
                </c:pt>
                <c:pt idx="160">
                  <c:v>2.8159999999999998</c:v>
                </c:pt>
                <c:pt idx="161">
                  <c:v>2.82</c:v>
                </c:pt>
                <c:pt idx="162">
                  <c:v>2.8079999999999998</c:v>
                </c:pt>
                <c:pt idx="163">
                  <c:v>2.8340000000000001</c:v>
                </c:pt>
                <c:pt idx="164">
                  <c:v>2.8330000000000002</c:v>
                </c:pt>
                <c:pt idx="165">
                  <c:v>2.867</c:v>
                </c:pt>
                <c:pt idx="166">
                  <c:v>2.867</c:v>
                </c:pt>
                <c:pt idx="167">
                  <c:v>2.79</c:v>
                </c:pt>
                <c:pt idx="168">
                  <c:v>2.77</c:v>
                </c:pt>
                <c:pt idx="169">
                  <c:v>2.806</c:v>
                </c:pt>
                <c:pt idx="170">
                  <c:v>2.8210000000000002</c:v>
                </c:pt>
                <c:pt idx="171">
                  <c:v>2.8210000000000002</c:v>
                </c:pt>
                <c:pt idx="172">
                  <c:v>2.8460000000000001</c:v>
                </c:pt>
                <c:pt idx="173" formatCode="0.000">
                  <c:v>2.8490000000000002</c:v>
                </c:pt>
                <c:pt idx="174" formatCode="0.000">
                  <c:v>2.8140000000000001</c:v>
                </c:pt>
                <c:pt idx="175">
                  <c:v>2.8180000000000001</c:v>
                </c:pt>
              </c:numCache>
            </c:numRef>
          </c:val>
        </c:ser>
        <c:ser>
          <c:idx val="5"/>
          <c:order val="7"/>
          <c:tx>
            <c:strRef>
              <c:f>data!$G$1</c:f>
              <c:strCache>
                <c:ptCount val="1"/>
                <c:pt idx="0">
                  <c:v>Eagle Ford (TX)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data!$G$2:$G$177</c:f>
              <c:numCache>
                <c:formatCode>General</c:formatCode>
                <c:ptCount val="1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1E-3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1E-3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1E-3</c:v>
                </c:pt>
                <c:pt idx="100">
                  <c:v>1E-3</c:v>
                </c:pt>
                <c:pt idx="101">
                  <c:v>2E-3</c:v>
                </c:pt>
                <c:pt idx="102">
                  <c:v>0</c:v>
                </c:pt>
                <c:pt idx="103">
                  <c:v>0</c:v>
                </c:pt>
                <c:pt idx="104">
                  <c:v>2E-3</c:v>
                </c:pt>
                <c:pt idx="105">
                  <c:v>4.0000000000000001E-3</c:v>
                </c:pt>
                <c:pt idx="106">
                  <c:v>4.0000000000000001E-3</c:v>
                </c:pt>
                <c:pt idx="107">
                  <c:v>4.0000000000000001E-3</c:v>
                </c:pt>
                <c:pt idx="108">
                  <c:v>5.0000000000000001E-3</c:v>
                </c:pt>
                <c:pt idx="109">
                  <c:v>8.9999999999999993E-3</c:v>
                </c:pt>
                <c:pt idx="110">
                  <c:v>1.0999999999999999E-2</c:v>
                </c:pt>
                <c:pt idx="111">
                  <c:v>1.4E-2</c:v>
                </c:pt>
                <c:pt idx="112">
                  <c:v>1.9E-2</c:v>
                </c:pt>
                <c:pt idx="113">
                  <c:v>2.3E-2</c:v>
                </c:pt>
                <c:pt idx="114">
                  <c:v>3.2000000000000001E-2</c:v>
                </c:pt>
                <c:pt idx="115">
                  <c:v>4.1000000000000002E-2</c:v>
                </c:pt>
                <c:pt idx="116">
                  <c:v>5.1999999999999998E-2</c:v>
                </c:pt>
                <c:pt idx="117">
                  <c:v>7.4999999999999997E-2</c:v>
                </c:pt>
                <c:pt idx="118">
                  <c:v>0.109</c:v>
                </c:pt>
                <c:pt idx="119">
                  <c:v>0.108</c:v>
                </c:pt>
                <c:pt idx="120">
                  <c:v>0.11799999999999999</c:v>
                </c:pt>
                <c:pt idx="121">
                  <c:v>0.127</c:v>
                </c:pt>
                <c:pt idx="122">
                  <c:v>0.14000000000000001</c:v>
                </c:pt>
                <c:pt idx="123">
                  <c:v>0.157</c:v>
                </c:pt>
                <c:pt idx="124">
                  <c:v>0.192</c:v>
                </c:pt>
                <c:pt idx="125">
                  <c:v>0.23599999999999999</c:v>
                </c:pt>
                <c:pt idx="126">
                  <c:v>0.247</c:v>
                </c:pt>
                <c:pt idx="127">
                  <c:v>0.27900000000000003</c:v>
                </c:pt>
                <c:pt idx="128">
                  <c:v>0.32200000000000001</c:v>
                </c:pt>
                <c:pt idx="129">
                  <c:v>0.36</c:v>
                </c:pt>
                <c:pt idx="130">
                  <c:v>0.40899999999999997</c:v>
                </c:pt>
                <c:pt idx="131">
                  <c:v>0.53700000000000003</c:v>
                </c:pt>
                <c:pt idx="132">
                  <c:v>0.60499999999999998</c:v>
                </c:pt>
                <c:pt idx="133">
                  <c:v>0.64500000000000002</c:v>
                </c:pt>
                <c:pt idx="134">
                  <c:v>0.72299999999999998</c:v>
                </c:pt>
                <c:pt idx="135">
                  <c:v>0.78100000000000003</c:v>
                </c:pt>
                <c:pt idx="136">
                  <c:v>0.84499999999999997</c:v>
                </c:pt>
                <c:pt idx="137">
                  <c:v>0.89</c:v>
                </c:pt>
                <c:pt idx="138">
                  <c:v>0.98299999999999998</c:v>
                </c:pt>
                <c:pt idx="139">
                  <c:v>1.107</c:v>
                </c:pt>
                <c:pt idx="140">
                  <c:v>1.2689999999999999</c:v>
                </c:pt>
                <c:pt idx="141">
                  <c:v>1.355</c:v>
                </c:pt>
                <c:pt idx="142">
                  <c:v>1.4990000000000001</c:v>
                </c:pt>
                <c:pt idx="143">
                  <c:v>1.613</c:v>
                </c:pt>
                <c:pt idx="144">
                  <c:v>1.7130000000000001</c:v>
                </c:pt>
                <c:pt idx="145">
                  <c:v>1.748</c:v>
                </c:pt>
                <c:pt idx="146">
                  <c:v>1.8360000000000001</c:v>
                </c:pt>
                <c:pt idx="147">
                  <c:v>1.8580000000000001</c:v>
                </c:pt>
                <c:pt idx="148">
                  <c:v>2.0059999999999998</c:v>
                </c:pt>
                <c:pt idx="149">
                  <c:v>2.1059999999999999</c:v>
                </c:pt>
                <c:pt idx="150">
                  <c:v>2.2109999999999999</c:v>
                </c:pt>
                <c:pt idx="151">
                  <c:v>2.3639999999999999</c:v>
                </c:pt>
                <c:pt idx="152">
                  <c:v>2.4510000000000001</c:v>
                </c:pt>
                <c:pt idx="153">
                  <c:v>2.5870000000000002</c:v>
                </c:pt>
                <c:pt idx="154">
                  <c:v>2.6850000000000001</c:v>
                </c:pt>
                <c:pt idx="155">
                  <c:v>2.706</c:v>
                </c:pt>
                <c:pt idx="156">
                  <c:v>2.7839999999999998</c:v>
                </c:pt>
                <c:pt idx="157">
                  <c:v>2.9580000000000002</c:v>
                </c:pt>
                <c:pt idx="158">
                  <c:v>3.0990000000000002</c:v>
                </c:pt>
                <c:pt idx="159">
                  <c:v>3.177</c:v>
                </c:pt>
                <c:pt idx="160">
                  <c:v>3.2770000000000001</c:v>
                </c:pt>
                <c:pt idx="161">
                  <c:v>3.431</c:v>
                </c:pt>
                <c:pt idx="162">
                  <c:v>3.4780000000000002</c:v>
                </c:pt>
                <c:pt idx="163">
                  <c:v>3.4660000000000002</c:v>
                </c:pt>
                <c:pt idx="164">
                  <c:v>3.5230000000000001</c:v>
                </c:pt>
                <c:pt idx="165">
                  <c:v>3.6150000000000002</c:v>
                </c:pt>
                <c:pt idx="166">
                  <c:v>3.6160000000000001</c:v>
                </c:pt>
                <c:pt idx="167">
                  <c:v>3.6850000000000001</c:v>
                </c:pt>
                <c:pt idx="168">
                  <c:v>3.88</c:v>
                </c:pt>
                <c:pt idx="169">
                  <c:v>4.024</c:v>
                </c:pt>
                <c:pt idx="170">
                  <c:v>4.1020000000000003</c:v>
                </c:pt>
                <c:pt idx="171">
                  <c:v>4.181</c:v>
                </c:pt>
                <c:pt idx="172">
                  <c:v>4.258</c:v>
                </c:pt>
                <c:pt idx="173" formatCode="0.000">
                  <c:v>4.3360000000000003</c:v>
                </c:pt>
                <c:pt idx="174" formatCode="0.000">
                  <c:v>4.4139999999999997</c:v>
                </c:pt>
                <c:pt idx="175">
                  <c:v>4.6459999999999999</c:v>
                </c:pt>
              </c:numCache>
            </c:numRef>
          </c:val>
        </c:ser>
        <c:ser>
          <c:idx val="6"/>
          <c:order val="8"/>
          <c:tx>
            <c:strRef>
              <c:f>data!$H$1</c:f>
              <c:strCache>
                <c:ptCount val="1"/>
                <c:pt idx="0">
                  <c:v>Haynesville (LA &amp; TX)</c:v>
                </c:pt>
              </c:strCache>
            </c:strRef>
          </c:tx>
          <c:spPr>
            <a:solidFill>
              <a:srgbClr val="00355B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data!$H$2:$H$177</c:f>
              <c:numCache>
                <c:formatCode>General</c:formatCode>
                <c:ptCount val="176"/>
                <c:pt idx="0">
                  <c:v>0.13100000000000001</c:v>
                </c:pt>
                <c:pt idx="1">
                  <c:v>0.13200000000000001</c:v>
                </c:pt>
                <c:pt idx="2">
                  <c:v>0.13200000000000001</c:v>
                </c:pt>
                <c:pt idx="3">
                  <c:v>0.13500000000000001</c:v>
                </c:pt>
                <c:pt idx="4">
                  <c:v>0.13500000000000001</c:v>
                </c:pt>
                <c:pt idx="5">
                  <c:v>0.127</c:v>
                </c:pt>
                <c:pt idx="6">
                  <c:v>0.13100000000000001</c:v>
                </c:pt>
                <c:pt idx="7">
                  <c:v>0.13200000000000001</c:v>
                </c:pt>
                <c:pt idx="8">
                  <c:v>0.13100000000000001</c:v>
                </c:pt>
                <c:pt idx="9">
                  <c:v>0.13400000000000001</c:v>
                </c:pt>
                <c:pt idx="10">
                  <c:v>0.13300000000000001</c:v>
                </c:pt>
                <c:pt idx="11">
                  <c:v>0.14199999999999999</c:v>
                </c:pt>
                <c:pt idx="12">
                  <c:v>0.115</c:v>
                </c:pt>
                <c:pt idx="13">
                  <c:v>0.11600000000000001</c:v>
                </c:pt>
                <c:pt idx="14">
                  <c:v>0.11700000000000001</c:v>
                </c:pt>
                <c:pt idx="15">
                  <c:v>0.11799999999999999</c:v>
                </c:pt>
                <c:pt idx="16">
                  <c:v>0.123</c:v>
                </c:pt>
                <c:pt idx="17">
                  <c:v>0.121</c:v>
                </c:pt>
                <c:pt idx="18">
                  <c:v>0.123</c:v>
                </c:pt>
                <c:pt idx="19">
                  <c:v>0.123</c:v>
                </c:pt>
                <c:pt idx="20">
                  <c:v>0.11700000000000001</c:v>
                </c:pt>
                <c:pt idx="21">
                  <c:v>0.11700000000000001</c:v>
                </c:pt>
                <c:pt idx="22">
                  <c:v>0.11799999999999999</c:v>
                </c:pt>
                <c:pt idx="23">
                  <c:v>0.115</c:v>
                </c:pt>
                <c:pt idx="24">
                  <c:v>0.114</c:v>
                </c:pt>
                <c:pt idx="25">
                  <c:v>0.11799999999999999</c:v>
                </c:pt>
                <c:pt idx="26">
                  <c:v>0.11600000000000001</c:v>
                </c:pt>
                <c:pt idx="27">
                  <c:v>0.11799999999999999</c:v>
                </c:pt>
                <c:pt idx="28">
                  <c:v>0.12</c:v>
                </c:pt>
                <c:pt idx="29">
                  <c:v>0.122</c:v>
                </c:pt>
                <c:pt idx="30">
                  <c:v>0.123</c:v>
                </c:pt>
                <c:pt idx="31">
                  <c:v>0.11700000000000001</c:v>
                </c:pt>
                <c:pt idx="32">
                  <c:v>0.11799999999999999</c:v>
                </c:pt>
                <c:pt idx="33">
                  <c:v>0.1</c:v>
                </c:pt>
                <c:pt idx="34">
                  <c:v>0.115</c:v>
                </c:pt>
                <c:pt idx="35">
                  <c:v>0.114</c:v>
                </c:pt>
                <c:pt idx="36">
                  <c:v>0.109</c:v>
                </c:pt>
                <c:pt idx="37">
                  <c:v>0.111</c:v>
                </c:pt>
                <c:pt idx="38">
                  <c:v>0.109</c:v>
                </c:pt>
                <c:pt idx="39">
                  <c:v>0.104</c:v>
                </c:pt>
                <c:pt idx="40">
                  <c:v>0.10299999999999999</c:v>
                </c:pt>
                <c:pt idx="41">
                  <c:v>0.1</c:v>
                </c:pt>
                <c:pt idx="42">
                  <c:v>9.8000000000000004E-2</c:v>
                </c:pt>
                <c:pt idx="43">
                  <c:v>9.4E-2</c:v>
                </c:pt>
                <c:pt idx="44">
                  <c:v>9.7000000000000003E-2</c:v>
                </c:pt>
                <c:pt idx="45">
                  <c:v>9.4E-2</c:v>
                </c:pt>
                <c:pt idx="46">
                  <c:v>9.2999999999999999E-2</c:v>
                </c:pt>
                <c:pt idx="47">
                  <c:v>9.2999999999999999E-2</c:v>
                </c:pt>
                <c:pt idx="48">
                  <c:v>8.8999999999999996E-2</c:v>
                </c:pt>
                <c:pt idx="49">
                  <c:v>8.7999999999999995E-2</c:v>
                </c:pt>
                <c:pt idx="50">
                  <c:v>8.6999999999999994E-2</c:v>
                </c:pt>
                <c:pt idx="51">
                  <c:v>8.6999999999999994E-2</c:v>
                </c:pt>
                <c:pt idx="52">
                  <c:v>8.7999999999999995E-2</c:v>
                </c:pt>
                <c:pt idx="53">
                  <c:v>8.5000000000000006E-2</c:v>
                </c:pt>
                <c:pt idx="54">
                  <c:v>9.0999999999999998E-2</c:v>
                </c:pt>
                <c:pt idx="55">
                  <c:v>9.0999999999999998E-2</c:v>
                </c:pt>
                <c:pt idx="56">
                  <c:v>9.5000000000000001E-2</c:v>
                </c:pt>
                <c:pt idx="57">
                  <c:v>9.4E-2</c:v>
                </c:pt>
                <c:pt idx="58">
                  <c:v>9.1999999999999998E-2</c:v>
                </c:pt>
                <c:pt idx="59">
                  <c:v>8.6999999999999994E-2</c:v>
                </c:pt>
                <c:pt idx="60">
                  <c:v>8.8999999999999996E-2</c:v>
                </c:pt>
                <c:pt idx="61">
                  <c:v>8.7999999999999995E-2</c:v>
                </c:pt>
                <c:pt idx="62">
                  <c:v>8.4000000000000005E-2</c:v>
                </c:pt>
                <c:pt idx="63">
                  <c:v>8.6999999999999994E-2</c:v>
                </c:pt>
                <c:pt idx="64">
                  <c:v>8.6999999999999994E-2</c:v>
                </c:pt>
                <c:pt idx="65">
                  <c:v>8.5000000000000006E-2</c:v>
                </c:pt>
                <c:pt idx="66">
                  <c:v>8.5999999999999993E-2</c:v>
                </c:pt>
                <c:pt idx="67">
                  <c:v>8.5999999999999993E-2</c:v>
                </c:pt>
                <c:pt idx="68">
                  <c:v>7.8E-2</c:v>
                </c:pt>
                <c:pt idx="69">
                  <c:v>8.4000000000000005E-2</c:v>
                </c:pt>
                <c:pt idx="70">
                  <c:v>8.3000000000000004E-2</c:v>
                </c:pt>
                <c:pt idx="71">
                  <c:v>0.08</c:v>
                </c:pt>
                <c:pt idx="72">
                  <c:v>7.9000000000000001E-2</c:v>
                </c:pt>
                <c:pt idx="73">
                  <c:v>7.8E-2</c:v>
                </c:pt>
                <c:pt idx="74">
                  <c:v>7.8E-2</c:v>
                </c:pt>
                <c:pt idx="75">
                  <c:v>7.8E-2</c:v>
                </c:pt>
                <c:pt idx="76">
                  <c:v>7.8E-2</c:v>
                </c:pt>
                <c:pt idx="77">
                  <c:v>7.4999999999999997E-2</c:v>
                </c:pt>
                <c:pt idx="78">
                  <c:v>7.4999999999999997E-2</c:v>
                </c:pt>
                <c:pt idx="79">
                  <c:v>7.4999999999999997E-2</c:v>
                </c:pt>
                <c:pt idx="80">
                  <c:v>7.3999999999999996E-2</c:v>
                </c:pt>
                <c:pt idx="81">
                  <c:v>7.3999999999999996E-2</c:v>
                </c:pt>
                <c:pt idx="82">
                  <c:v>7.4999999999999997E-2</c:v>
                </c:pt>
                <c:pt idx="83">
                  <c:v>7.3999999999999996E-2</c:v>
                </c:pt>
                <c:pt idx="84">
                  <c:v>7.5999999999999998E-2</c:v>
                </c:pt>
                <c:pt idx="85">
                  <c:v>7.4999999999999997E-2</c:v>
                </c:pt>
                <c:pt idx="86">
                  <c:v>7.3999999999999996E-2</c:v>
                </c:pt>
                <c:pt idx="87">
                  <c:v>7.0999999999999994E-2</c:v>
                </c:pt>
                <c:pt idx="88">
                  <c:v>7.2999999999999995E-2</c:v>
                </c:pt>
                <c:pt idx="89">
                  <c:v>7.0999999999999994E-2</c:v>
                </c:pt>
                <c:pt idx="90">
                  <c:v>7.0999999999999994E-2</c:v>
                </c:pt>
                <c:pt idx="91">
                  <c:v>7.1999999999999995E-2</c:v>
                </c:pt>
                <c:pt idx="92">
                  <c:v>7.2999999999999995E-2</c:v>
                </c:pt>
                <c:pt idx="93">
                  <c:v>7.3999999999999996E-2</c:v>
                </c:pt>
                <c:pt idx="94">
                  <c:v>7.3999999999999996E-2</c:v>
                </c:pt>
                <c:pt idx="95">
                  <c:v>7.3999999999999996E-2</c:v>
                </c:pt>
                <c:pt idx="96">
                  <c:v>7.9000000000000001E-2</c:v>
                </c:pt>
                <c:pt idx="97">
                  <c:v>7.6999999999999999E-2</c:v>
                </c:pt>
                <c:pt idx="98">
                  <c:v>7.8E-2</c:v>
                </c:pt>
                <c:pt idx="99">
                  <c:v>8.8999999999999996E-2</c:v>
                </c:pt>
                <c:pt idx="100">
                  <c:v>9.4E-2</c:v>
                </c:pt>
                <c:pt idx="101">
                  <c:v>9.7000000000000003E-2</c:v>
                </c:pt>
                <c:pt idx="102">
                  <c:v>0.11</c:v>
                </c:pt>
                <c:pt idx="103">
                  <c:v>0.121</c:v>
                </c:pt>
                <c:pt idx="104">
                  <c:v>0.14399999999999999</c:v>
                </c:pt>
                <c:pt idx="105">
                  <c:v>0.17399999999999999</c:v>
                </c:pt>
                <c:pt idx="106">
                  <c:v>0.23499999999999999</c:v>
                </c:pt>
                <c:pt idx="107">
                  <c:v>0.33400000000000002</c:v>
                </c:pt>
                <c:pt idx="108">
                  <c:v>0.39</c:v>
                </c:pt>
                <c:pt idx="109">
                  <c:v>0.47299999999999998</c:v>
                </c:pt>
                <c:pt idx="110">
                  <c:v>0.57199999999999995</c:v>
                </c:pt>
                <c:pt idx="111">
                  <c:v>0.72099999999999997</c:v>
                </c:pt>
                <c:pt idx="112">
                  <c:v>0.86499999999999999</c:v>
                </c:pt>
                <c:pt idx="113">
                  <c:v>1.0289999999999999</c:v>
                </c:pt>
                <c:pt idx="114">
                  <c:v>1.161</c:v>
                </c:pt>
                <c:pt idx="115">
                  <c:v>1.3640000000000001</c:v>
                </c:pt>
                <c:pt idx="116">
                  <c:v>1.5529999999999999</c:v>
                </c:pt>
                <c:pt idx="117">
                  <c:v>1.825</c:v>
                </c:pt>
                <c:pt idx="118">
                  <c:v>2.085</c:v>
                </c:pt>
                <c:pt idx="119">
                  <c:v>2.137</c:v>
                </c:pt>
                <c:pt idx="120">
                  <c:v>2.3879999999999999</c:v>
                </c:pt>
                <c:pt idx="121">
                  <c:v>2.5939999999999999</c:v>
                </c:pt>
                <c:pt idx="122">
                  <c:v>2.9489999999999998</c:v>
                </c:pt>
                <c:pt idx="123">
                  <c:v>3.0470000000000002</c:v>
                </c:pt>
                <c:pt idx="124">
                  <c:v>3.2519999999999998</c:v>
                </c:pt>
                <c:pt idx="125">
                  <c:v>3.59</c:v>
                </c:pt>
                <c:pt idx="126">
                  <c:v>3.8719999999999999</c:v>
                </c:pt>
                <c:pt idx="127">
                  <c:v>4.0999999999999996</c:v>
                </c:pt>
                <c:pt idx="128">
                  <c:v>4.2960000000000003</c:v>
                </c:pt>
                <c:pt idx="129">
                  <c:v>4.37</c:v>
                </c:pt>
                <c:pt idx="130">
                  <c:v>4.7370000000000001</c:v>
                </c:pt>
                <c:pt idx="131">
                  <c:v>5.0709999999999997</c:v>
                </c:pt>
                <c:pt idx="132">
                  <c:v>5.3310000000000004</c:v>
                </c:pt>
                <c:pt idx="133">
                  <c:v>5.5</c:v>
                </c:pt>
                <c:pt idx="134">
                  <c:v>5.968</c:v>
                </c:pt>
                <c:pt idx="135">
                  <c:v>6.2359999999999998</c:v>
                </c:pt>
                <c:pt idx="136">
                  <c:v>6.4509999999999996</c:v>
                </c:pt>
                <c:pt idx="137">
                  <c:v>6.3689999999999998</c:v>
                </c:pt>
                <c:pt idx="138">
                  <c:v>6.5369999999999999</c:v>
                </c:pt>
                <c:pt idx="139">
                  <c:v>6.7919999999999998</c:v>
                </c:pt>
                <c:pt idx="140">
                  <c:v>6.9329999999999998</c:v>
                </c:pt>
                <c:pt idx="141">
                  <c:v>6.9729999999999999</c:v>
                </c:pt>
                <c:pt idx="142">
                  <c:v>7.1719999999999997</c:v>
                </c:pt>
                <c:pt idx="143">
                  <c:v>7.1040000000000001</c:v>
                </c:pt>
                <c:pt idx="144">
                  <c:v>7.2050000000000001</c:v>
                </c:pt>
                <c:pt idx="145">
                  <c:v>6.8390000000000004</c:v>
                </c:pt>
                <c:pt idx="146">
                  <c:v>6.7839999999999998</c:v>
                </c:pt>
                <c:pt idx="147">
                  <c:v>6.75</c:v>
                </c:pt>
                <c:pt idx="148">
                  <c:v>6.8150000000000004</c:v>
                </c:pt>
                <c:pt idx="149">
                  <c:v>7.0010000000000003</c:v>
                </c:pt>
                <c:pt idx="150">
                  <c:v>6.9489999999999998</c:v>
                </c:pt>
                <c:pt idx="151">
                  <c:v>6.9429999999999996</c:v>
                </c:pt>
                <c:pt idx="152">
                  <c:v>6.7770000000000001</c:v>
                </c:pt>
                <c:pt idx="153">
                  <c:v>6.5389999999999997</c:v>
                </c:pt>
                <c:pt idx="154">
                  <c:v>6.24</c:v>
                </c:pt>
                <c:pt idx="155">
                  <c:v>6.0359999999999996</c:v>
                </c:pt>
                <c:pt idx="156">
                  <c:v>5.8109999999999999</c:v>
                </c:pt>
                <c:pt idx="157">
                  <c:v>5.694</c:v>
                </c:pt>
                <c:pt idx="158">
                  <c:v>5.4470000000000001</c:v>
                </c:pt>
                <c:pt idx="159">
                  <c:v>5.3529999999999998</c:v>
                </c:pt>
                <c:pt idx="160">
                  <c:v>5.226</c:v>
                </c:pt>
                <c:pt idx="161">
                  <c:v>5.0810000000000004</c:v>
                </c:pt>
                <c:pt idx="162">
                  <c:v>4.8920000000000003</c:v>
                </c:pt>
                <c:pt idx="163">
                  <c:v>4.6760000000000002</c:v>
                </c:pt>
                <c:pt idx="164">
                  <c:v>4.3710000000000004</c:v>
                </c:pt>
                <c:pt idx="165">
                  <c:v>4.2460000000000004</c:v>
                </c:pt>
                <c:pt idx="166">
                  <c:v>4.2409999999999997</c:v>
                </c:pt>
                <c:pt idx="167">
                  <c:v>4.1740000000000004</c:v>
                </c:pt>
                <c:pt idx="168">
                  <c:v>4.0620000000000003</c:v>
                </c:pt>
                <c:pt idx="169">
                  <c:v>4.0330000000000004</c:v>
                </c:pt>
                <c:pt idx="170">
                  <c:v>3.9940000000000002</c:v>
                </c:pt>
                <c:pt idx="171">
                  <c:v>4.0640000000000001</c:v>
                </c:pt>
                <c:pt idx="172">
                  <c:v>3.9969999999999999</c:v>
                </c:pt>
                <c:pt idx="173" formatCode="0.000">
                  <c:v>3.89</c:v>
                </c:pt>
                <c:pt idx="174" formatCode="0.000">
                  <c:v>3.7669999999999999</c:v>
                </c:pt>
                <c:pt idx="175">
                  <c:v>3.8980000000000001</c:v>
                </c:pt>
              </c:numCache>
            </c:numRef>
          </c:val>
        </c:ser>
        <c:ser>
          <c:idx val="7"/>
          <c:order val="9"/>
          <c:tx>
            <c:strRef>
              <c:f>data!$I$1</c:f>
              <c:strCache>
                <c:ptCount val="1"/>
                <c:pt idx="0">
                  <c:v>Marcellus (PA &amp; WV)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data!$I$2:$I$177</c:f>
              <c:numCache>
                <c:formatCode>General</c:formatCode>
                <c:ptCount val="176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1E-3</c:v>
                </c:pt>
                <c:pt idx="4">
                  <c:v>1E-3</c:v>
                </c:pt>
                <c:pt idx="5">
                  <c:v>1E-3</c:v>
                </c:pt>
                <c:pt idx="6">
                  <c:v>1E-3</c:v>
                </c:pt>
                <c:pt idx="7">
                  <c:v>1E-3</c:v>
                </c:pt>
                <c:pt idx="8">
                  <c:v>1E-3</c:v>
                </c:pt>
                <c:pt idx="9">
                  <c:v>1E-3</c:v>
                </c:pt>
                <c:pt idx="10">
                  <c:v>1E-3</c:v>
                </c:pt>
                <c:pt idx="11">
                  <c:v>1E-3</c:v>
                </c:pt>
                <c:pt idx="12">
                  <c:v>1E-3</c:v>
                </c:pt>
                <c:pt idx="13">
                  <c:v>1E-3</c:v>
                </c:pt>
                <c:pt idx="14">
                  <c:v>1E-3</c:v>
                </c:pt>
                <c:pt idx="15">
                  <c:v>1E-3</c:v>
                </c:pt>
                <c:pt idx="16">
                  <c:v>1E-3</c:v>
                </c:pt>
                <c:pt idx="17">
                  <c:v>1E-3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1E-3</c:v>
                </c:pt>
                <c:pt idx="34">
                  <c:v>1E-3</c:v>
                </c:pt>
                <c:pt idx="35">
                  <c:v>1E-3</c:v>
                </c:pt>
                <c:pt idx="36">
                  <c:v>1E-3</c:v>
                </c:pt>
                <c:pt idx="37">
                  <c:v>1E-3</c:v>
                </c:pt>
                <c:pt idx="38">
                  <c:v>1E-3</c:v>
                </c:pt>
                <c:pt idx="39">
                  <c:v>1E-3</c:v>
                </c:pt>
                <c:pt idx="40">
                  <c:v>1E-3</c:v>
                </c:pt>
                <c:pt idx="41">
                  <c:v>1E-3</c:v>
                </c:pt>
                <c:pt idx="42">
                  <c:v>1E-3</c:v>
                </c:pt>
                <c:pt idx="43">
                  <c:v>1E-3</c:v>
                </c:pt>
                <c:pt idx="44">
                  <c:v>1E-3</c:v>
                </c:pt>
                <c:pt idx="45">
                  <c:v>1E-3</c:v>
                </c:pt>
                <c:pt idx="46">
                  <c:v>1E-3</c:v>
                </c:pt>
                <c:pt idx="47">
                  <c:v>1E-3</c:v>
                </c:pt>
                <c:pt idx="48">
                  <c:v>1E-3</c:v>
                </c:pt>
                <c:pt idx="49">
                  <c:v>1E-3</c:v>
                </c:pt>
                <c:pt idx="50">
                  <c:v>1E-3</c:v>
                </c:pt>
                <c:pt idx="51">
                  <c:v>1E-3</c:v>
                </c:pt>
                <c:pt idx="52">
                  <c:v>1E-3</c:v>
                </c:pt>
                <c:pt idx="53">
                  <c:v>1E-3</c:v>
                </c:pt>
                <c:pt idx="54">
                  <c:v>1E-3</c:v>
                </c:pt>
                <c:pt idx="55">
                  <c:v>1E-3</c:v>
                </c:pt>
                <c:pt idx="56">
                  <c:v>1E-3</c:v>
                </c:pt>
                <c:pt idx="57">
                  <c:v>1E-3</c:v>
                </c:pt>
                <c:pt idx="58">
                  <c:v>1E-3</c:v>
                </c:pt>
                <c:pt idx="59">
                  <c:v>1E-3</c:v>
                </c:pt>
                <c:pt idx="60">
                  <c:v>1E-3</c:v>
                </c:pt>
                <c:pt idx="61">
                  <c:v>1E-3</c:v>
                </c:pt>
                <c:pt idx="62">
                  <c:v>1E-3</c:v>
                </c:pt>
                <c:pt idx="63">
                  <c:v>1E-3</c:v>
                </c:pt>
                <c:pt idx="64">
                  <c:v>1E-3</c:v>
                </c:pt>
                <c:pt idx="65">
                  <c:v>1E-3</c:v>
                </c:pt>
                <c:pt idx="66">
                  <c:v>2E-3</c:v>
                </c:pt>
                <c:pt idx="67">
                  <c:v>3.0000000000000001E-3</c:v>
                </c:pt>
                <c:pt idx="68">
                  <c:v>5.0000000000000001E-3</c:v>
                </c:pt>
                <c:pt idx="69">
                  <c:v>5.0000000000000001E-3</c:v>
                </c:pt>
                <c:pt idx="70">
                  <c:v>6.0000000000000001E-3</c:v>
                </c:pt>
                <c:pt idx="71">
                  <c:v>6.0000000000000001E-3</c:v>
                </c:pt>
                <c:pt idx="72">
                  <c:v>7.0000000000000001E-3</c:v>
                </c:pt>
                <c:pt idx="73">
                  <c:v>8.0000000000000002E-3</c:v>
                </c:pt>
                <c:pt idx="74">
                  <c:v>8.0000000000000002E-3</c:v>
                </c:pt>
                <c:pt idx="75">
                  <c:v>8.9999999999999993E-3</c:v>
                </c:pt>
                <c:pt idx="76">
                  <c:v>8.9999999999999993E-3</c:v>
                </c:pt>
                <c:pt idx="77">
                  <c:v>8.9999999999999993E-3</c:v>
                </c:pt>
                <c:pt idx="78">
                  <c:v>1.2E-2</c:v>
                </c:pt>
                <c:pt idx="79">
                  <c:v>1.4E-2</c:v>
                </c:pt>
                <c:pt idx="80">
                  <c:v>1.9E-2</c:v>
                </c:pt>
                <c:pt idx="81">
                  <c:v>2.1000000000000001E-2</c:v>
                </c:pt>
                <c:pt idx="82">
                  <c:v>2.3E-2</c:v>
                </c:pt>
                <c:pt idx="83">
                  <c:v>2.3E-2</c:v>
                </c:pt>
                <c:pt idx="84">
                  <c:v>2.1999999999999999E-2</c:v>
                </c:pt>
                <c:pt idx="85">
                  <c:v>2.4E-2</c:v>
                </c:pt>
                <c:pt idx="86">
                  <c:v>2.5000000000000001E-2</c:v>
                </c:pt>
                <c:pt idx="87">
                  <c:v>2.7E-2</c:v>
                </c:pt>
                <c:pt idx="88">
                  <c:v>2.8000000000000001E-2</c:v>
                </c:pt>
                <c:pt idx="89">
                  <c:v>0.03</c:v>
                </c:pt>
                <c:pt idx="90">
                  <c:v>3.1E-2</c:v>
                </c:pt>
                <c:pt idx="91">
                  <c:v>3.1E-2</c:v>
                </c:pt>
                <c:pt idx="92">
                  <c:v>3.5000000000000003E-2</c:v>
                </c:pt>
                <c:pt idx="93">
                  <c:v>3.9E-2</c:v>
                </c:pt>
                <c:pt idx="94">
                  <c:v>4.2999999999999997E-2</c:v>
                </c:pt>
                <c:pt idx="95">
                  <c:v>4.4999999999999998E-2</c:v>
                </c:pt>
                <c:pt idx="96">
                  <c:v>4.4999999999999998E-2</c:v>
                </c:pt>
                <c:pt idx="97">
                  <c:v>4.7E-2</c:v>
                </c:pt>
                <c:pt idx="98">
                  <c:v>5.5E-2</c:v>
                </c:pt>
                <c:pt idx="99">
                  <c:v>5.8999999999999997E-2</c:v>
                </c:pt>
                <c:pt idx="100">
                  <c:v>6.6000000000000003E-2</c:v>
                </c:pt>
                <c:pt idx="101">
                  <c:v>7.8E-2</c:v>
                </c:pt>
                <c:pt idx="102">
                  <c:v>8.6999999999999994E-2</c:v>
                </c:pt>
                <c:pt idx="103">
                  <c:v>9.6000000000000002E-2</c:v>
                </c:pt>
                <c:pt idx="104">
                  <c:v>0.105</c:v>
                </c:pt>
                <c:pt idx="105">
                  <c:v>0.111</c:v>
                </c:pt>
                <c:pt idx="106">
                  <c:v>0.129</c:v>
                </c:pt>
                <c:pt idx="107">
                  <c:v>0.129</c:v>
                </c:pt>
                <c:pt idx="108">
                  <c:v>0.13500000000000001</c:v>
                </c:pt>
                <c:pt idx="109">
                  <c:v>0.16400000000000001</c:v>
                </c:pt>
                <c:pt idx="110">
                  <c:v>0.188</c:v>
                </c:pt>
                <c:pt idx="111">
                  <c:v>0.21199999999999999</c:v>
                </c:pt>
                <c:pt idx="112">
                  <c:v>0.22600000000000001</c:v>
                </c:pt>
                <c:pt idx="113">
                  <c:v>0.251</c:v>
                </c:pt>
                <c:pt idx="114">
                  <c:v>0.23599999999999999</c:v>
                </c:pt>
                <c:pt idx="115">
                  <c:v>0.52500000000000002</c:v>
                </c:pt>
                <c:pt idx="116">
                  <c:v>0.53700000000000003</c:v>
                </c:pt>
                <c:pt idx="117">
                  <c:v>0.51400000000000001</c:v>
                </c:pt>
                <c:pt idx="118">
                  <c:v>0.52100000000000002</c:v>
                </c:pt>
                <c:pt idx="119">
                  <c:v>0.48399999999999999</c:v>
                </c:pt>
                <c:pt idx="120">
                  <c:v>0.55100000000000005</c:v>
                </c:pt>
                <c:pt idx="121">
                  <c:v>0.70699999999999996</c:v>
                </c:pt>
                <c:pt idx="122">
                  <c:v>0.76500000000000001</c:v>
                </c:pt>
                <c:pt idx="123">
                  <c:v>0.90400000000000003</c:v>
                </c:pt>
                <c:pt idx="124">
                  <c:v>0.98499999999999999</c:v>
                </c:pt>
                <c:pt idx="125">
                  <c:v>1.159</c:v>
                </c:pt>
                <c:pt idx="126">
                  <c:v>1.2709999999999999</c:v>
                </c:pt>
                <c:pt idx="127">
                  <c:v>1.3759999999999999</c:v>
                </c:pt>
                <c:pt idx="128">
                  <c:v>1.6259999999999999</c:v>
                </c:pt>
                <c:pt idx="129">
                  <c:v>1.8520000000000001</c:v>
                </c:pt>
                <c:pt idx="130">
                  <c:v>2.0059999999999998</c:v>
                </c:pt>
                <c:pt idx="131">
                  <c:v>2.0710000000000002</c:v>
                </c:pt>
                <c:pt idx="132">
                  <c:v>2.2469999999999999</c:v>
                </c:pt>
                <c:pt idx="133">
                  <c:v>2.5710000000000002</c:v>
                </c:pt>
                <c:pt idx="134">
                  <c:v>2.6280000000000001</c:v>
                </c:pt>
                <c:pt idx="135">
                  <c:v>2.9689999999999999</c:v>
                </c:pt>
                <c:pt idx="136">
                  <c:v>3.081</c:v>
                </c:pt>
                <c:pt idx="137">
                  <c:v>3.3239999999999998</c:v>
                </c:pt>
                <c:pt idx="138">
                  <c:v>3.3370000000000002</c:v>
                </c:pt>
                <c:pt idx="139">
                  <c:v>3.4590000000000001</c:v>
                </c:pt>
                <c:pt idx="140">
                  <c:v>3.9159999999999999</c:v>
                </c:pt>
                <c:pt idx="141">
                  <c:v>4.0650000000000004</c:v>
                </c:pt>
                <c:pt idx="142">
                  <c:v>4.6269999999999998</c:v>
                </c:pt>
                <c:pt idx="143">
                  <c:v>4.7249999999999996</c:v>
                </c:pt>
                <c:pt idx="144">
                  <c:v>5.0090000000000003</c:v>
                </c:pt>
                <c:pt idx="145">
                  <c:v>5.4180000000000001</c:v>
                </c:pt>
                <c:pt idx="146">
                  <c:v>5.298</c:v>
                </c:pt>
                <c:pt idx="147">
                  <c:v>5.782</c:v>
                </c:pt>
                <c:pt idx="148">
                  <c:v>5.9850000000000003</c:v>
                </c:pt>
                <c:pt idx="149">
                  <c:v>6.2560000000000002</c:v>
                </c:pt>
                <c:pt idx="150">
                  <c:v>6.4219999999999997</c:v>
                </c:pt>
                <c:pt idx="151">
                  <c:v>6.63</c:v>
                </c:pt>
                <c:pt idx="152">
                  <c:v>6.9649999999999999</c:v>
                </c:pt>
                <c:pt idx="153">
                  <c:v>7.1319999999999997</c:v>
                </c:pt>
                <c:pt idx="154">
                  <c:v>7.78</c:v>
                </c:pt>
                <c:pt idx="155">
                  <c:v>7.694</c:v>
                </c:pt>
                <c:pt idx="156">
                  <c:v>7.883</c:v>
                </c:pt>
                <c:pt idx="157">
                  <c:v>8.7550000000000008</c:v>
                </c:pt>
                <c:pt idx="158">
                  <c:v>8.298</c:v>
                </c:pt>
                <c:pt idx="159">
                  <c:v>8.9939999999999998</c:v>
                </c:pt>
                <c:pt idx="160">
                  <c:v>9.1180000000000003</c:v>
                </c:pt>
                <c:pt idx="161">
                  <c:v>9.6669999999999998</c:v>
                </c:pt>
                <c:pt idx="162">
                  <c:v>9.5039999999999996</c:v>
                </c:pt>
                <c:pt idx="163">
                  <c:v>9.7899999999999991</c:v>
                </c:pt>
                <c:pt idx="164">
                  <c:v>10.364000000000001</c:v>
                </c:pt>
                <c:pt idx="165">
                  <c:v>10.272</c:v>
                </c:pt>
                <c:pt idx="166">
                  <c:v>10.837999999999999</c:v>
                </c:pt>
                <c:pt idx="167">
                  <c:v>11.836</c:v>
                </c:pt>
                <c:pt idx="168">
                  <c:v>11.791</c:v>
                </c:pt>
                <c:pt idx="169">
                  <c:v>11.975</c:v>
                </c:pt>
                <c:pt idx="170">
                  <c:v>12.238</c:v>
                </c:pt>
                <c:pt idx="171">
                  <c:v>12.179</c:v>
                </c:pt>
                <c:pt idx="172">
                  <c:v>12.612</c:v>
                </c:pt>
                <c:pt idx="173" formatCode="0.000">
                  <c:v>12.87</c:v>
                </c:pt>
                <c:pt idx="174" formatCode="0.000">
                  <c:v>13.161</c:v>
                </c:pt>
                <c:pt idx="175">
                  <c:v>13.08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013760"/>
        <c:axId val="109103936"/>
      </c:areaChart>
      <c:dateAx>
        <c:axId val="113013760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09103936"/>
        <c:crosses val="autoZero"/>
        <c:auto val="1"/>
        <c:lblOffset val="100"/>
        <c:baseTimeUnit val="months"/>
        <c:majorUnit val="24"/>
        <c:majorTimeUnit val="months"/>
        <c:minorUnit val="12"/>
        <c:minorTimeUnit val="months"/>
      </c:dateAx>
      <c:valAx>
        <c:axId val="109103936"/>
        <c:scaling>
          <c:orientation val="minMax"/>
        </c:scaling>
        <c:delete val="0"/>
        <c:axPos val="r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13013760"/>
        <c:crosses val="max"/>
        <c:crossBetween val="midCat"/>
      </c:valAx>
    </c:plotArea>
    <c:legend>
      <c:legendPos val="l"/>
      <c:layout>
        <c:manualLayout>
          <c:xMode val="edge"/>
          <c:yMode val="edge"/>
          <c:x val="6.1624403226910554E-2"/>
          <c:y val="0.11145975503062119"/>
          <c:w val="0.49884001607117767"/>
          <c:h val="0.61354024496937898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48826291079785E-2"/>
          <c:y val="6.5989847715736072E-2"/>
          <c:w val="0.88262910798122052"/>
          <c:h val="0.85527775165170972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Coalbed methane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0.295427</c:v>
                </c:pt>
                <c:pt idx="1">
                  <c:v>0.38719599999999998</c:v>
                </c:pt>
                <c:pt idx="2">
                  <c:v>0.35705500000000001</c:v>
                </c:pt>
                <c:pt idx="3">
                  <c:v>0.628023</c:v>
                </c:pt>
                <c:pt idx="4">
                  <c:v>0.67459499999999994</c:v>
                </c:pt>
                <c:pt idx="5">
                  <c:v>0.87979600000000002</c:v>
                </c:pt>
                <c:pt idx="6">
                  <c:v>1.0851729999999999</c:v>
                </c:pt>
                <c:pt idx="7">
                  <c:v>1.17699</c:v>
                </c:pt>
                <c:pt idx="8">
                  <c:v>1.3120099999999999</c:v>
                </c:pt>
                <c:pt idx="9">
                  <c:v>1.3889750000000001</c:v>
                </c:pt>
                <c:pt idx="10">
                  <c:v>1.508041</c:v>
                </c:pt>
                <c:pt idx="11">
                  <c:v>1.6040160000000001</c:v>
                </c:pt>
                <c:pt idx="12">
                  <c:v>1.657376</c:v>
                </c:pt>
                <c:pt idx="13">
                  <c:v>1.705362</c:v>
                </c:pt>
                <c:pt idx="14">
                  <c:v>1.7233050000000001</c:v>
                </c:pt>
                <c:pt idx="15">
                  <c:v>1.7540789999999999</c:v>
                </c:pt>
                <c:pt idx="16">
                  <c:v>1.838009</c:v>
                </c:pt>
                <c:pt idx="17">
                  <c:v>1.802916</c:v>
                </c:pt>
                <c:pt idx="18">
                  <c:v>1.6539919999999999</c:v>
                </c:pt>
                <c:pt idx="19">
                  <c:v>1.917017</c:v>
                </c:pt>
                <c:pt idx="20">
                  <c:v>1.8082940000000001</c:v>
                </c:pt>
                <c:pt idx="21">
                  <c:v>1.7311620000000001</c:v>
                </c:pt>
                <c:pt idx="22">
                  <c:v>1.58219</c:v>
                </c:pt>
                <c:pt idx="23">
                  <c:v>1.637238</c:v>
                </c:pt>
                <c:pt idx="24">
                  <c:v>1.55189</c:v>
                </c:pt>
                <c:pt idx="25">
                  <c:v>1.53668</c:v>
                </c:pt>
                <c:pt idx="26">
                  <c:v>1.5541240000000001</c:v>
                </c:pt>
                <c:pt idx="27">
                  <c:v>1.608223</c:v>
                </c:pt>
                <c:pt idx="28">
                  <c:v>1.669017</c:v>
                </c:pt>
                <c:pt idx="29">
                  <c:v>1.688545</c:v>
                </c:pt>
                <c:pt idx="30">
                  <c:v>1.664056</c:v>
                </c:pt>
                <c:pt idx="31">
                  <c:v>1.663116</c:v>
                </c:pt>
                <c:pt idx="32">
                  <c:v>1.6405019999999999</c:v>
                </c:pt>
                <c:pt idx="33">
                  <c:v>1.6346529999999999</c:v>
                </c:pt>
                <c:pt idx="34">
                  <c:v>1.625866</c:v>
                </c:pt>
                <c:pt idx="35">
                  <c:v>1.614336</c:v>
                </c:pt>
                <c:pt idx="36">
                  <c:v>1.593485</c:v>
                </c:pt>
                <c:pt idx="37">
                  <c:v>1.5758460000000001</c:v>
                </c:pt>
                <c:pt idx="38">
                  <c:v>1.5723469999999999</c:v>
                </c:pt>
                <c:pt idx="39">
                  <c:v>1.588716</c:v>
                </c:pt>
                <c:pt idx="40">
                  <c:v>1.6109789999999999</c:v>
                </c:pt>
                <c:pt idx="41">
                  <c:v>1.6188880000000001</c:v>
                </c:pt>
                <c:pt idx="42">
                  <c:v>1.625346</c:v>
                </c:pt>
                <c:pt idx="43">
                  <c:v>1.6318319999999999</c:v>
                </c:pt>
                <c:pt idx="44">
                  <c:v>1.6376440000000001</c:v>
                </c:pt>
                <c:pt idx="45">
                  <c:v>1.6427039999999999</c:v>
                </c:pt>
                <c:pt idx="46">
                  <c:v>1.674275</c:v>
                </c:pt>
                <c:pt idx="47">
                  <c:v>1.6825920000000001</c:v>
                </c:pt>
                <c:pt idx="48">
                  <c:v>1.677529</c:v>
                </c:pt>
                <c:pt idx="49">
                  <c:v>1.6908069999999999</c:v>
                </c:pt>
                <c:pt idx="50">
                  <c:v>1.7054020000000001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Associated with oil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2.6954600000000002</c:v>
                </c:pt>
                <c:pt idx="1">
                  <c:v>2.7202299999999999</c:v>
                </c:pt>
                <c:pt idx="2">
                  <c:v>2.7468599999999999</c:v>
                </c:pt>
                <c:pt idx="3">
                  <c:v>2.5571199999999998</c:v>
                </c:pt>
                <c:pt idx="4">
                  <c:v>2.5744500000000001</c:v>
                </c:pt>
                <c:pt idx="5">
                  <c:v>2.5745100000000001</c:v>
                </c:pt>
                <c:pt idx="6">
                  <c:v>2.5463899999999997</c:v>
                </c:pt>
                <c:pt idx="7">
                  <c:v>2.58582</c:v>
                </c:pt>
                <c:pt idx="8">
                  <c:v>2.7335500000000001</c:v>
                </c:pt>
                <c:pt idx="9">
                  <c:v>2.9303100000000004</c:v>
                </c:pt>
                <c:pt idx="10">
                  <c:v>2.8397000000000001</c:v>
                </c:pt>
                <c:pt idx="11">
                  <c:v>2.7793100000000002</c:v>
                </c:pt>
                <c:pt idx="12">
                  <c:v>2.5476299999999998</c:v>
                </c:pt>
                <c:pt idx="13">
                  <c:v>2.4428700000000001</c:v>
                </c:pt>
                <c:pt idx="14">
                  <c:v>2.28315</c:v>
                </c:pt>
                <c:pt idx="15">
                  <c:v>2.0361899999999999</c:v>
                </c:pt>
                <c:pt idx="16">
                  <c:v>1.9607700000000001</c:v>
                </c:pt>
                <c:pt idx="17">
                  <c:v>1.95367</c:v>
                </c:pt>
                <c:pt idx="18">
                  <c:v>2.01397</c:v>
                </c:pt>
                <c:pt idx="19">
                  <c:v>2.1067499999999999</c:v>
                </c:pt>
                <c:pt idx="20">
                  <c:v>2.0621200000000002</c:v>
                </c:pt>
                <c:pt idx="21">
                  <c:v>2.1801699999999999</c:v>
                </c:pt>
                <c:pt idx="22">
                  <c:v>2.5336099999999999</c:v>
                </c:pt>
                <c:pt idx="23">
                  <c:v>2.9248080000000001</c:v>
                </c:pt>
                <c:pt idx="24">
                  <c:v>3.1067629999999999</c:v>
                </c:pt>
                <c:pt idx="25">
                  <c:v>3.1462330000000001</c:v>
                </c:pt>
                <c:pt idx="26">
                  <c:v>3.3818840000000003</c:v>
                </c:pt>
                <c:pt idx="27">
                  <c:v>3.3503069999999999</c:v>
                </c:pt>
                <c:pt idx="28">
                  <c:v>3.3586479999999996</c:v>
                </c:pt>
                <c:pt idx="29">
                  <c:v>3.354228</c:v>
                </c:pt>
                <c:pt idx="30">
                  <c:v>3.3318940000000001</c:v>
                </c:pt>
                <c:pt idx="31">
                  <c:v>3.2987250000000001</c:v>
                </c:pt>
                <c:pt idx="32">
                  <c:v>3.2820109999999998</c:v>
                </c:pt>
                <c:pt idx="33">
                  <c:v>3.2371850000000002</c:v>
                </c:pt>
                <c:pt idx="34">
                  <c:v>3.1916649999999995</c:v>
                </c:pt>
                <c:pt idx="35">
                  <c:v>3.1648069999999997</c:v>
                </c:pt>
                <c:pt idx="36">
                  <c:v>3.0982120000000002</c:v>
                </c:pt>
                <c:pt idx="37">
                  <c:v>3.0111630000000003</c:v>
                </c:pt>
                <c:pt idx="38">
                  <c:v>2.930933</c:v>
                </c:pt>
                <c:pt idx="39">
                  <c:v>2.8610200000000003</c:v>
                </c:pt>
                <c:pt idx="40">
                  <c:v>2.833005</c:v>
                </c:pt>
                <c:pt idx="41">
                  <c:v>2.7861500000000001</c:v>
                </c:pt>
                <c:pt idx="42">
                  <c:v>2.7423190000000002</c:v>
                </c:pt>
                <c:pt idx="43">
                  <c:v>2.7026979999999998</c:v>
                </c:pt>
                <c:pt idx="44">
                  <c:v>2.6768190000000001</c:v>
                </c:pt>
                <c:pt idx="45">
                  <c:v>2.6520289999999997</c:v>
                </c:pt>
                <c:pt idx="46">
                  <c:v>2.629197</c:v>
                </c:pt>
                <c:pt idx="47">
                  <c:v>2.6392550000000004</c:v>
                </c:pt>
                <c:pt idx="48">
                  <c:v>2.6235620000000002</c:v>
                </c:pt>
                <c:pt idx="49">
                  <c:v>2.6457640000000002</c:v>
                </c:pt>
                <c:pt idx="50">
                  <c:v>2.6200030000000001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0.38143100000000002</c:v>
                </c:pt>
                <c:pt idx="1">
                  <c:v>0.40938200000000002</c:v>
                </c:pt>
                <c:pt idx="2">
                  <c:v>0.41159299999999999</c:v>
                </c:pt>
                <c:pt idx="3">
                  <c:v>0.39809299999999997</c:v>
                </c:pt>
                <c:pt idx="4">
                  <c:v>0.52445699999999995</c:v>
                </c:pt>
                <c:pt idx="5">
                  <c:v>0.434498</c:v>
                </c:pt>
                <c:pt idx="6">
                  <c:v>0.44237500000000002</c:v>
                </c:pt>
                <c:pt idx="7">
                  <c:v>0.42677599999999999</c:v>
                </c:pt>
                <c:pt idx="8">
                  <c:v>0.42652800000000002</c:v>
                </c:pt>
                <c:pt idx="9">
                  <c:v>0.42455500000000002</c:v>
                </c:pt>
                <c:pt idx="10">
                  <c:v>0.41967100000000002</c:v>
                </c:pt>
                <c:pt idx="11">
                  <c:v>0.43529099999999998</c:v>
                </c:pt>
                <c:pt idx="12">
                  <c:v>0.428595</c:v>
                </c:pt>
                <c:pt idx="13">
                  <c:v>0.45644099999999999</c:v>
                </c:pt>
                <c:pt idx="14">
                  <c:v>0.438855</c:v>
                </c:pt>
                <c:pt idx="15">
                  <c:v>0.45932600000000001</c:v>
                </c:pt>
                <c:pt idx="16">
                  <c:v>0.42008600000000001</c:v>
                </c:pt>
                <c:pt idx="17">
                  <c:v>0.40715299999999999</c:v>
                </c:pt>
                <c:pt idx="18">
                  <c:v>0.37410500000000002</c:v>
                </c:pt>
                <c:pt idx="19">
                  <c:v>0.37415199999999998</c:v>
                </c:pt>
                <c:pt idx="20">
                  <c:v>0.35339100000000001</c:v>
                </c:pt>
                <c:pt idx="21">
                  <c:v>0.334671</c:v>
                </c:pt>
                <c:pt idx="22">
                  <c:v>0.329208</c:v>
                </c:pt>
                <c:pt idx="23">
                  <c:v>0.31920700000000002</c:v>
                </c:pt>
                <c:pt idx="24">
                  <c:v>0.30534699999999998</c:v>
                </c:pt>
                <c:pt idx="25">
                  <c:v>0.29981600000000003</c:v>
                </c:pt>
                <c:pt idx="26">
                  <c:v>0.29491099999999998</c:v>
                </c:pt>
                <c:pt idx="27">
                  <c:v>0.29051300000000002</c:v>
                </c:pt>
                <c:pt idx="28">
                  <c:v>0.286246</c:v>
                </c:pt>
                <c:pt idx="29">
                  <c:v>0.28188099999999999</c:v>
                </c:pt>
                <c:pt idx="30">
                  <c:v>0.27736100000000002</c:v>
                </c:pt>
                <c:pt idx="31">
                  <c:v>0.27298099999999997</c:v>
                </c:pt>
                <c:pt idx="32">
                  <c:v>0.268619</c:v>
                </c:pt>
                <c:pt idx="33">
                  <c:v>0.264297</c:v>
                </c:pt>
                <c:pt idx="34">
                  <c:v>0.25997599999999998</c:v>
                </c:pt>
                <c:pt idx="35">
                  <c:v>0.25562499999999999</c:v>
                </c:pt>
                <c:pt idx="36">
                  <c:v>0.48916300000000001</c:v>
                </c:pt>
                <c:pt idx="37">
                  <c:v>0.72271300000000005</c:v>
                </c:pt>
                <c:pt idx="38">
                  <c:v>0.95630999999999999</c:v>
                </c:pt>
                <c:pt idx="39">
                  <c:v>1.1899679999999999</c:v>
                </c:pt>
                <c:pt idx="40">
                  <c:v>1.1858</c:v>
                </c:pt>
                <c:pt idx="41">
                  <c:v>1.181611</c:v>
                </c:pt>
                <c:pt idx="42">
                  <c:v>1.178382</c:v>
                </c:pt>
                <c:pt idx="43">
                  <c:v>1.1764699999999999</c:v>
                </c:pt>
                <c:pt idx="44">
                  <c:v>1.175475</c:v>
                </c:pt>
                <c:pt idx="45">
                  <c:v>1.1743980000000001</c:v>
                </c:pt>
                <c:pt idx="46">
                  <c:v>1.173324</c:v>
                </c:pt>
                <c:pt idx="47">
                  <c:v>1.172242</c:v>
                </c:pt>
                <c:pt idx="48">
                  <c:v>1.170828</c:v>
                </c:pt>
                <c:pt idx="49">
                  <c:v>1.1691</c:v>
                </c:pt>
                <c:pt idx="50">
                  <c:v>1.1671530000000001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Non-associated offshore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Sheet1!$B$5:$AZ$5</c:f>
              <c:numCache>
                <c:formatCode>General</c:formatCode>
                <c:ptCount val="51"/>
                <c:pt idx="0">
                  <c:v>4.6942170000000001</c:v>
                </c:pt>
                <c:pt idx="1">
                  <c:v>4.4567670000000001</c:v>
                </c:pt>
                <c:pt idx="2">
                  <c:v>4.3519180000000004</c:v>
                </c:pt>
                <c:pt idx="3">
                  <c:v>4.4204350000000003</c:v>
                </c:pt>
                <c:pt idx="4">
                  <c:v>4.6656459999999997</c:v>
                </c:pt>
                <c:pt idx="5">
                  <c:v>4.5629410000000004</c:v>
                </c:pt>
                <c:pt idx="6">
                  <c:v>4.7455340000000001</c:v>
                </c:pt>
                <c:pt idx="7">
                  <c:v>4.6306440000000002</c:v>
                </c:pt>
                <c:pt idx="8">
                  <c:v>4.5173430000000003</c:v>
                </c:pt>
                <c:pt idx="9">
                  <c:v>4.2003810000000001</c:v>
                </c:pt>
                <c:pt idx="10">
                  <c:v>4.1147900000000002</c:v>
                </c:pt>
                <c:pt idx="11">
                  <c:v>4.1819420000000003</c:v>
                </c:pt>
                <c:pt idx="12">
                  <c:v>3.7514020000000001</c:v>
                </c:pt>
                <c:pt idx="13">
                  <c:v>3.811966</c:v>
                </c:pt>
                <c:pt idx="14">
                  <c:v>3.3432330000000001</c:v>
                </c:pt>
                <c:pt idx="15">
                  <c:v>2.686429</c:v>
                </c:pt>
                <c:pt idx="16">
                  <c:v>2.4547829999999999</c:v>
                </c:pt>
                <c:pt idx="17">
                  <c:v>2.3666900000000002</c:v>
                </c:pt>
                <c:pt idx="18">
                  <c:v>2.0627650000000002</c:v>
                </c:pt>
                <c:pt idx="19">
                  <c:v>2.0013730000000001</c:v>
                </c:pt>
                <c:pt idx="20">
                  <c:v>1.8537239999999999</c:v>
                </c:pt>
                <c:pt idx="21">
                  <c:v>1.3506480000000001</c:v>
                </c:pt>
                <c:pt idx="22">
                  <c:v>1.182428</c:v>
                </c:pt>
                <c:pt idx="23">
                  <c:v>1.335267</c:v>
                </c:pt>
                <c:pt idx="24">
                  <c:v>1.468834</c:v>
                </c:pt>
                <c:pt idx="25">
                  <c:v>1.4728140000000001</c:v>
                </c:pt>
                <c:pt idx="26">
                  <c:v>1.577928</c:v>
                </c:pt>
                <c:pt idx="27">
                  <c:v>1.629008</c:v>
                </c:pt>
                <c:pt idx="28">
                  <c:v>1.586106</c:v>
                </c:pt>
                <c:pt idx="29">
                  <c:v>1.5154780000000001</c:v>
                </c:pt>
                <c:pt idx="30">
                  <c:v>1.4787300000000001</c:v>
                </c:pt>
                <c:pt idx="31">
                  <c:v>1.455859</c:v>
                </c:pt>
                <c:pt idx="32">
                  <c:v>1.4192450000000001</c:v>
                </c:pt>
                <c:pt idx="33">
                  <c:v>1.4925330000000001</c:v>
                </c:pt>
                <c:pt idx="34">
                  <c:v>1.5149589999999999</c:v>
                </c:pt>
                <c:pt idx="35">
                  <c:v>1.5278579999999999</c:v>
                </c:pt>
                <c:pt idx="36">
                  <c:v>1.5945929999999999</c:v>
                </c:pt>
                <c:pt idx="37">
                  <c:v>1.6628240000000001</c:v>
                </c:pt>
                <c:pt idx="38">
                  <c:v>1.7162040000000001</c:v>
                </c:pt>
                <c:pt idx="39">
                  <c:v>1.7693110000000001</c:v>
                </c:pt>
                <c:pt idx="40">
                  <c:v>1.84026</c:v>
                </c:pt>
                <c:pt idx="41">
                  <c:v>1.8740110000000001</c:v>
                </c:pt>
                <c:pt idx="42">
                  <c:v>1.8967890000000001</c:v>
                </c:pt>
                <c:pt idx="43">
                  <c:v>1.8811560000000001</c:v>
                </c:pt>
                <c:pt idx="44">
                  <c:v>1.8648340000000001</c:v>
                </c:pt>
                <c:pt idx="45">
                  <c:v>1.8721449999999999</c:v>
                </c:pt>
                <c:pt idx="46">
                  <c:v>1.93161</c:v>
                </c:pt>
                <c:pt idx="47">
                  <c:v>2.0158429999999998</c:v>
                </c:pt>
                <c:pt idx="48">
                  <c:v>2.0577649999999998</c:v>
                </c:pt>
                <c:pt idx="49">
                  <c:v>2.1671170000000002</c:v>
                </c:pt>
                <c:pt idx="50">
                  <c:v>2.2418800000000001</c:v>
                </c:pt>
              </c:numCache>
            </c:numRef>
          </c:val>
        </c:ser>
        <c:ser>
          <c:idx val="7"/>
          <c:order val="4"/>
          <c:tx>
            <c:strRef>
              <c:f>Sheet1!$A$6</c:f>
              <c:strCache>
                <c:ptCount val="1"/>
                <c:pt idx="0">
                  <c:v>Non-associated onshore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Sheet1!$B$6:$AZ$6</c:f>
              <c:numCache>
                <c:formatCode>General</c:formatCode>
                <c:ptCount val="51"/>
                <c:pt idx="0">
                  <c:v>7.7574079999999999</c:v>
                </c:pt>
                <c:pt idx="1">
                  <c:v>7.6374649999999997</c:v>
                </c:pt>
                <c:pt idx="2">
                  <c:v>7.6966760000000001</c:v>
                </c:pt>
                <c:pt idx="3">
                  <c:v>7.507962</c:v>
                </c:pt>
                <c:pt idx="4">
                  <c:v>7.666048</c:v>
                </c:pt>
                <c:pt idx="5">
                  <c:v>7.3069420000000003</c:v>
                </c:pt>
                <c:pt idx="6">
                  <c:v>7.1283500000000002</c:v>
                </c:pt>
                <c:pt idx="7">
                  <c:v>6.9693630000000004</c:v>
                </c:pt>
                <c:pt idx="8">
                  <c:v>6.739274</c:v>
                </c:pt>
                <c:pt idx="9">
                  <c:v>6.5336930000000004</c:v>
                </c:pt>
                <c:pt idx="10">
                  <c:v>6.6816500000000003</c:v>
                </c:pt>
                <c:pt idx="11">
                  <c:v>6.7388139999999996</c:v>
                </c:pt>
                <c:pt idx="12">
                  <c:v>6.4532660000000002</c:v>
                </c:pt>
                <c:pt idx="13">
                  <c:v>6.3178520000000002</c:v>
                </c:pt>
                <c:pt idx="14">
                  <c:v>6.0222129999999998</c:v>
                </c:pt>
                <c:pt idx="15">
                  <c:v>5.7802170000000004</c:v>
                </c:pt>
                <c:pt idx="16">
                  <c:v>5.8406830000000003</c:v>
                </c:pt>
                <c:pt idx="17">
                  <c:v>5.8701090000000002</c:v>
                </c:pt>
                <c:pt idx="18">
                  <c:v>6.2087399999999997</c:v>
                </c:pt>
                <c:pt idx="19">
                  <c:v>5.0752220000000001</c:v>
                </c:pt>
                <c:pt idx="20">
                  <c:v>4.9000969999999997</c:v>
                </c:pt>
                <c:pt idx="21">
                  <c:v>4.0043639999999998</c:v>
                </c:pt>
                <c:pt idx="22">
                  <c:v>3.8570700000000002</c:v>
                </c:pt>
                <c:pt idx="23">
                  <c:v>3.3841239999999999</c:v>
                </c:pt>
                <c:pt idx="24">
                  <c:v>3.0608409999999999</c:v>
                </c:pt>
                <c:pt idx="25">
                  <c:v>2.9083950000000001</c:v>
                </c:pt>
                <c:pt idx="26">
                  <c:v>2.8692199999999999</c:v>
                </c:pt>
                <c:pt idx="27">
                  <c:v>2.7968890000000002</c:v>
                </c:pt>
                <c:pt idx="28">
                  <c:v>2.7494960000000002</c:v>
                </c:pt>
                <c:pt idx="29">
                  <c:v>2.6293319999999998</c:v>
                </c:pt>
                <c:pt idx="30">
                  <c:v>2.5324010000000001</c:v>
                </c:pt>
                <c:pt idx="31">
                  <c:v>2.5167760000000001</c:v>
                </c:pt>
                <c:pt idx="32">
                  <c:v>2.4172660000000001</c:v>
                </c:pt>
                <c:pt idx="33">
                  <c:v>2.3640829999999999</c:v>
                </c:pt>
                <c:pt idx="34">
                  <c:v>2.3120069999999999</c:v>
                </c:pt>
                <c:pt idx="35">
                  <c:v>2.2504919999999999</c:v>
                </c:pt>
                <c:pt idx="36">
                  <c:v>2.182553</c:v>
                </c:pt>
                <c:pt idx="37">
                  <c:v>2.131923</c:v>
                </c:pt>
                <c:pt idx="38">
                  <c:v>2.0738660000000002</c:v>
                </c:pt>
                <c:pt idx="39">
                  <c:v>2.0289630000000001</c:v>
                </c:pt>
                <c:pt idx="40">
                  <c:v>1.9837899999999999</c:v>
                </c:pt>
                <c:pt idx="41">
                  <c:v>1.9271560000000001</c:v>
                </c:pt>
                <c:pt idx="42">
                  <c:v>1.830832</c:v>
                </c:pt>
                <c:pt idx="43">
                  <c:v>1.788503</c:v>
                </c:pt>
                <c:pt idx="44">
                  <c:v>1.744394</c:v>
                </c:pt>
                <c:pt idx="45">
                  <c:v>1.717857</c:v>
                </c:pt>
                <c:pt idx="46">
                  <c:v>1.6995560000000001</c:v>
                </c:pt>
                <c:pt idx="47">
                  <c:v>1.662669</c:v>
                </c:pt>
                <c:pt idx="48">
                  <c:v>1.6329009999999999</c:v>
                </c:pt>
                <c:pt idx="49">
                  <c:v>1.6127180000000001</c:v>
                </c:pt>
                <c:pt idx="50">
                  <c:v>1.5756110000000001</c:v>
                </c:pt>
              </c:numCache>
            </c:numRef>
          </c:val>
        </c:ser>
        <c:ser>
          <c:idx val="9"/>
          <c:order val="5"/>
          <c:tx>
            <c:strRef>
              <c:f>Sheet1!$A$7</c:f>
              <c:strCache>
                <c:ptCount val="1"/>
                <c:pt idx="0">
                  <c:v>Tight gas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Sheet1!$B$7:$AZ$7</c:f>
              <c:numCache>
                <c:formatCode>General</c:formatCode>
                <c:ptCount val="51"/>
                <c:pt idx="0">
                  <c:v>1.8137019999999999</c:v>
                </c:pt>
                <c:pt idx="1">
                  <c:v>1.8972340000000001</c:v>
                </c:pt>
                <c:pt idx="2">
                  <c:v>2.0862729999999998</c:v>
                </c:pt>
                <c:pt idx="3">
                  <c:v>2.3880189999999999</c:v>
                </c:pt>
                <c:pt idx="4">
                  <c:v>2.507806</c:v>
                </c:pt>
                <c:pt idx="5">
                  <c:v>2.6231900000000001</c:v>
                </c:pt>
                <c:pt idx="6">
                  <c:v>2.7442630000000001</c:v>
                </c:pt>
                <c:pt idx="7">
                  <c:v>2.855734</c:v>
                </c:pt>
                <c:pt idx="8">
                  <c:v>3.0348700000000002</c:v>
                </c:pt>
                <c:pt idx="9">
                  <c:v>3.0903740000000002</c:v>
                </c:pt>
                <c:pt idx="10">
                  <c:v>3.32111</c:v>
                </c:pt>
                <c:pt idx="11">
                  <c:v>3.535002</c:v>
                </c:pt>
                <c:pt idx="12">
                  <c:v>3.6655489999999999</c:v>
                </c:pt>
                <c:pt idx="13">
                  <c:v>3.8630870000000002</c:v>
                </c:pt>
                <c:pt idx="14">
                  <c:v>4.2021879999999996</c:v>
                </c:pt>
                <c:pt idx="15">
                  <c:v>4.6073950000000004</c:v>
                </c:pt>
                <c:pt idx="16">
                  <c:v>4.9703309999999998</c:v>
                </c:pt>
                <c:pt idx="17">
                  <c:v>5.3425630000000002</c:v>
                </c:pt>
                <c:pt idx="18">
                  <c:v>5.866015</c:v>
                </c:pt>
                <c:pt idx="19">
                  <c:v>5.7343029999999997</c:v>
                </c:pt>
                <c:pt idx="20">
                  <c:v>5.4744489999999999</c:v>
                </c:pt>
                <c:pt idx="21">
                  <c:v>5.0050809999999997</c:v>
                </c:pt>
                <c:pt idx="22">
                  <c:v>4.8623250000000002</c:v>
                </c:pt>
                <c:pt idx="23">
                  <c:v>5.2335830000000003</c:v>
                </c:pt>
                <c:pt idx="24">
                  <c:v>5.1598990000000002</c:v>
                </c:pt>
                <c:pt idx="25">
                  <c:v>5.3058129999999997</c:v>
                </c:pt>
                <c:pt idx="26">
                  <c:v>5.5568299999999997</c:v>
                </c:pt>
                <c:pt idx="27">
                  <c:v>5.7940810000000003</c:v>
                </c:pt>
                <c:pt idx="28">
                  <c:v>6.0910039999999999</c:v>
                </c:pt>
                <c:pt idx="29">
                  <c:v>6.3276269999999997</c:v>
                </c:pt>
                <c:pt idx="30">
                  <c:v>6.478008</c:v>
                </c:pt>
                <c:pt idx="31">
                  <c:v>6.6463400000000004</c:v>
                </c:pt>
                <c:pt idx="32">
                  <c:v>6.7597670000000001</c:v>
                </c:pt>
                <c:pt idx="33">
                  <c:v>6.8372630000000001</c:v>
                </c:pt>
                <c:pt idx="34">
                  <c:v>6.9484110000000001</c:v>
                </c:pt>
                <c:pt idx="35">
                  <c:v>7.0593640000000004</c:v>
                </c:pt>
                <c:pt idx="36">
                  <c:v>7.1682180000000004</c:v>
                </c:pt>
                <c:pt idx="37">
                  <c:v>7.3626969999999998</c:v>
                </c:pt>
                <c:pt idx="38">
                  <c:v>7.6526990000000001</c:v>
                </c:pt>
                <c:pt idx="39">
                  <c:v>7.8495210000000002</c:v>
                </c:pt>
                <c:pt idx="40">
                  <c:v>8.0565339999999992</c:v>
                </c:pt>
                <c:pt idx="41">
                  <c:v>8.1998099999999994</c:v>
                </c:pt>
                <c:pt idx="42">
                  <c:v>8.3184159999999991</c:v>
                </c:pt>
                <c:pt idx="43">
                  <c:v>8.4159609999999994</c:v>
                </c:pt>
                <c:pt idx="44">
                  <c:v>8.4824179999999991</c:v>
                </c:pt>
                <c:pt idx="45">
                  <c:v>8.5335610000000006</c:v>
                </c:pt>
                <c:pt idx="46">
                  <c:v>8.3916070000000005</c:v>
                </c:pt>
                <c:pt idx="47">
                  <c:v>8.3410039999999999</c:v>
                </c:pt>
                <c:pt idx="48">
                  <c:v>8.3202350000000003</c:v>
                </c:pt>
                <c:pt idx="49">
                  <c:v>8.3406040000000008</c:v>
                </c:pt>
                <c:pt idx="50">
                  <c:v>8.410755</c:v>
                </c:pt>
              </c:numCache>
            </c:numRef>
          </c:val>
        </c:ser>
        <c:ser>
          <c:idx val="5"/>
          <c:order val="6"/>
          <c:tx>
            <c:strRef>
              <c:f>Sheet1!$A$8</c:f>
              <c:strCache>
                <c:ptCount val="1"/>
                <c:pt idx="0">
                  <c:v>Shale gas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Sheet1!$B$8:$AZ$8</c:f>
              <c:numCache>
                <c:formatCode>General</c:formatCode>
                <c:ptCount val="51"/>
                <c:pt idx="0">
                  <c:v>0.17202799999999999</c:v>
                </c:pt>
                <c:pt idx="1">
                  <c:v>0.189549</c:v>
                </c:pt>
                <c:pt idx="2">
                  <c:v>0.18954099999999999</c:v>
                </c:pt>
                <c:pt idx="3">
                  <c:v>0.19581699999999999</c:v>
                </c:pt>
                <c:pt idx="4">
                  <c:v>0.208042</c:v>
                </c:pt>
                <c:pt idx="5">
                  <c:v>0.216783</c:v>
                </c:pt>
                <c:pt idx="6">
                  <c:v>0.161969</c:v>
                </c:pt>
                <c:pt idx="7">
                  <c:v>0.25702999999999998</c:v>
                </c:pt>
                <c:pt idx="8">
                  <c:v>0.259992</c:v>
                </c:pt>
                <c:pt idx="9">
                  <c:v>0.26397500000000002</c:v>
                </c:pt>
                <c:pt idx="10">
                  <c:v>0.297014</c:v>
                </c:pt>
                <c:pt idx="11">
                  <c:v>0.34194400000000003</c:v>
                </c:pt>
                <c:pt idx="12">
                  <c:v>0.42398400000000003</c:v>
                </c:pt>
                <c:pt idx="13">
                  <c:v>0.50097599999999998</c:v>
                </c:pt>
                <c:pt idx="14">
                  <c:v>0.57796099999999995</c:v>
                </c:pt>
                <c:pt idx="15">
                  <c:v>0.72697100000000003</c:v>
                </c:pt>
                <c:pt idx="16">
                  <c:v>1.018956</c:v>
                </c:pt>
                <c:pt idx="17">
                  <c:v>1.522932</c:v>
                </c:pt>
                <c:pt idx="18">
                  <c:v>1.978996</c:v>
                </c:pt>
                <c:pt idx="19">
                  <c:v>3.4150459999999998</c:v>
                </c:pt>
                <c:pt idx="20">
                  <c:v>4.8634370000000002</c:v>
                </c:pt>
                <c:pt idx="21">
                  <c:v>7.9422129999999997</c:v>
                </c:pt>
                <c:pt idx="22">
                  <c:v>9.7161690000000007</c:v>
                </c:pt>
                <c:pt idx="23">
                  <c:v>9.3512229999999992</c:v>
                </c:pt>
                <c:pt idx="24">
                  <c:v>9.6252879999999994</c:v>
                </c:pt>
                <c:pt idx="25">
                  <c:v>9.9598209999999998</c:v>
                </c:pt>
                <c:pt idx="26">
                  <c:v>10.446253</c:v>
                </c:pt>
                <c:pt idx="27">
                  <c:v>10.909890000000001</c:v>
                </c:pt>
                <c:pt idx="28">
                  <c:v>11.461684999999999</c:v>
                </c:pt>
                <c:pt idx="29">
                  <c:v>12.394098</c:v>
                </c:pt>
                <c:pt idx="30">
                  <c:v>13.327061</c:v>
                </c:pt>
                <c:pt idx="31">
                  <c:v>13.847413</c:v>
                </c:pt>
                <c:pt idx="32">
                  <c:v>14.401059999999999</c:v>
                </c:pt>
                <c:pt idx="33">
                  <c:v>15.094287</c:v>
                </c:pt>
                <c:pt idx="34">
                  <c:v>15.584465</c:v>
                </c:pt>
                <c:pt idx="35">
                  <c:v>15.992255999999999</c:v>
                </c:pt>
                <c:pt idx="36">
                  <c:v>16.338856</c:v>
                </c:pt>
                <c:pt idx="37">
                  <c:v>16.603355000000001</c:v>
                </c:pt>
                <c:pt idx="38">
                  <c:v>16.745018000000002</c:v>
                </c:pt>
                <c:pt idx="39">
                  <c:v>16.799410000000002</c:v>
                </c:pt>
                <c:pt idx="40">
                  <c:v>16.918247000000001</c:v>
                </c:pt>
                <c:pt idx="41">
                  <c:v>17.076499999999999</c:v>
                </c:pt>
                <c:pt idx="42">
                  <c:v>17.44838</c:v>
                </c:pt>
                <c:pt idx="43">
                  <c:v>17.795486</c:v>
                </c:pt>
                <c:pt idx="44">
                  <c:v>18.150241999999999</c:v>
                </c:pt>
                <c:pt idx="45">
                  <c:v>18.500391</c:v>
                </c:pt>
                <c:pt idx="46">
                  <c:v>18.860706</c:v>
                </c:pt>
                <c:pt idx="47">
                  <c:v>19.168634000000001</c:v>
                </c:pt>
                <c:pt idx="48">
                  <c:v>19.558040999999999</c:v>
                </c:pt>
                <c:pt idx="49">
                  <c:v>19.734089000000001</c:v>
                </c:pt>
                <c:pt idx="50">
                  <c:v>19.823936</c:v>
                </c:pt>
              </c:numCache>
            </c:numRef>
          </c:val>
        </c:ser>
        <c:ser>
          <c:idx val="4"/>
          <c:order val="7"/>
          <c:tx>
            <c:strRef>
              <c:f>Sheet1!$A$9</c:f>
              <c:strCache>
                <c:ptCount val="1"/>
              </c:strCache>
            </c:strRef>
          </c:tx>
          <c:spPr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Sheet1!$B$9:$AZ$9</c:f>
              <c:numCache>
                <c:formatCode>General</c:formatCode>
                <c:ptCount val="51"/>
              </c:numCache>
            </c:numRef>
          </c:val>
        </c:ser>
        <c:ser>
          <c:idx val="6"/>
          <c:order val="8"/>
          <c:tx>
            <c:strRef>
              <c:f>Sheet1!$A$10</c:f>
              <c:strCache>
                <c:ptCount val="1"/>
              </c:strCache>
            </c:strRef>
          </c:tx>
          <c:spPr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Sheet1!$B$10:$AZ$10</c:f>
              <c:numCache>
                <c:formatCode>General</c:formatCode>
                <c:ptCount val="5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011712"/>
        <c:axId val="109107392"/>
      </c:areaChart>
      <c:areaChart>
        <c:grouping val="stacked"/>
        <c:varyColors val="0"/>
        <c:ser>
          <c:idx val="8"/>
          <c:order val="9"/>
          <c:tx>
            <c:strRef>
              <c:f>Sheet1!$A$11</c:f>
              <c:strCache>
                <c:ptCount val="1"/>
                <c:pt idx="0">
                  <c:v>Coalbed methane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Sheet1!$B$11:$AZ$11</c:f>
              <c:numCache>
                <c:formatCode>General</c:formatCode>
                <c:ptCount val="51"/>
                <c:pt idx="0">
                  <c:v>0.80938904109589038</c:v>
                </c:pt>
                <c:pt idx="1">
                  <c:v>1.0608109589041095</c:v>
                </c:pt>
                <c:pt idx="2">
                  <c:v>0.97823287671232872</c:v>
                </c:pt>
                <c:pt idx="3">
                  <c:v>1.7206109589041096</c:v>
                </c:pt>
                <c:pt idx="4">
                  <c:v>1.8482054794520546</c:v>
                </c:pt>
                <c:pt idx="5">
                  <c:v>2.4104000000000001</c:v>
                </c:pt>
                <c:pt idx="6">
                  <c:v>2.9730767123287669</c:v>
                </c:pt>
                <c:pt idx="7">
                  <c:v>3.2246301369863013</c:v>
                </c:pt>
                <c:pt idx="8">
                  <c:v>3.5945479452054792</c:v>
                </c:pt>
                <c:pt idx="9">
                  <c:v>3.8054109589041096</c:v>
                </c:pt>
                <c:pt idx="10">
                  <c:v>4.1316191780821914</c:v>
                </c:pt>
                <c:pt idx="11">
                  <c:v>4.3945643835616446</c:v>
                </c:pt>
                <c:pt idx="12">
                  <c:v>4.540756164383561</c:v>
                </c:pt>
                <c:pt idx="13">
                  <c:v>4.6722246575342465</c:v>
                </c:pt>
                <c:pt idx="14">
                  <c:v>4.7213835616438358</c:v>
                </c:pt>
                <c:pt idx="15">
                  <c:v>4.8056958904109592</c:v>
                </c:pt>
                <c:pt idx="16">
                  <c:v>5.0356410958904103</c:v>
                </c:pt>
                <c:pt idx="17">
                  <c:v>4.9394958904109592</c:v>
                </c:pt>
                <c:pt idx="18">
                  <c:v>4.5314849315068484</c:v>
                </c:pt>
                <c:pt idx="19">
                  <c:v>5.2521013698630137</c:v>
                </c:pt>
                <c:pt idx="20">
                  <c:v>4.9542301369863013</c:v>
                </c:pt>
                <c:pt idx="21">
                  <c:v>4.7429095890410959</c:v>
                </c:pt>
                <c:pt idx="22">
                  <c:v>4.3347671232876719</c:v>
                </c:pt>
                <c:pt idx="23">
                  <c:v>4.4855835616438355</c:v>
                </c:pt>
                <c:pt idx="24">
                  <c:v>4.2517534246575348</c:v>
                </c:pt>
                <c:pt idx="25">
                  <c:v>4.2100821917808213</c:v>
                </c:pt>
                <c:pt idx="26">
                  <c:v>4.2578739726027406</c:v>
                </c:pt>
                <c:pt idx="27">
                  <c:v>4.4060904109589041</c:v>
                </c:pt>
                <c:pt idx="28">
                  <c:v>4.5726493150684924</c:v>
                </c:pt>
                <c:pt idx="29">
                  <c:v>4.6261506849315062</c:v>
                </c:pt>
                <c:pt idx="30">
                  <c:v>4.5590575342465751</c:v>
                </c:pt>
                <c:pt idx="31">
                  <c:v>4.5564821917808223</c:v>
                </c:pt>
                <c:pt idx="32">
                  <c:v>4.49452602739726</c:v>
                </c:pt>
                <c:pt idx="33">
                  <c:v>4.4785013698630136</c:v>
                </c:pt>
                <c:pt idx="34">
                  <c:v>4.4544273972602735</c:v>
                </c:pt>
                <c:pt idx="35">
                  <c:v>4.4228383561643838</c:v>
                </c:pt>
                <c:pt idx="36">
                  <c:v>4.365712328767124</c:v>
                </c:pt>
                <c:pt idx="37">
                  <c:v>4.3173863013698632</c:v>
                </c:pt>
                <c:pt idx="38">
                  <c:v>4.3077999999999994</c:v>
                </c:pt>
                <c:pt idx="39">
                  <c:v>4.3526465753424652</c:v>
                </c:pt>
                <c:pt idx="40">
                  <c:v>4.4136410958904104</c:v>
                </c:pt>
                <c:pt idx="41">
                  <c:v>4.4353095890410961</c:v>
                </c:pt>
                <c:pt idx="42">
                  <c:v>4.4530027397260268</c:v>
                </c:pt>
                <c:pt idx="43">
                  <c:v>4.4707726027397259</c:v>
                </c:pt>
                <c:pt idx="44">
                  <c:v>4.4866958904109593</c:v>
                </c:pt>
                <c:pt idx="45">
                  <c:v>4.5005589041095897</c:v>
                </c:pt>
                <c:pt idx="46">
                  <c:v>4.5870547945205473</c:v>
                </c:pt>
                <c:pt idx="47">
                  <c:v>4.6098410958904106</c:v>
                </c:pt>
                <c:pt idx="48">
                  <c:v>4.5959698630136989</c:v>
                </c:pt>
                <c:pt idx="49">
                  <c:v>4.6323479452054794</c:v>
                </c:pt>
                <c:pt idx="50">
                  <c:v>4.6723342465753426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Associated with oil</c:v>
                </c:pt>
              </c:strCache>
            </c:strRef>
          </c:tx>
          <c:spPr>
            <a:solidFill>
              <a:srgbClr val="0096D7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Sheet1!$B$12:$AZ$12</c:f>
              <c:numCache>
                <c:formatCode>General</c:formatCode>
                <c:ptCount val="51"/>
                <c:pt idx="0">
                  <c:v>7.3848219178082202</c:v>
                </c:pt>
                <c:pt idx="1">
                  <c:v>7.4526849315068491</c:v>
                </c:pt>
                <c:pt idx="2">
                  <c:v>7.5256438356164379</c:v>
                </c:pt>
                <c:pt idx="3">
                  <c:v>7.0058082191780819</c:v>
                </c:pt>
                <c:pt idx="4">
                  <c:v>7.0532876712328765</c:v>
                </c:pt>
                <c:pt idx="5">
                  <c:v>7.0534520547945201</c:v>
                </c:pt>
                <c:pt idx="6">
                  <c:v>6.9764109589041086</c:v>
                </c:pt>
                <c:pt idx="7">
                  <c:v>7.0844383561643838</c:v>
                </c:pt>
                <c:pt idx="8">
                  <c:v>7.4891780821917813</c:v>
                </c:pt>
                <c:pt idx="9">
                  <c:v>8.0282465753424681</c:v>
                </c:pt>
                <c:pt idx="10">
                  <c:v>7.78</c:v>
                </c:pt>
                <c:pt idx="11">
                  <c:v>7.6145479452054801</c:v>
                </c:pt>
                <c:pt idx="12">
                  <c:v>6.9798082191780813</c:v>
                </c:pt>
                <c:pt idx="13">
                  <c:v>6.6927945205479453</c:v>
                </c:pt>
                <c:pt idx="14">
                  <c:v>6.2552054794520551</c:v>
                </c:pt>
                <c:pt idx="15">
                  <c:v>5.5786027397260272</c:v>
                </c:pt>
                <c:pt idx="16">
                  <c:v>5.3719726027397261</c:v>
                </c:pt>
                <c:pt idx="17">
                  <c:v>5.3525205479452049</c:v>
                </c:pt>
                <c:pt idx="18">
                  <c:v>5.5177260273972601</c:v>
                </c:pt>
                <c:pt idx="19">
                  <c:v>5.771917808219178</c:v>
                </c:pt>
                <c:pt idx="20">
                  <c:v>5.6496438356164393</c:v>
                </c:pt>
                <c:pt idx="21">
                  <c:v>5.9730684931506852</c:v>
                </c:pt>
                <c:pt idx="22">
                  <c:v>6.9413972602739724</c:v>
                </c:pt>
                <c:pt idx="23">
                  <c:v>8.0131726027397274</c:v>
                </c:pt>
                <c:pt idx="24">
                  <c:v>8.5116794520547945</c:v>
                </c:pt>
                <c:pt idx="25">
                  <c:v>8.619816438356164</c:v>
                </c:pt>
                <c:pt idx="26">
                  <c:v>9.2654356164383582</c:v>
                </c:pt>
                <c:pt idx="27">
                  <c:v>9.1789232876712319</c:v>
                </c:pt>
                <c:pt idx="28">
                  <c:v>9.2017753424657531</c:v>
                </c:pt>
                <c:pt idx="29">
                  <c:v>9.1896657534246575</c:v>
                </c:pt>
                <c:pt idx="30">
                  <c:v>9.1284767123287676</c:v>
                </c:pt>
                <c:pt idx="31">
                  <c:v>9.0376027397260277</c:v>
                </c:pt>
                <c:pt idx="32">
                  <c:v>8.9918109589041091</c:v>
                </c:pt>
                <c:pt idx="33">
                  <c:v>8.8689999999999998</c:v>
                </c:pt>
                <c:pt idx="34">
                  <c:v>8.7442876712328754</c:v>
                </c:pt>
                <c:pt idx="35">
                  <c:v>8.6707041095890407</c:v>
                </c:pt>
                <c:pt idx="36">
                  <c:v>8.4882520547945219</c:v>
                </c:pt>
                <c:pt idx="37">
                  <c:v>8.2497616438356172</c:v>
                </c:pt>
                <c:pt idx="38">
                  <c:v>8.0299534246575348</c:v>
                </c:pt>
                <c:pt idx="39">
                  <c:v>7.8384109589041113</c:v>
                </c:pt>
                <c:pt idx="40">
                  <c:v>7.7616575342465755</c:v>
                </c:pt>
                <c:pt idx="41">
                  <c:v>7.6332876712328774</c:v>
                </c:pt>
                <c:pt idx="42">
                  <c:v>7.5132027397260277</c:v>
                </c:pt>
                <c:pt idx="43">
                  <c:v>7.4046520547945196</c:v>
                </c:pt>
                <c:pt idx="44">
                  <c:v>7.3337506849315073</c:v>
                </c:pt>
                <c:pt idx="45">
                  <c:v>7.2658328767123281</c:v>
                </c:pt>
                <c:pt idx="46">
                  <c:v>7.2032794520547947</c:v>
                </c:pt>
                <c:pt idx="47">
                  <c:v>7.2308356164383571</c:v>
                </c:pt>
                <c:pt idx="48">
                  <c:v>7.1878410958904118</c:v>
                </c:pt>
                <c:pt idx="49">
                  <c:v>7.248668493150686</c:v>
                </c:pt>
                <c:pt idx="50">
                  <c:v>7.1780904109589043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rgbClr val="675005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Sheet1!$B$13:$AZ$13</c:f>
              <c:numCache>
                <c:formatCode>General</c:formatCode>
                <c:ptCount val="51"/>
                <c:pt idx="0">
                  <c:v>1.0450164383561644</c:v>
                </c:pt>
                <c:pt idx="1">
                  <c:v>1.1215945205479454</c:v>
                </c:pt>
                <c:pt idx="2">
                  <c:v>1.1276520547945206</c:v>
                </c:pt>
                <c:pt idx="3">
                  <c:v>1.0906657534246575</c:v>
                </c:pt>
                <c:pt idx="4">
                  <c:v>1.4368684931506848</c:v>
                </c:pt>
                <c:pt idx="5">
                  <c:v>1.1904054794520547</c:v>
                </c:pt>
                <c:pt idx="6">
                  <c:v>1.2119863013698631</c:v>
                </c:pt>
                <c:pt idx="7">
                  <c:v>1.1692493150684931</c:v>
                </c:pt>
                <c:pt idx="8">
                  <c:v>1.1685698630136987</c:v>
                </c:pt>
                <c:pt idx="9">
                  <c:v>1.1631643835616441</c:v>
                </c:pt>
                <c:pt idx="10">
                  <c:v>1.1497835616438357</c:v>
                </c:pt>
                <c:pt idx="11">
                  <c:v>1.1925780821917809</c:v>
                </c:pt>
                <c:pt idx="12">
                  <c:v>1.1742328767123287</c:v>
                </c:pt>
                <c:pt idx="13">
                  <c:v>1.2505232876712329</c:v>
                </c:pt>
                <c:pt idx="14">
                  <c:v>1.2023424657534247</c:v>
                </c:pt>
                <c:pt idx="15">
                  <c:v>1.258427397260274</c:v>
                </c:pt>
                <c:pt idx="16">
                  <c:v>1.1509205479452054</c:v>
                </c:pt>
                <c:pt idx="17">
                  <c:v>1.1154876712328767</c:v>
                </c:pt>
                <c:pt idx="18">
                  <c:v>1.0249452054794521</c:v>
                </c:pt>
                <c:pt idx="19">
                  <c:v>1.0250739726027398</c:v>
                </c:pt>
                <c:pt idx="20">
                  <c:v>0.9681945205479453</c:v>
                </c:pt>
                <c:pt idx="21">
                  <c:v>0.9169068493150685</c:v>
                </c:pt>
                <c:pt idx="22">
                  <c:v>0.90193972602739736</c:v>
                </c:pt>
                <c:pt idx="23">
                  <c:v>0.87453972602739727</c:v>
                </c:pt>
                <c:pt idx="24">
                  <c:v>0.83656712328767113</c:v>
                </c:pt>
                <c:pt idx="25">
                  <c:v>0.82141369863013702</c:v>
                </c:pt>
                <c:pt idx="26">
                  <c:v>0.80797534246575342</c:v>
                </c:pt>
                <c:pt idx="27">
                  <c:v>0.79592602739726037</c:v>
                </c:pt>
                <c:pt idx="28">
                  <c:v>0.78423561643835615</c:v>
                </c:pt>
                <c:pt idx="29">
                  <c:v>0.77227671232876705</c:v>
                </c:pt>
                <c:pt idx="30">
                  <c:v>0.75989315068493157</c:v>
                </c:pt>
                <c:pt idx="31">
                  <c:v>0.74789315068493145</c:v>
                </c:pt>
                <c:pt idx="32">
                  <c:v>0.73594246575342459</c:v>
                </c:pt>
                <c:pt idx="33">
                  <c:v>0.72410136986301366</c:v>
                </c:pt>
                <c:pt idx="34">
                  <c:v>0.7122630136986301</c:v>
                </c:pt>
                <c:pt idx="35">
                  <c:v>0.70034246575342463</c:v>
                </c:pt>
                <c:pt idx="36">
                  <c:v>1.340172602739726</c:v>
                </c:pt>
                <c:pt idx="37">
                  <c:v>1.9800356164383563</c:v>
                </c:pt>
                <c:pt idx="38">
                  <c:v>2.6200273972602739</c:v>
                </c:pt>
                <c:pt idx="39">
                  <c:v>3.2601863013698624</c:v>
                </c:pt>
                <c:pt idx="40">
                  <c:v>3.2487671232876711</c:v>
                </c:pt>
                <c:pt idx="41">
                  <c:v>3.237290410958904</c:v>
                </c:pt>
                <c:pt idx="42">
                  <c:v>3.2284438356164387</c:v>
                </c:pt>
                <c:pt idx="43">
                  <c:v>3.2232054794520546</c:v>
                </c:pt>
                <c:pt idx="44">
                  <c:v>3.2204794520547946</c:v>
                </c:pt>
                <c:pt idx="45">
                  <c:v>3.2175287671232882</c:v>
                </c:pt>
                <c:pt idx="46">
                  <c:v>3.2145863013698635</c:v>
                </c:pt>
                <c:pt idx="47">
                  <c:v>3.2116219178082193</c:v>
                </c:pt>
                <c:pt idx="48">
                  <c:v>3.2077479452054796</c:v>
                </c:pt>
                <c:pt idx="49">
                  <c:v>3.2030136986301372</c:v>
                </c:pt>
                <c:pt idx="50">
                  <c:v>3.1976794520547949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Non-associated offshore</c:v>
                </c:pt>
              </c:strCache>
            </c:strRef>
          </c:tx>
          <c:spPr>
            <a:solidFill>
              <a:srgbClr val="FFC702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Sheet1!$B$14:$AZ$14</c:f>
              <c:numCache>
                <c:formatCode>General</c:formatCode>
                <c:ptCount val="51"/>
                <c:pt idx="0">
                  <c:v>12.860868493150685</c:v>
                </c:pt>
                <c:pt idx="1">
                  <c:v>12.210320547945205</c:v>
                </c:pt>
                <c:pt idx="2">
                  <c:v>11.923063013698632</c:v>
                </c:pt>
                <c:pt idx="3">
                  <c:v>12.11078082191781</c:v>
                </c:pt>
                <c:pt idx="4">
                  <c:v>12.782591780821917</c:v>
                </c:pt>
                <c:pt idx="5">
                  <c:v>12.501208219178084</c:v>
                </c:pt>
                <c:pt idx="6">
                  <c:v>13.001463013698631</c:v>
                </c:pt>
                <c:pt idx="7">
                  <c:v>12.686695890410959</c:v>
                </c:pt>
                <c:pt idx="8">
                  <c:v>12.376282191780822</c:v>
                </c:pt>
                <c:pt idx="9">
                  <c:v>11.507893150684932</c:v>
                </c:pt>
                <c:pt idx="10">
                  <c:v>11.273397260273974</c:v>
                </c:pt>
                <c:pt idx="11">
                  <c:v>11.457375342465754</c:v>
                </c:pt>
                <c:pt idx="12">
                  <c:v>10.277813698630137</c:v>
                </c:pt>
                <c:pt idx="13">
                  <c:v>10.443742465753424</c:v>
                </c:pt>
                <c:pt idx="14">
                  <c:v>9.1595424657534252</c:v>
                </c:pt>
                <c:pt idx="15">
                  <c:v>7.3600794520547943</c:v>
                </c:pt>
                <c:pt idx="16">
                  <c:v>6.7254328767123281</c:v>
                </c:pt>
                <c:pt idx="17">
                  <c:v>6.4840821917808222</c:v>
                </c:pt>
                <c:pt idx="18">
                  <c:v>5.6514109589041093</c:v>
                </c:pt>
                <c:pt idx="19">
                  <c:v>5.483213698630137</c:v>
                </c:pt>
                <c:pt idx="20">
                  <c:v>5.0786958904109589</c:v>
                </c:pt>
                <c:pt idx="21">
                  <c:v>3.7004054794520549</c:v>
                </c:pt>
                <c:pt idx="22">
                  <c:v>3.239528767123288</c:v>
                </c:pt>
                <c:pt idx="23">
                  <c:v>3.6582657534246579</c:v>
                </c:pt>
                <c:pt idx="24">
                  <c:v>4.0242027397260269</c:v>
                </c:pt>
                <c:pt idx="25">
                  <c:v>4.0351068493150688</c:v>
                </c:pt>
                <c:pt idx="26">
                  <c:v>4.3230904109589039</c:v>
                </c:pt>
                <c:pt idx="27">
                  <c:v>4.463035616438356</c:v>
                </c:pt>
                <c:pt idx="28">
                  <c:v>4.3454958904109589</c:v>
                </c:pt>
                <c:pt idx="29">
                  <c:v>4.1519945205479463</c:v>
                </c:pt>
                <c:pt idx="30">
                  <c:v>4.0513150684931514</c:v>
                </c:pt>
                <c:pt idx="31">
                  <c:v>3.9886547945205479</c:v>
                </c:pt>
                <c:pt idx="32">
                  <c:v>3.8883424657534249</c:v>
                </c:pt>
                <c:pt idx="33">
                  <c:v>4.0891315068493155</c:v>
                </c:pt>
                <c:pt idx="34">
                  <c:v>4.1505726027397261</c:v>
                </c:pt>
                <c:pt idx="35">
                  <c:v>4.1859123287671229</c:v>
                </c:pt>
                <c:pt idx="36">
                  <c:v>4.3687479452054792</c:v>
                </c:pt>
                <c:pt idx="37">
                  <c:v>4.5556821917808223</c:v>
                </c:pt>
                <c:pt idx="38">
                  <c:v>4.7019287671232881</c:v>
                </c:pt>
                <c:pt idx="39">
                  <c:v>4.8474273972602742</c:v>
                </c:pt>
                <c:pt idx="40">
                  <c:v>5.0418082191780824</c:v>
                </c:pt>
                <c:pt idx="41">
                  <c:v>5.1342767123287674</c:v>
                </c:pt>
                <c:pt idx="42">
                  <c:v>5.1966821917808224</c:v>
                </c:pt>
                <c:pt idx="43">
                  <c:v>5.1538520547945206</c:v>
                </c:pt>
                <c:pt idx="44">
                  <c:v>5.1091342465753433</c:v>
                </c:pt>
                <c:pt idx="45">
                  <c:v>5.1291643835616441</c:v>
                </c:pt>
                <c:pt idx="46">
                  <c:v>5.2920821917808221</c:v>
                </c:pt>
                <c:pt idx="47">
                  <c:v>5.5228575342465751</c:v>
                </c:pt>
                <c:pt idx="48">
                  <c:v>5.6377123287671225</c:v>
                </c:pt>
                <c:pt idx="49">
                  <c:v>5.9373068493150685</c:v>
                </c:pt>
                <c:pt idx="50">
                  <c:v>6.1421369863013702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Non-associated onshore</c:v>
                </c:pt>
              </c:strCache>
            </c:strRef>
          </c:tx>
          <c:spPr>
            <a:solidFill>
              <a:srgbClr val="003953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Sheet1!$B$15:$AZ$15</c:f>
              <c:numCache>
                <c:formatCode>General</c:formatCode>
                <c:ptCount val="51"/>
                <c:pt idx="0">
                  <c:v>21.253172602739728</c:v>
                </c:pt>
                <c:pt idx="1">
                  <c:v>20.924561643835613</c:v>
                </c:pt>
                <c:pt idx="2">
                  <c:v>21.086783561643838</c:v>
                </c:pt>
                <c:pt idx="3">
                  <c:v>20.569758904109591</c:v>
                </c:pt>
                <c:pt idx="4">
                  <c:v>21.002871232876714</c:v>
                </c:pt>
                <c:pt idx="5">
                  <c:v>20.019019178082193</c:v>
                </c:pt>
                <c:pt idx="6">
                  <c:v>19.529726027397263</c:v>
                </c:pt>
                <c:pt idx="7">
                  <c:v>19.094145205479453</c:v>
                </c:pt>
                <c:pt idx="8">
                  <c:v>18.463764383561646</c:v>
                </c:pt>
                <c:pt idx="9">
                  <c:v>17.900528767123287</c:v>
                </c:pt>
                <c:pt idx="10">
                  <c:v>18.305890410958906</c:v>
                </c:pt>
                <c:pt idx="11">
                  <c:v>18.462504109589041</c:v>
                </c:pt>
                <c:pt idx="12">
                  <c:v>17.680180821917808</c:v>
                </c:pt>
                <c:pt idx="13">
                  <c:v>17.309183561643838</c:v>
                </c:pt>
                <c:pt idx="14">
                  <c:v>16.499213698630136</c:v>
                </c:pt>
                <c:pt idx="15">
                  <c:v>15.836210958904113</c:v>
                </c:pt>
                <c:pt idx="16">
                  <c:v>16.001871232876713</c:v>
                </c:pt>
                <c:pt idx="17">
                  <c:v>16.082490410958904</c:v>
                </c:pt>
                <c:pt idx="18">
                  <c:v>17.010246575342464</c:v>
                </c:pt>
                <c:pt idx="19">
                  <c:v>13.904717808219178</c:v>
                </c:pt>
                <c:pt idx="20">
                  <c:v>13.424923287671232</c:v>
                </c:pt>
                <c:pt idx="21">
                  <c:v>10.970860273972603</c:v>
                </c:pt>
                <c:pt idx="22">
                  <c:v>10.567315068493151</c:v>
                </c:pt>
                <c:pt idx="23">
                  <c:v>9.2715726027397256</c:v>
                </c:pt>
                <c:pt idx="24">
                  <c:v>8.3858657534246568</c:v>
                </c:pt>
                <c:pt idx="25">
                  <c:v>7.9682054794520552</c:v>
                </c:pt>
                <c:pt idx="26">
                  <c:v>7.8608767123287668</c:v>
                </c:pt>
                <c:pt idx="27">
                  <c:v>7.6627095890410963</c:v>
                </c:pt>
                <c:pt idx="28">
                  <c:v>7.5328657534246579</c:v>
                </c:pt>
                <c:pt idx="29">
                  <c:v>7.2036493150684926</c:v>
                </c:pt>
                <c:pt idx="30">
                  <c:v>6.9380849315068494</c:v>
                </c:pt>
                <c:pt idx="31">
                  <c:v>6.8952767123287675</c:v>
                </c:pt>
                <c:pt idx="32">
                  <c:v>6.6226465753424657</c:v>
                </c:pt>
                <c:pt idx="33">
                  <c:v>6.4769397260273971</c:v>
                </c:pt>
                <c:pt idx="34">
                  <c:v>6.3342657534246571</c:v>
                </c:pt>
                <c:pt idx="35">
                  <c:v>6.1657315068493146</c:v>
                </c:pt>
                <c:pt idx="36">
                  <c:v>5.9795972602739722</c:v>
                </c:pt>
                <c:pt idx="37">
                  <c:v>5.8408849315068494</c:v>
                </c:pt>
                <c:pt idx="38">
                  <c:v>5.6818246575342473</c:v>
                </c:pt>
                <c:pt idx="39">
                  <c:v>5.558802739726028</c:v>
                </c:pt>
                <c:pt idx="40">
                  <c:v>5.4350410958904112</c:v>
                </c:pt>
                <c:pt idx="41">
                  <c:v>5.2798794520547947</c:v>
                </c:pt>
                <c:pt idx="42">
                  <c:v>5.015978082191781</c:v>
                </c:pt>
                <c:pt idx="43">
                  <c:v>4.9000082191780816</c:v>
                </c:pt>
                <c:pt idx="44">
                  <c:v>4.7791616438356161</c:v>
                </c:pt>
                <c:pt idx="45">
                  <c:v>4.7064575342465753</c:v>
                </c:pt>
                <c:pt idx="46">
                  <c:v>4.6563178082191783</c:v>
                </c:pt>
                <c:pt idx="47">
                  <c:v>4.5552575342465751</c:v>
                </c:pt>
                <c:pt idx="48">
                  <c:v>4.4737013698630133</c:v>
                </c:pt>
                <c:pt idx="49">
                  <c:v>4.4184054794520549</c:v>
                </c:pt>
                <c:pt idx="50">
                  <c:v>4.3167424657534248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Tight gas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Sheet1!$B$16:$AZ$16</c:f>
              <c:numCache>
                <c:formatCode>General</c:formatCode>
                <c:ptCount val="51"/>
                <c:pt idx="0">
                  <c:v>4.9690465753424657</c:v>
                </c:pt>
                <c:pt idx="1">
                  <c:v>5.1979013698630139</c:v>
                </c:pt>
                <c:pt idx="2">
                  <c:v>5.715816438356164</c:v>
                </c:pt>
                <c:pt idx="3">
                  <c:v>6.5425178082191779</c:v>
                </c:pt>
                <c:pt idx="4">
                  <c:v>6.8707013698630135</c:v>
                </c:pt>
                <c:pt idx="5">
                  <c:v>7.1868219178082198</c:v>
                </c:pt>
                <c:pt idx="6">
                  <c:v>7.5185287671232874</c:v>
                </c:pt>
                <c:pt idx="7">
                  <c:v>7.823928767123288</c:v>
                </c:pt>
                <c:pt idx="8">
                  <c:v>8.3147123287671239</c:v>
                </c:pt>
                <c:pt idx="9">
                  <c:v>8.4667780821917802</c:v>
                </c:pt>
                <c:pt idx="10">
                  <c:v>9.0989315068493148</c:v>
                </c:pt>
                <c:pt idx="11">
                  <c:v>9.6849369863013699</c:v>
                </c:pt>
                <c:pt idx="12">
                  <c:v>10.0426</c:v>
                </c:pt>
                <c:pt idx="13">
                  <c:v>10.5838</c:v>
                </c:pt>
                <c:pt idx="14">
                  <c:v>11.512843835616437</c:v>
                </c:pt>
                <c:pt idx="15">
                  <c:v>12.623000000000001</c:v>
                </c:pt>
                <c:pt idx="16">
                  <c:v>13.617345205479452</c:v>
                </c:pt>
                <c:pt idx="17">
                  <c:v>14.63715890410959</c:v>
                </c:pt>
                <c:pt idx="18">
                  <c:v>16.071273972602739</c:v>
                </c:pt>
                <c:pt idx="19">
                  <c:v>15.710419178082191</c:v>
                </c:pt>
                <c:pt idx="20">
                  <c:v>14.998490410958905</c:v>
                </c:pt>
                <c:pt idx="21">
                  <c:v>13.712550684931506</c:v>
                </c:pt>
                <c:pt idx="22">
                  <c:v>13.321438356164384</c:v>
                </c:pt>
                <c:pt idx="23">
                  <c:v>14.338583561643835</c:v>
                </c:pt>
                <c:pt idx="24">
                  <c:v>14.136709589041097</c:v>
                </c:pt>
                <c:pt idx="25">
                  <c:v>14.536473972602739</c:v>
                </c:pt>
                <c:pt idx="26">
                  <c:v>15.224191780821917</c:v>
                </c:pt>
                <c:pt idx="27">
                  <c:v>15.874194520547945</c:v>
                </c:pt>
                <c:pt idx="28">
                  <c:v>16.687682191780823</c:v>
                </c:pt>
                <c:pt idx="29">
                  <c:v>17.335964383561642</c:v>
                </c:pt>
                <c:pt idx="30">
                  <c:v>17.747967123287673</c:v>
                </c:pt>
                <c:pt idx="31">
                  <c:v>18.209150684931508</c:v>
                </c:pt>
                <c:pt idx="32">
                  <c:v>18.519909589041095</c:v>
                </c:pt>
                <c:pt idx="33">
                  <c:v>18.732227397260274</c:v>
                </c:pt>
                <c:pt idx="34">
                  <c:v>19.036742465753424</c:v>
                </c:pt>
                <c:pt idx="35">
                  <c:v>19.340723287671235</c:v>
                </c:pt>
                <c:pt idx="36">
                  <c:v>19.638953424657537</c:v>
                </c:pt>
                <c:pt idx="37">
                  <c:v>20.171772602739725</c:v>
                </c:pt>
                <c:pt idx="38">
                  <c:v>20.966298630136986</c:v>
                </c:pt>
                <c:pt idx="39">
                  <c:v>21.505536986301369</c:v>
                </c:pt>
                <c:pt idx="40">
                  <c:v>22.072695890410955</c:v>
                </c:pt>
                <c:pt idx="41">
                  <c:v>22.465232876712324</c:v>
                </c:pt>
                <c:pt idx="42">
                  <c:v>22.790180821917804</c:v>
                </c:pt>
                <c:pt idx="43">
                  <c:v>23.057427397260273</c:v>
                </c:pt>
                <c:pt idx="44">
                  <c:v>23.23950136986301</c:v>
                </c:pt>
                <c:pt idx="45">
                  <c:v>23.379619178082191</c:v>
                </c:pt>
                <c:pt idx="46">
                  <c:v>22.990704109589043</c:v>
                </c:pt>
                <c:pt idx="47">
                  <c:v>22.852065753424657</c:v>
                </c:pt>
                <c:pt idx="48">
                  <c:v>22.795164383561644</c:v>
                </c:pt>
                <c:pt idx="49">
                  <c:v>22.850969863013702</c:v>
                </c:pt>
                <c:pt idx="50">
                  <c:v>23.043164383561642</c:v>
                </c:pt>
              </c:numCache>
            </c:numRef>
          </c:val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Shale gas</c:v>
                </c:pt>
              </c:strCache>
            </c:strRef>
          </c:tx>
          <c:spPr>
            <a:solidFill>
              <a:srgbClr val="5D9732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Sheet1!$B$17:$AZ$17</c:f>
              <c:numCache>
                <c:formatCode>General</c:formatCode>
                <c:ptCount val="51"/>
                <c:pt idx="0">
                  <c:v>0.47130958904109582</c:v>
                </c:pt>
                <c:pt idx="1">
                  <c:v>0.5193123287671233</c:v>
                </c:pt>
                <c:pt idx="2">
                  <c:v>0.51929041095890416</c:v>
                </c:pt>
                <c:pt idx="3">
                  <c:v>0.53648493150684928</c:v>
                </c:pt>
                <c:pt idx="4">
                  <c:v>0.56997808219178081</c:v>
                </c:pt>
                <c:pt idx="5">
                  <c:v>0.5939260273972603</c:v>
                </c:pt>
                <c:pt idx="6">
                  <c:v>0.44375068493150682</c:v>
                </c:pt>
                <c:pt idx="7">
                  <c:v>0.70419178082191769</c:v>
                </c:pt>
                <c:pt idx="8">
                  <c:v>0.71230684931506849</c:v>
                </c:pt>
                <c:pt idx="9">
                  <c:v>0.72321917808219183</c:v>
                </c:pt>
                <c:pt idx="10">
                  <c:v>0.81373698630136992</c:v>
                </c:pt>
                <c:pt idx="11">
                  <c:v>0.93683287671232873</c:v>
                </c:pt>
                <c:pt idx="12">
                  <c:v>1.1616</c:v>
                </c:pt>
                <c:pt idx="13">
                  <c:v>1.3725369863013697</c:v>
                </c:pt>
                <c:pt idx="14">
                  <c:v>1.5834547945205479</c:v>
                </c:pt>
                <c:pt idx="15">
                  <c:v>1.9917013698630137</c:v>
                </c:pt>
                <c:pt idx="16">
                  <c:v>2.7916602739726026</c:v>
                </c:pt>
                <c:pt idx="17">
                  <c:v>4.1724164383561639</c:v>
                </c:pt>
                <c:pt idx="18">
                  <c:v>5.4219068493150688</c:v>
                </c:pt>
                <c:pt idx="19">
                  <c:v>9.3562904109589038</c:v>
                </c:pt>
                <c:pt idx="20">
                  <c:v>13.32448493150685</c:v>
                </c:pt>
                <c:pt idx="21">
                  <c:v>21.759487671232876</c:v>
                </c:pt>
                <c:pt idx="22">
                  <c:v>26.619641095890412</c:v>
                </c:pt>
                <c:pt idx="23">
                  <c:v>25.619789041095888</c:v>
                </c:pt>
                <c:pt idx="24">
                  <c:v>26.370652054794519</c:v>
                </c:pt>
                <c:pt idx="25">
                  <c:v>27.287180821917808</c:v>
                </c:pt>
                <c:pt idx="26">
                  <c:v>28.619871232876712</c:v>
                </c:pt>
                <c:pt idx="27">
                  <c:v>29.890109589041099</c:v>
                </c:pt>
                <c:pt idx="28">
                  <c:v>31.401876712328768</c:v>
                </c:pt>
                <c:pt idx="29">
                  <c:v>33.956432876712327</c:v>
                </c:pt>
                <c:pt idx="30">
                  <c:v>36.51249589041096</c:v>
                </c:pt>
                <c:pt idx="31">
                  <c:v>37.938117808219182</c:v>
                </c:pt>
                <c:pt idx="32">
                  <c:v>39.454958904109581</c:v>
                </c:pt>
                <c:pt idx="33">
                  <c:v>41.354210958904112</c:v>
                </c:pt>
                <c:pt idx="34">
                  <c:v>42.697164383561642</c:v>
                </c:pt>
                <c:pt idx="35">
                  <c:v>43.814399999999999</c:v>
                </c:pt>
                <c:pt idx="36">
                  <c:v>44.76398904109589</c:v>
                </c:pt>
                <c:pt idx="37">
                  <c:v>45.488643835616436</c:v>
                </c:pt>
                <c:pt idx="38">
                  <c:v>45.876761643835621</c:v>
                </c:pt>
                <c:pt idx="39">
                  <c:v>46.025780821917813</c:v>
                </c:pt>
                <c:pt idx="40">
                  <c:v>46.351361643835617</c:v>
                </c:pt>
                <c:pt idx="41">
                  <c:v>46.784931506849311</c:v>
                </c:pt>
                <c:pt idx="42">
                  <c:v>47.803780821917812</c:v>
                </c:pt>
                <c:pt idx="43">
                  <c:v>48.754756164383565</c:v>
                </c:pt>
                <c:pt idx="44">
                  <c:v>49.726690410958902</c:v>
                </c:pt>
                <c:pt idx="45">
                  <c:v>50.686002739726028</c:v>
                </c:pt>
                <c:pt idx="46">
                  <c:v>51.673167123287669</c:v>
                </c:pt>
                <c:pt idx="47">
                  <c:v>52.516805479452053</c:v>
                </c:pt>
                <c:pt idx="48">
                  <c:v>53.583673972602739</c:v>
                </c:pt>
                <c:pt idx="49">
                  <c:v>54.065997260273974</c:v>
                </c:pt>
                <c:pt idx="50">
                  <c:v>54.312153424657531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014784"/>
        <c:axId val="109107968"/>
      </c:areaChart>
      <c:catAx>
        <c:axId val="11301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0910739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09107392"/>
        <c:scaling>
          <c:orientation val="minMax"/>
          <c:max val="4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13011712"/>
        <c:crosses val="autoZero"/>
        <c:crossBetween val="midCat"/>
        <c:majorUnit val="5"/>
      </c:valAx>
      <c:valAx>
        <c:axId val="109107968"/>
        <c:scaling>
          <c:orientation val="minMax"/>
          <c:max val="109.589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13014784"/>
        <c:crosses val="max"/>
        <c:crossBetween val="midCat"/>
        <c:majorUnit val="10"/>
      </c:valAx>
      <c:catAx>
        <c:axId val="113014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910796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156592877069323E-2"/>
          <c:y val="3.9554552753246035E-2"/>
          <c:w val="0.8744071036810136"/>
          <c:h val="0.86633312935734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5D9732"/>
            </a:solidFill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Sheet1!$B$2:$AZ$2</c:f>
              <c:numCache>
                <c:formatCode>0.0</c:formatCode>
                <c:ptCount val="7"/>
                <c:pt idx="0">
                  <c:v>4.8267749999999996</c:v>
                </c:pt>
                <c:pt idx="1">
                  <c:v>4.1797399999999998</c:v>
                </c:pt>
                <c:pt idx="2">
                  <c:v>4.4589970000000001</c:v>
                </c:pt>
                <c:pt idx="3">
                  <c:v>4.4037810000000004</c:v>
                </c:pt>
                <c:pt idx="4">
                  <c:v>4.3324389999999999</c:v>
                </c:pt>
                <c:pt idx="5">
                  <c:v>4.2271609999999997</c:v>
                </c:pt>
                <c:pt idx="6">
                  <c:v>4.1155860000000004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FFC702"/>
            </a:solidFill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Sheet1!$B$3:$AZ$3</c:f>
              <c:numCache>
                <c:formatCode>0.0</c:formatCode>
                <c:ptCount val="7"/>
                <c:pt idx="0">
                  <c:v>2.99892</c:v>
                </c:pt>
                <c:pt idx="1">
                  <c:v>2.9068839999999998</c:v>
                </c:pt>
                <c:pt idx="2">
                  <c:v>3.1646070000000002</c:v>
                </c:pt>
                <c:pt idx="3">
                  <c:v>3.2174830000000001</c:v>
                </c:pt>
                <c:pt idx="4">
                  <c:v>3.281209</c:v>
                </c:pt>
                <c:pt idx="5">
                  <c:v>3.4046180000000001</c:v>
                </c:pt>
                <c:pt idx="6">
                  <c:v>3.5693389999999998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A33340"/>
            </a:solidFill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Sheet1!$B$4:$AZ$4</c:f>
              <c:numCache>
                <c:formatCode>0.0</c:formatCode>
                <c:ptCount val="7"/>
                <c:pt idx="0">
                  <c:v>0.60690999999999995</c:v>
                </c:pt>
                <c:pt idx="1">
                  <c:v>0.74799399999999994</c:v>
                </c:pt>
                <c:pt idx="2">
                  <c:v>0.80582200000000004</c:v>
                </c:pt>
                <c:pt idx="3">
                  <c:v>0.88862099999999999</c:v>
                </c:pt>
                <c:pt idx="4">
                  <c:v>1.0785979999999999</c:v>
                </c:pt>
                <c:pt idx="5">
                  <c:v>1.295031</c:v>
                </c:pt>
                <c:pt idx="6">
                  <c:v>1.6781030000000001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Gas to Liquids</c:v>
                </c:pt>
              </c:strCache>
            </c:strRef>
          </c:tx>
          <c:spPr>
            <a:solidFill>
              <a:srgbClr val="0096D7"/>
            </a:solidFill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Sheet1!$Q$7:$AZ$7</c:f>
              <c:numCache>
                <c:formatCode>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rgbClr val="675005"/>
            </a:solidFill>
            <a:ln w="25400">
              <a:noFill/>
            </a:ln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Sheet1!$B$6:$AZ$6</c:f>
              <c:numCache>
                <c:formatCode>0.0</c:formatCode>
                <c:ptCount val="7"/>
                <c:pt idx="0">
                  <c:v>7.7126849999999996</c:v>
                </c:pt>
                <c:pt idx="1">
                  <c:v>8.5308869999999999</c:v>
                </c:pt>
                <c:pt idx="2">
                  <c:v>9.8230140000000006</c:v>
                </c:pt>
                <c:pt idx="3">
                  <c:v>10.355329999999999</c:v>
                </c:pt>
                <c:pt idx="4">
                  <c:v>10.635491</c:v>
                </c:pt>
                <c:pt idx="5">
                  <c:v>10.836292</c:v>
                </c:pt>
                <c:pt idx="6">
                  <c:v>11.035249</c:v>
                </c:pt>
              </c:numCache>
            </c:numRef>
          </c:val>
        </c:ser>
        <c:ser>
          <c:idx val="4"/>
          <c:order val="5"/>
          <c:tx>
            <c:strRef>
              <c:f>Sheet1!$A$5</c:f>
              <c:strCache>
                <c:ptCount val="1"/>
                <c:pt idx="0">
                  <c:v>Electric Power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Sheet1!$B$5:$AZ$5</c:f>
              <c:numCache>
                <c:formatCode>0.0</c:formatCode>
                <c:ptCount val="7"/>
                <c:pt idx="0">
                  <c:v>5.8691450000000005</c:v>
                </c:pt>
                <c:pt idx="1">
                  <c:v>9.1367459999999987</c:v>
                </c:pt>
                <c:pt idx="2">
                  <c:v>8.8080920000000003</c:v>
                </c:pt>
                <c:pt idx="3">
                  <c:v>9.4860240000000005</c:v>
                </c:pt>
                <c:pt idx="4">
                  <c:v>10.060587</c:v>
                </c:pt>
                <c:pt idx="5">
                  <c:v>10.673959</c:v>
                </c:pt>
                <c:pt idx="6">
                  <c:v>11.231628000000001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8319744"/>
        <c:axId val="148628608"/>
      </c:barChart>
      <c:catAx>
        <c:axId val="1483197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48628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6286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noFill/>
          </a:ln>
        </c:spPr>
        <c:crossAx val="14831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0.81993</cdr:x>
      <cdr:y>0.41162</cdr:y>
    </cdr:from>
    <cdr:to>
      <cdr:x>0.97203</cdr:x>
      <cdr:y>0.50521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16010" y="1802860"/>
          <a:ext cx="1208743" cy="409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accent6"/>
              </a:solidFill>
            </a:rPr>
            <a:t>Middle East</a:t>
          </a:r>
          <a:endParaRPr lang="en-US" sz="1400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0.62926</cdr:x>
      <cdr:y>0.08966</cdr:y>
    </cdr:from>
    <cdr:to>
      <cdr:x>0.7419</cdr:x>
      <cdr:y>0.17405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00765" y="392699"/>
          <a:ext cx="895153" cy="369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accent1"/>
              </a:solidFill>
            </a:rPr>
            <a:t>Americas</a:t>
          </a:r>
          <a:endParaRPr lang="en-US" sz="14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0.57879</cdr:x>
      <cdr:y>0.24524</cdr:y>
    </cdr:from>
    <cdr:to>
      <cdr:x>0.8239</cdr:x>
      <cdr:y>0.33723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599680" y="1074127"/>
          <a:ext cx="1947895" cy="402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accent5"/>
              </a:solidFill>
            </a:rPr>
            <a:t>Former Soviet Union</a:t>
          </a:r>
          <a:endParaRPr lang="en-US" sz="1400" dirty="0">
            <a:solidFill>
              <a:schemeClr val="accent5"/>
            </a:solidFill>
          </a:endParaRPr>
        </a:p>
      </cdr:txBody>
    </cdr:sp>
  </cdr:relSizeAnchor>
  <cdr:relSizeAnchor xmlns:cdr="http://schemas.openxmlformats.org/drawingml/2006/chartDrawing">
    <cdr:from>
      <cdr:x>0.52566</cdr:x>
      <cdr:y>0.49681</cdr:y>
    </cdr:from>
    <cdr:to>
      <cdr:x>0.72471</cdr:x>
      <cdr:y>0.59399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177447" y="2175980"/>
          <a:ext cx="1581855" cy="425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accent2"/>
              </a:solidFill>
            </a:rPr>
            <a:t>Asia and Oceania</a:t>
          </a:r>
          <a:endParaRPr lang="en-US" sz="140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0.6577</cdr:x>
      <cdr:y>0.74597</cdr:y>
    </cdr:from>
    <cdr:to>
      <cdr:x>0.76835</cdr:x>
      <cdr:y>0.83156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226758" y="3267281"/>
          <a:ext cx="879339" cy="374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accent3"/>
              </a:solidFill>
            </a:rPr>
            <a:t>Africa</a:t>
          </a:r>
          <a:endParaRPr lang="en-US" sz="14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0.65351</cdr:x>
      <cdr:y>0.61399</cdr:y>
    </cdr:from>
    <cdr:to>
      <cdr:x>0.79062</cdr:x>
      <cdr:y>0.71118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193451" y="2689226"/>
          <a:ext cx="1089616" cy="425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tx2"/>
              </a:solidFill>
            </a:rPr>
            <a:t>Europe</a:t>
          </a:r>
          <a:endParaRPr lang="en-US" sz="1400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0.99961</cdr:x>
      <cdr:y>0.12313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82563" y="-1280160"/>
          <a:ext cx="4022725" cy="565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production </a:t>
          </a:r>
          <a:r>
            <a:rPr lang="en-US" sz="1400" dirty="0" smtClean="0"/>
            <a:t>of Americas dry natural gas</a:t>
          </a:r>
        </a:p>
        <a:p xmlns:a="http://schemas.openxmlformats.org/drawingml/2006/main">
          <a:r>
            <a:rPr lang="en-US" sz="1400" dirty="0" smtClean="0"/>
            <a:t>trillion cubic feet</a:t>
          </a:r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0.12313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4654550" y="-1316038"/>
          <a:ext cx="4022725" cy="565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consumption </a:t>
          </a:r>
          <a:r>
            <a:rPr lang="en-US" sz="1400" dirty="0" smtClean="0"/>
            <a:t>of Americas dry natural gas</a:t>
          </a:r>
        </a:p>
        <a:p xmlns:a="http://schemas.openxmlformats.org/drawingml/2006/main">
          <a:r>
            <a:rPr lang="en-US" sz="1400" dirty="0" smtClean="0"/>
            <a:t>trillion cubic feet</a:t>
          </a:r>
          <a:endParaRPr lang="en-US" sz="1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0.07391</cdr:x>
      <cdr:y>0</cdr:y>
    </cdr:from>
    <cdr:to>
      <cdr:x>1</cdr:x>
      <cdr:y>0.1195</cdr:y>
    </cdr:to>
    <cdr:sp macro="" textlink="">
      <cdr:nvSpPr>
        <cdr:cNvPr id="2" name="Text Placeholder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10896" y="-1326086"/>
          <a:ext cx="3895344" cy="54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anchor="b" anchorCtr="0"/>
        <a:lstStyle xmlns:a="http://schemas.openxmlformats.org/drawingml/2006/main">
          <a:lvl1pPr marL="342900" marR="0" indent="-342900" algn="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»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U.S. tight oil production</a:t>
          </a:r>
        </a:p>
        <a:p xmlns:a="http://schemas.openxmlformats.org/drawingml/2006/main">
          <a:r>
            <a:rPr lang="en-US" dirty="0" smtClean="0"/>
            <a:t>million barrels of oil per day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0.07391</cdr:x>
      <cdr:y>0</cdr:y>
    </cdr:from>
    <cdr:to>
      <cdr:x>1</cdr:x>
      <cdr:y>0.1195</cdr:y>
    </cdr:to>
    <cdr:sp macro="" textlink="">
      <cdr:nvSpPr>
        <cdr:cNvPr id="2" name="Text Placeholder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10896" y="-1316038"/>
          <a:ext cx="3895344" cy="54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anchor="b" anchorCtr="0"/>
        <a:lstStyle xmlns:a="http://schemas.openxmlformats.org/drawingml/2006/main">
          <a:lvl1pPr marL="342900" marR="0" indent="-342900" algn="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»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U.S. dry shale gas production</a:t>
          </a:r>
        </a:p>
        <a:p xmlns:a="http://schemas.openxmlformats.org/drawingml/2006/main">
          <a:r>
            <a:rPr lang="en-US" dirty="0" smtClean="0"/>
            <a:t>billion cubic feet per day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0.7383</cdr:x>
      <cdr:y>0.11268</cdr:y>
    </cdr:from>
    <cdr:to>
      <cdr:x>1</cdr:x>
      <cdr:y>0.32537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4172" y="4844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0.46296</cdr:x>
      <cdr:y>0.07755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532341" y="-990600"/>
          <a:ext cx="3533090" cy="374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rIns="0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rial" pitchFamily="34" charset="0"/>
              <a:cs typeface="Arial" pitchFamily="34" charset="0"/>
            </a:rPr>
            <a:t>Share of n</a:t>
          </a:r>
          <a:r>
            <a:rPr lang="en-US" sz="1400" b="0" dirty="0" smtClean="0">
              <a:latin typeface="Arial" pitchFamily="34" charset="0"/>
              <a:cs typeface="Arial" pitchFamily="34" charset="0"/>
            </a:rPr>
            <a:t>ew </a:t>
          </a:r>
          <a:r>
            <a:rPr lang="en-US" sz="1400" b="0" dirty="0">
              <a:latin typeface="Arial" pitchFamily="34" charset="0"/>
              <a:cs typeface="Arial" pitchFamily="34" charset="0"/>
            </a:rPr>
            <a:t>wells by production type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0.83999</cdr:x>
      <cdr:y>0.06401</cdr:y>
    </cdr:from>
    <cdr:to>
      <cdr:x>1</cdr:x>
      <cdr:y>0.24122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75437" y="280359"/>
          <a:ext cx="1271588" cy="776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solidFill>
                <a:schemeClr val="accent1"/>
              </a:solidFill>
            </a:rPr>
            <a:t>United States</a:t>
          </a:r>
          <a:endParaRPr lang="en-US" sz="14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0.83999</cdr:x>
      <cdr:y>0.45431</cdr:y>
    </cdr:from>
    <cdr:to>
      <cdr:x>1</cdr:x>
      <cdr:y>0.53253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675437" y="1989838"/>
          <a:ext cx="1271588" cy="342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tx2"/>
              </a:solidFill>
            </a:rPr>
            <a:t>Canada</a:t>
          </a:r>
          <a:endParaRPr lang="en-US" sz="14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0.83999</cdr:x>
      <cdr:y>0.54359</cdr:y>
    </cdr:from>
    <cdr:to>
      <cdr:x>1</cdr:x>
      <cdr:y>0.62181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675437" y="2380880"/>
          <a:ext cx="1271588" cy="342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accent5"/>
              </a:solidFill>
            </a:rPr>
            <a:t>Mexico</a:t>
          </a:r>
          <a:endParaRPr lang="en-US" sz="1400" dirty="0">
            <a:solidFill>
              <a:schemeClr val="accent5"/>
            </a:solidFill>
          </a:endParaRPr>
        </a:p>
      </cdr:txBody>
    </cdr:sp>
  </cdr:relSizeAnchor>
  <cdr:relSizeAnchor xmlns:cdr="http://schemas.openxmlformats.org/drawingml/2006/chartDrawing">
    <cdr:from>
      <cdr:x>0.83999</cdr:x>
      <cdr:y>0.58918</cdr:y>
    </cdr:from>
    <cdr:to>
      <cdr:x>1</cdr:x>
      <cdr:y>0.6674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675437" y="2580536"/>
          <a:ext cx="1271588" cy="342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accent3"/>
              </a:solidFill>
            </a:rPr>
            <a:t>Venezuela</a:t>
          </a:r>
          <a:endParaRPr lang="en-US" sz="1400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0.83999</cdr:x>
      <cdr:y>0.63719</cdr:y>
    </cdr:from>
    <cdr:to>
      <cdr:x>1</cdr:x>
      <cdr:y>0.71541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675437" y="2790825"/>
          <a:ext cx="1271588" cy="342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accent2"/>
              </a:solidFill>
            </a:rPr>
            <a:t>Brazil</a:t>
          </a:r>
          <a:endParaRPr lang="en-US" sz="1400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0.83999</cdr:x>
      <cdr:y>0.73618</cdr:y>
    </cdr:from>
    <cdr:to>
      <cdr:x>1</cdr:x>
      <cdr:y>0.91123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675437" y="3224396"/>
          <a:ext cx="1271588" cy="7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accent3">
                  <a:lumMod val="75000"/>
                </a:schemeClr>
              </a:solidFill>
            </a:rPr>
            <a:t>Colombia</a:t>
          </a:r>
        </a:p>
        <a:p xmlns:a="http://schemas.openxmlformats.org/drawingml/2006/main">
          <a:r>
            <a:rPr lang="en-US" sz="1400" dirty="0" smtClean="0">
              <a:solidFill>
                <a:schemeClr val="accent6"/>
              </a:solidFill>
            </a:rPr>
            <a:t>Argentina</a:t>
          </a:r>
        </a:p>
        <a:p xmlns:a="http://schemas.openxmlformats.org/drawingml/2006/main">
          <a:r>
            <a:rPr lang="en-US" sz="1400" dirty="0" smtClean="0">
              <a:solidFill>
                <a:schemeClr val="accent5">
                  <a:lumMod val="75000"/>
                </a:schemeClr>
              </a:solidFill>
            </a:rPr>
            <a:t>Ecuador</a:t>
          </a:r>
          <a:endParaRPr lang="en-US" sz="1400" dirty="0">
            <a:solidFill>
              <a:schemeClr val="accent5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27466" cy="464503"/>
          </a:xfrm>
          <a:prstGeom prst="rect">
            <a:avLst/>
          </a:prstGeom>
        </p:spPr>
        <p:txBody>
          <a:bodyPr vert="horz" lIns="91200" tIns="45599" rIns="91200" bIns="455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1"/>
            <a:ext cx="3027466" cy="464503"/>
          </a:xfrm>
          <a:prstGeom prst="rect">
            <a:avLst/>
          </a:prstGeom>
        </p:spPr>
        <p:txBody>
          <a:bodyPr vert="horz" lIns="91200" tIns="45599" rIns="91200" bIns="455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11/17/2014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7612"/>
            <a:ext cx="3027466" cy="464503"/>
          </a:xfrm>
          <a:prstGeom prst="rect">
            <a:avLst/>
          </a:prstGeom>
        </p:spPr>
        <p:txBody>
          <a:bodyPr vert="horz" lIns="91200" tIns="45599" rIns="91200" bIns="455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00" tIns="45599" rIns="91200" bIns="455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27466" cy="464503"/>
          </a:xfrm>
          <a:prstGeom prst="rect">
            <a:avLst/>
          </a:prstGeom>
        </p:spPr>
        <p:txBody>
          <a:bodyPr vert="horz" lIns="92926" tIns="46464" rIns="92926" bIns="464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1"/>
            <a:ext cx="3027466" cy="464503"/>
          </a:xfrm>
          <a:prstGeom prst="rect">
            <a:avLst/>
          </a:prstGeom>
        </p:spPr>
        <p:txBody>
          <a:bodyPr vert="horz" lIns="92926" tIns="46464" rIns="92926" bIns="464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11/17/2014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6" tIns="46464" rIns="92926" bIns="4646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2926" tIns="46464" rIns="92926" bIns="4646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612"/>
            <a:ext cx="3027466" cy="464503"/>
          </a:xfrm>
          <a:prstGeom prst="rect">
            <a:avLst/>
          </a:prstGeom>
        </p:spPr>
        <p:txBody>
          <a:bodyPr vert="horz" lIns="92926" tIns="46464" rIns="92926" bIns="464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2926" tIns="46464" rIns="92926" bIns="464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A20FFC-0C66-41FA-820D-8C3C4E7FBD7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4327" y="4267200"/>
            <a:ext cx="6419850" cy="3867150"/>
          </a:xfrm>
        </p:spPr>
        <p:txBody>
          <a:bodyPr>
            <a:noAutofit/>
          </a:bodyPr>
          <a:lstStyle/>
          <a:p>
            <a:pPr marL="228529" indent="-228529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5" y="7872617"/>
          <a:ext cx="6296019" cy="1252334"/>
        </p:xfrm>
        <a:graphic>
          <a:graphicData uri="http://schemas.openxmlformats.org/drawingml/2006/table">
            <a:tbl>
              <a:tblPr/>
              <a:tblGrid>
                <a:gridCol w="1307703"/>
                <a:gridCol w="554258"/>
                <a:gridCol w="554258"/>
                <a:gridCol w="554258"/>
                <a:gridCol w="554258"/>
                <a:gridCol w="554258"/>
                <a:gridCol w="554258"/>
                <a:gridCol w="554258"/>
                <a:gridCol w="554258"/>
                <a:gridCol w="554258"/>
              </a:tblGrid>
              <a:tr h="3984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trillion cubic feet</a:t>
                      </a: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2012-2040</a:t>
                      </a: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2012-2040</a:t>
                      </a: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2040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%change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AAGR, 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6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Consumption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24.0%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0.8%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6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Supply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56.1%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6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Net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Exports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481.7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1EF6D-DDE5-4343-9EE8-8C42C3C3EA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64591-C8E8-4789-888F-3F92D0AE56E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24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24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64591-C8E8-4789-888F-3F92D0AE56E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04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1575" y="695325"/>
            <a:ext cx="4641850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CAA55E-1E61-43CD-A26A-CAFC291C6D5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1" y="4267201"/>
            <a:ext cx="6591300" cy="4772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0" y="4267200"/>
            <a:ext cx="6591300" cy="4772025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8988" y="482600"/>
            <a:ext cx="5373687" cy="403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803497"/>
            <a:ext cx="5588000" cy="4120587"/>
          </a:xfrm>
        </p:spPr>
        <p:txBody>
          <a:bodyPr>
            <a:noAutofit/>
          </a:bodyPr>
          <a:lstStyle/>
          <a:p>
            <a:pPr marL="0" indent="0" defTabSz="913826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8988" y="482600"/>
            <a:ext cx="5373687" cy="403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803497"/>
            <a:ext cx="5588000" cy="4120587"/>
          </a:xfrm>
        </p:spPr>
        <p:txBody>
          <a:bodyPr>
            <a:noAutofit/>
          </a:bodyPr>
          <a:lstStyle/>
          <a:p>
            <a:pPr marL="0" indent="0" defTabSz="913826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0" y="4267200"/>
            <a:ext cx="6591300" cy="4772025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64591-C8E8-4789-888F-3F92D0AE56E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64591-C8E8-4789-888F-3F92D0AE56E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0" y="4267200"/>
            <a:ext cx="6591300" cy="4772025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0" y="4267200"/>
            <a:ext cx="6591300" cy="4772025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55953" y="8817615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4" tIns="46462" rIns="92924" bIns="46462" anchor="b"/>
          <a:lstStyle/>
          <a:p>
            <a:pPr algn="r" defTabSz="928015"/>
            <a:fld id="{10E5EEC7-062D-4A4F-B235-43C101952428}" type="slidenum">
              <a:rPr lang="en-US" sz="1200"/>
              <a:pPr algn="r" defTabSz="928015"/>
              <a:t>9</a:t>
            </a:fld>
            <a:endParaRPr lang="en-US" sz="1200" dirty="0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55953" y="881920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9" tIns="46507" rIns="93009" bIns="46507" anchor="b"/>
          <a:lstStyle/>
          <a:p>
            <a:pPr algn="r" defTabSz="929600"/>
            <a:fld id="{82F1F28D-463C-4AD6-BC28-DCFFF59488E5}" type="slidenum">
              <a:rPr lang="en-US" sz="1200"/>
              <a:pPr algn="r" defTabSz="929600"/>
              <a:t>9</a:t>
            </a:fld>
            <a:endParaRPr lang="en-US" sz="120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1325" y="92075"/>
            <a:ext cx="3265488" cy="2451100"/>
          </a:xfrm>
          <a:ln/>
        </p:spPr>
      </p:sp>
      <p:sp>
        <p:nvSpPr>
          <p:cNvPr id="27652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164502" y="2752727"/>
            <a:ext cx="6605380" cy="4067175"/>
          </a:xfrm>
          <a:noFill/>
          <a:ln/>
        </p:spPr>
        <p:txBody>
          <a:bodyPr lIns="92924" tIns="46462" rIns="92924" bIns="46462">
            <a:normAutofit/>
          </a:bodyPr>
          <a:lstStyle/>
          <a:p>
            <a:pPr marL="237719" indent="-237719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5062" y="6600828"/>
          <a:ext cx="6530066" cy="2438395"/>
        </p:xfrm>
        <a:graphic>
          <a:graphicData uri="http://schemas.openxmlformats.org/drawingml/2006/table">
            <a:tbl>
              <a:tblPr/>
              <a:tblGrid>
                <a:gridCol w="1584218"/>
                <a:gridCol w="618231"/>
                <a:gridCol w="618231"/>
                <a:gridCol w="618231"/>
                <a:gridCol w="618231"/>
                <a:gridCol w="618231"/>
                <a:gridCol w="618231"/>
                <a:gridCol w="618231"/>
                <a:gridCol w="618231"/>
              </a:tblGrid>
              <a:tr h="407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trillion cubic feet</a:t>
                      </a: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2012-2040</a:t>
                      </a: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2012-2040</a:t>
                      </a: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2040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%change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AAGR, 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Coalbed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methane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7.8%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Associated with oil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3.4%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79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Alaska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254.5%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Non-associated offshore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89.6%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Non-associated onshore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-59.2%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-3.1%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Tight gas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73.0%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Shale gas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104.0%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2.6%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56.0%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8450" y="4295776"/>
            <a:ext cx="6686586" cy="4684867"/>
          </a:xfrm>
        </p:spPr>
        <p:txBody>
          <a:bodyPr>
            <a:normAutofit/>
          </a:bodyPr>
          <a:lstStyle/>
          <a:p>
            <a:pPr marL="238751" indent="-238751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40080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BA08-F38E-4A83-837A-7793ADF64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4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cxnSp>
        <p:nvCxnSpPr>
          <p:cNvPr id="14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pic>
        <p:nvPicPr>
          <p:cNvPr id="15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6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3"/>
          <p:cNvSpPr>
            <a:spLocks noChangeAspect="1"/>
          </p:cNvSpPr>
          <p:nvPr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94" y="76200"/>
            <a:ext cx="8050306" cy="1143000"/>
          </a:xfrm>
          <a:prstGeom prst="rect">
            <a:avLst/>
          </a:prstGeom>
        </p:spPr>
        <p:txBody>
          <a:bodyPr anchor="b"/>
          <a:lstStyle>
            <a:lvl1pPr>
              <a:defRPr sz="2400" kern="12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style. You can have up to three lines of text.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6D14B-D58F-4DC6-9B5B-852704BCEF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36494" y="1317812"/>
            <a:ext cx="8050212" cy="4589930"/>
          </a:xfrm>
          <a:prstGeom prst="rect">
            <a:avLst/>
          </a:prstGeom>
        </p:spPr>
        <p:txBody>
          <a:bodyPr/>
          <a:lstStyle>
            <a:lvl1pPr marL="233363" indent="-233363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defRPr sz="2200" i="0" kern="1200" baseline="0">
                <a:latin typeface="+mn-lt"/>
              </a:defRPr>
            </a:lvl1pPr>
            <a:lvl2pPr marL="6905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2pPr>
            <a:lvl3pPr marL="1084263" indent="-1698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3pPr>
            <a:lvl4pPr marL="1604963" indent="-233363">
              <a:lnSpc>
                <a:spcPct val="100000"/>
              </a:lnSpc>
              <a:spcAft>
                <a:spcPts val="400"/>
              </a:spcAft>
              <a:defRPr sz="1600" i="0" kern="1200" baseline="0">
                <a:latin typeface="+mn-lt"/>
              </a:defRPr>
            </a:lvl4pPr>
            <a:lvl5pPr marL="1998663" indent="-169863">
              <a:lnSpc>
                <a:spcPct val="100000"/>
              </a:lnSpc>
              <a:spcAft>
                <a:spcPts val="400"/>
              </a:spcAft>
              <a:buFont typeface="Arial" pitchFamily="34" charset="0"/>
              <a:buChar char="•"/>
              <a:defRPr sz="1600" i="0" kern="1200" baseline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3" name="Straight Connector 12"/>
          <p:cNvCxnSpPr>
            <a:cxnSpLocks noChangeShapeType="1"/>
          </p:cNvCxnSpPr>
          <p:nvPr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2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7512" y="6391274"/>
            <a:ext cx="2809113" cy="396997"/>
          </a:xfrm>
        </p:spPr>
        <p:txBody>
          <a:bodyPr/>
          <a:lstStyle/>
          <a:p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9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72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  <p:sldLayoutId id="2147485268" r:id="rId13"/>
    <p:sldLayoutId id="2147485269" r:id="rId14"/>
    <p:sldLayoutId id="2147485273" r:id="rId15"/>
    <p:sldLayoutId id="2147485274" r:id="rId16"/>
    <p:sldLayoutId id="2147485275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3/America-blank-map-01.sv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a.gov/todayinenergy" TargetMode="External"/><Relationship Id="rId3" Type="http://schemas.openxmlformats.org/officeDocument/2006/relationships/hyperlink" Target="http://www.eia.gov/" TargetMode="External"/><Relationship Id="rId7" Type="http://schemas.openxmlformats.org/officeDocument/2006/relationships/hyperlink" Target="http://www.eia.gov/me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eia.gov/ieo" TargetMode="External"/><Relationship Id="rId5" Type="http://schemas.openxmlformats.org/officeDocument/2006/relationships/hyperlink" Target="http://www.eia.gov/steo" TargetMode="External"/><Relationship Id="rId10" Type="http://schemas.openxmlformats.org/officeDocument/2006/relationships/hyperlink" Target="http://www.eia.gov/petroleum/drilling/" TargetMode="External"/><Relationship Id="rId4" Type="http://schemas.openxmlformats.org/officeDocument/2006/relationships/hyperlink" Target="http://www.eia.gov/aeo" TargetMode="External"/><Relationship Id="rId9" Type="http://schemas.openxmlformats.org/officeDocument/2006/relationships/hyperlink" Target="http://www.eia.gov/stat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7571" y="1444752"/>
            <a:ext cx="7892143" cy="731520"/>
          </a:xfrm>
        </p:spPr>
        <p:txBody>
          <a:bodyPr/>
          <a:lstStyle/>
          <a:p>
            <a:r>
              <a:rPr lang="en-US" dirty="0" smtClean="0"/>
              <a:t>Outlook for North American Natural Gas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For</a:t>
            </a:r>
          </a:p>
          <a:p>
            <a:r>
              <a:rPr lang="en-US" dirty="0" smtClean="0"/>
              <a:t>LDC Natural Gas Forum</a:t>
            </a:r>
            <a:endParaRPr lang="en-US" dirty="0"/>
          </a:p>
          <a:p>
            <a:r>
              <a:rPr lang="en-US" dirty="0" smtClean="0"/>
              <a:t>November 11, </a:t>
            </a:r>
            <a:r>
              <a:rPr lang="en-US" dirty="0"/>
              <a:t>2014 | </a:t>
            </a:r>
            <a:r>
              <a:rPr lang="en-US" dirty="0" smtClean="0"/>
              <a:t>Toronto, Ontario, Canada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Adam Sieminski, Administrator</a:t>
            </a:r>
          </a:p>
          <a:p>
            <a:r>
              <a:rPr lang="en-US" dirty="0" smtClean="0"/>
              <a:t>U.S. Energy Information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2486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202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solidFill>
                  <a:srgbClr val="000000"/>
                </a:solidFill>
                <a:latin typeface="+mj-lt"/>
              </a:rPr>
              <a:pPr/>
              <a:t>10</a:t>
            </a:fld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97038367"/>
              </p:ext>
            </p:extLst>
          </p:nvPr>
        </p:nvGraphicFramePr>
        <p:xfrm>
          <a:off x="714375" y="1516112"/>
          <a:ext cx="7693748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0080" y="962787"/>
            <a:ext cx="4005072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gas consumption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cubic feet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2014, Reference case</a:t>
            </a:r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64213" y="1639148"/>
            <a:ext cx="4961106" cy="2774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</a:t>
            </a:r>
            <a:r>
              <a:rPr lang="en-US" sz="1400" dirty="0" smtClean="0">
                <a:solidFill>
                  <a:srgbClr val="000000"/>
                </a:solidFill>
              </a:rPr>
              <a:t>rojections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31132" y="1639148"/>
            <a:ext cx="2013626" cy="2774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</a:t>
            </a:r>
            <a:r>
              <a:rPr lang="en-US" sz="1400" dirty="0" smtClean="0">
                <a:solidFill>
                  <a:srgbClr val="000000"/>
                </a:solidFill>
              </a:rPr>
              <a:t>istory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3147834" y="1689114"/>
            <a:ext cx="6876" cy="38216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 bwMode="auto">
          <a:xfrm>
            <a:off x="7894116" y="3660499"/>
            <a:ext cx="7870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ndustrial*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894116" y="2573690"/>
            <a:ext cx="7660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e</a:t>
            </a:r>
            <a:r>
              <a:rPr lang="en-US" sz="1400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lectric</a:t>
            </a:r>
          </a:p>
          <a:p>
            <a:pPr eaLnBrk="0" hangingPunct="0"/>
            <a:r>
              <a:rPr lang="en-US" sz="1400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power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894116" y="4718060"/>
            <a:ext cx="9153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4">
                    <a:lumMod val="75000"/>
                  </a:schemeClr>
                </a:solidFill>
                <a:ea typeface="Times New Roman" charset="0"/>
                <a:cs typeface="Times New Roman" charset="0"/>
              </a:rPr>
              <a:t>c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ea typeface="Times New Roman" charset="0"/>
                <a:cs typeface="Times New Roman" charset="0"/>
              </a:rPr>
              <a:t>ommercial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7894116" y="5130165"/>
            <a:ext cx="8159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3"/>
                </a:solidFill>
                <a:ea typeface="Times New Roman" charset="0"/>
                <a:cs typeface="Times New Roman" charset="0"/>
              </a:rPr>
              <a:t>r</a:t>
            </a:r>
            <a:r>
              <a:rPr lang="en-US" sz="1400" dirty="0" smtClean="0">
                <a:solidFill>
                  <a:schemeClr val="accent3"/>
                </a:solidFill>
                <a:ea typeface="Times New Roman" charset="0"/>
                <a:cs typeface="Times New Roman" charset="0"/>
              </a:rPr>
              <a:t>esidential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7883358" y="4448145"/>
            <a:ext cx="12118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t</a:t>
            </a:r>
            <a:r>
              <a:rPr lang="en-US" sz="1400" dirty="0" smtClean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ransportation</a:t>
            </a:r>
            <a:r>
              <a:rPr lang="en-US" sz="1200" dirty="0" smtClean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**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228795" y="3706069"/>
            <a:ext cx="533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11.2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266895" y="5085381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4.1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266895" y="4404383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1.7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266895" y="2562326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11.0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266895" y="4680174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3.6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76794" y="4017498"/>
            <a:ext cx="533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9.1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414894" y="5097242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4.2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414894" y="4516263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0.7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414894" y="3106584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8.5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405166" y="4713077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2.9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5056801" y="5842312"/>
            <a:ext cx="379270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1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*Includes combined heat-and-power and lease and plant fuel</a:t>
            </a:r>
          </a:p>
          <a:p>
            <a:pPr eaLnBrk="0" hangingPunct="0"/>
            <a:r>
              <a:rPr lang="en-US" sz="11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**Includes pipeline fuel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consumption growth is driven by electric power, industrial, and transportation use</a:t>
            </a:r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4294967295"/>
          </p:nvPr>
        </p:nvSpPr>
        <p:spPr>
          <a:xfrm>
            <a:off x="667511" y="6391656"/>
            <a:ext cx="3403746" cy="39319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LDC Natural Gas Forum                                                                    November 11, 2014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60" y="-41148"/>
            <a:ext cx="8365268" cy="777240"/>
          </a:xfrm>
        </p:spPr>
        <p:txBody>
          <a:bodyPr/>
          <a:lstStyle/>
          <a:p>
            <a:r>
              <a:rPr lang="en-US" dirty="0" smtClean="0"/>
              <a:t>U.S</a:t>
            </a:r>
            <a:r>
              <a:rPr lang="en-US" dirty="0"/>
              <a:t>. becomes a net exporter of natural gas </a:t>
            </a:r>
            <a:r>
              <a:rPr lang="en-US" dirty="0" smtClean="0"/>
              <a:t>in the near future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202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solidFill>
                  <a:srgbClr val="000000"/>
                </a:solidFill>
                <a:latin typeface="+mj-lt"/>
              </a:rPr>
              <a:pPr/>
              <a:t>11</a:t>
            </a:fld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0079" y="896112"/>
            <a:ext cx="4047831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natural gas</a:t>
            </a:r>
          </a:p>
          <a:p>
            <a:pPr eaLnBrk="0" hangingPunct="0"/>
            <a:r>
              <a:rPr lang="en-US" dirty="0" smtClean="0"/>
              <a:t>trillion cubic feet per year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2014 Reference case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667511" y="6391656"/>
            <a:ext cx="3469059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/>
          <a:p>
            <a:r>
              <a:rPr lang="en-US" sz="1200" i="1" smtClean="0">
                <a:solidFill>
                  <a:srgbClr val="FFFFFF"/>
                </a:solidFill>
              </a:rPr>
              <a:t>LDC Natural Gas Forum                                                                    November 11, 2014</a:t>
            </a:r>
            <a:endParaRPr lang="en-US" sz="1200" i="1" dirty="0">
              <a:solidFill>
                <a:srgbClr val="FFFFFF"/>
              </a:solidFill>
            </a:endParaRPr>
          </a:p>
        </p:txBody>
      </p:sp>
      <p:graphicFrame>
        <p:nvGraphicFramePr>
          <p:cNvPr id="13" name="Chart Placeholder 8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90824696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289898" y="1391464"/>
            <a:ext cx="3949430" cy="3209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</a:t>
            </a:r>
            <a:r>
              <a:rPr lang="en-US" sz="1400" dirty="0" smtClean="0">
                <a:solidFill>
                  <a:srgbClr val="000000"/>
                </a:solidFill>
              </a:rPr>
              <a:t>rojections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108953" y="1391464"/>
            <a:ext cx="3161490" cy="3209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</a:t>
            </a:r>
            <a:r>
              <a:rPr lang="en-US" sz="1400" dirty="0" smtClean="0">
                <a:solidFill>
                  <a:srgbClr val="000000"/>
                </a:solidFill>
              </a:rPr>
              <a:t>istory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818394" y="1412734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2012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4248085" y="1708587"/>
            <a:ext cx="27509" cy="3790338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1457982" y="2718019"/>
            <a:ext cx="10547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333333"/>
                </a:solidFill>
                <a:ea typeface="Times New Roman" charset="0"/>
                <a:cs typeface="Times New Roman" charset="0"/>
              </a:rPr>
              <a:t>Consumption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1627632" y="3356860"/>
            <a:ext cx="13144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ea typeface="Times New Roman" charset="0"/>
                <a:cs typeface="Times New Roman" charset="0"/>
              </a:rPr>
              <a:t>Domestic supply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91303" y="4033475"/>
            <a:ext cx="9153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Net exports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248205" y="543750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248205" y="4047617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248205" y="196278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48205" y="265772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248205" y="3352673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248205" y="4742561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8269664" y="1819306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100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8269664" y="2514250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75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8275760" y="3203098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50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275760" y="3898042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25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8275760" y="4592986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8275760" y="5287930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-25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9535" y="890016"/>
            <a:ext cx="4047831" cy="548640"/>
          </a:xfrm>
        </p:spPr>
        <p:txBody>
          <a:bodyPr/>
          <a:lstStyle/>
          <a:p>
            <a:pPr algn="r" eaLnBrk="0" hangingPunct="0"/>
            <a:r>
              <a:rPr lang="en-US" dirty="0" smtClean="0"/>
              <a:t>billion cubic feet per day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40080" y="5952744"/>
            <a:ext cx="7946136" cy="246888"/>
          </a:xfrm>
        </p:spPr>
        <p:txBody>
          <a:bodyPr/>
          <a:lstStyle/>
          <a:p>
            <a:r>
              <a:rPr lang="en-US" dirty="0" smtClean="0"/>
              <a:t>Source:  EIA, Annual Energy Outlook 2014, Reference case and High Oil and Gas Resource case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964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3FB141-2053-40EF-8771-017CF45B673B}" type="slidenum">
              <a:rPr lang="en-US" sz="1200" smtClean="0">
                <a:latin typeface="+mj-lt"/>
              </a:rPr>
              <a:pPr>
                <a:defRPr/>
              </a:pPr>
              <a:t>12</a:t>
            </a:fld>
            <a:endParaRPr lang="en-US" sz="1200" dirty="0">
              <a:latin typeface="+mj-lt"/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6750" y="6391275"/>
            <a:ext cx="3667125" cy="393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24267060"/>
              </p:ext>
            </p:extLst>
          </p:nvPr>
        </p:nvGraphicFramePr>
        <p:xfrm>
          <a:off x="4837890" y="1513968"/>
          <a:ext cx="379176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02637"/>
              </p:ext>
            </p:extLst>
          </p:nvPr>
        </p:nvGraphicFramePr>
        <p:xfrm>
          <a:off x="506981" y="1508254"/>
          <a:ext cx="4024312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777240"/>
          </a:xfrm>
        </p:spPr>
        <p:txBody>
          <a:bodyPr/>
          <a:lstStyle/>
          <a:p>
            <a:r>
              <a:rPr lang="en-US" dirty="0" smtClean="0"/>
              <a:t>Projected U.S. natural gas trade depends on assumptions regarding resources and future technology advances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4874" y="928924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Reference case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rillion cubic feet per year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22540" y="2415236"/>
            <a:ext cx="1364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exports to Mexico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351" y="2914106"/>
            <a:ext cx="132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e</a:t>
            </a:r>
            <a:r>
              <a:rPr lang="en-US" sz="1400" dirty="0" smtClean="0">
                <a:solidFill>
                  <a:schemeClr val="accent3"/>
                </a:solidFill>
              </a:rPr>
              <a:t>xports to Canada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8254" y="3694744"/>
            <a:ext cx="14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l</a:t>
            </a:r>
            <a:r>
              <a:rPr lang="en-US" sz="1400" dirty="0" smtClean="0">
                <a:solidFill>
                  <a:schemeClr val="accent1"/>
                </a:solidFill>
              </a:rPr>
              <a:t>ower 48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LNG exports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351" y="4367053"/>
            <a:ext cx="122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i</a:t>
            </a:r>
            <a:r>
              <a:rPr lang="en-US" sz="1400" dirty="0" smtClean="0">
                <a:solidFill>
                  <a:schemeClr val="accent5"/>
                </a:solidFill>
              </a:rPr>
              <a:t>mports from Canada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9943" y="5110764"/>
            <a:ext cx="128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LNG imports</a:t>
            </a:r>
            <a:endParaRPr lang="en-US" sz="1400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29200" y="5302657"/>
            <a:ext cx="203200" cy="579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32400" y="4082538"/>
            <a:ext cx="1576614" cy="976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68006" y="2629110"/>
            <a:ext cx="1520573" cy="8082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29200" y="3200055"/>
            <a:ext cx="1502229" cy="6698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49450" y="984329"/>
            <a:ext cx="294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Oil and Gas Resource case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rillion cubic feet per year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44701" y="1025149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billion cubic </a:t>
            </a:r>
          </a:p>
          <a:p>
            <a:r>
              <a:rPr lang="en-US" sz="1400" dirty="0" smtClean="0"/>
              <a:t>feet per day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737993" y="4965701"/>
            <a:ext cx="217153" cy="2237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8414839" y="4082538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0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8414839" y="3503742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5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335113" y="1607103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20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8335113" y="2285860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15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335113" y="2914106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10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8380265" y="4693135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-5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8251494" y="5269662"/>
            <a:ext cx="60924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 -10</a:t>
            </a:r>
            <a:endParaRPr lang="en-US" sz="1400" dirty="0">
              <a:cs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955146" y="2676846"/>
            <a:ext cx="21715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942169" y="3175716"/>
            <a:ext cx="21715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942169" y="3956354"/>
            <a:ext cx="21715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970013" y="4628663"/>
            <a:ext cx="21715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068006" y="4638088"/>
            <a:ext cx="268265" cy="5504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http://3.bp.blogspot.com/-iVDUPNycALY/TuXYJBx_SZI/AAAAAAAACwA/bYbesxYgW3M/s1600/blank-map-of-north-america-with-sta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39349" r="3600" b="14926"/>
          <a:stretch>
            <a:fillRect/>
          </a:stretch>
        </p:blipFill>
        <p:spPr bwMode="auto">
          <a:xfrm>
            <a:off x="2689225" y="1571625"/>
            <a:ext cx="5897563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Oval 101"/>
          <p:cNvSpPr/>
          <p:nvPr/>
        </p:nvSpPr>
        <p:spPr>
          <a:xfrm>
            <a:off x="5334000" y="5105400"/>
            <a:ext cx="238125" cy="2381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7512" y="6391274"/>
            <a:ext cx="3569526" cy="39699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b="1" dirty="0"/>
          </a:p>
        </p:txBody>
      </p:sp>
      <p:sp>
        <p:nvSpPr>
          <p:cNvPr id="206853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963025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 smtClean="0"/>
              <a:t>Currently, most of the US exports are via pipeline, but liquefied natural gas export projects have been proposed.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600" b="1" dirty="0" smtClean="0"/>
              <a:t>Proposed non-FTA  LNG export facilities as of March 2014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1600" dirty="0" smtClean="0"/>
              <a:t>Potential export-oriented natural gas liquefaction facilities </a:t>
            </a:r>
          </a:p>
        </p:txBody>
      </p:sp>
      <p:sp>
        <p:nvSpPr>
          <p:cNvPr id="206856" name="TextBox 8"/>
          <p:cNvSpPr txBox="1">
            <a:spLocks noChangeArrowheads="1"/>
          </p:cNvSpPr>
          <p:nvPr/>
        </p:nvSpPr>
        <p:spPr bwMode="auto">
          <a:xfrm>
            <a:off x="5302250" y="2051050"/>
            <a:ext cx="99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Canada</a:t>
            </a:r>
          </a:p>
        </p:txBody>
      </p:sp>
      <p:sp>
        <p:nvSpPr>
          <p:cNvPr id="206857" name="TextBox 9"/>
          <p:cNvSpPr txBox="1">
            <a:spLocks noChangeArrowheads="1"/>
          </p:cNvSpPr>
          <p:nvPr/>
        </p:nvSpPr>
        <p:spPr bwMode="auto">
          <a:xfrm>
            <a:off x="3321050" y="5621338"/>
            <a:ext cx="91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Mexico</a:t>
            </a:r>
          </a:p>
        </p:txBody>
      </p:sp>
      <p:sp>
        <p:nvSpPr>
          <p:cNvPr id="15" name="Oval 14"/>
          <p:cNvSpPr/>
          <p:nvPr/>
        </p:nvSpPr>
        <p:spPr>
          <a:xfrm>
            <a:off x="5559425" y="5341938"/>
            <a:ext cx="155575" cy="1539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95938" y="5218113"/>
            <a:ext cx="182562" cy="1825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43538" y="5138738"/>
            <a:ext cx="200025" cy="2000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22863" y="5413375"/>
            <a:ext cx="165100" cy="1651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27600" y="5595938"/>
            <a:ext cx="255588" cy="2555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822575" y="2954338"/>
            <a:ext cx="109538" cy="1095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99313" y="3933825"/>
            <a:ext cx="90487" cy="904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83200" y="5224463"/>
            <a:ext cx="255588" cy="2571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141538" y="1385888"/>
            <a:ext cx="831850" cy="401637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284788" y="4964113"/>
            <a:ext cx="709612" cy="52228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008689" y="5006975"/>
            <a:ext cx="334961" cy="115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874" name="TextBox 39"/>
          <p:cNvSpPr txBox="1">
            <a:spLocks noChangeArrowheads="1"/>
          </p:cNvSpPr>
          <p:nvPr/>
        </p:nvSpPr>
        <p:spPr bwMode="auto">
          <a:xfrm>
            <a:off x="1930400" y="1189038"/>
            <a:ext cx="18494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Kitimat: 0.7 Bcf/d proposed</a:t>
            </a:r>
          </a:p>
        </p:txBody>
      </p:sp>
      <p:sp>
        <p:nvSpPr>
          <p:cNvPr id="206875" name="TextBox 40"/>
          <p:cNvSpPr txBox="1">
            <a:spLocks noChangeArrowheads="1"/>
          </p:cNvSpPr>
          <p:nvPr/>
        </p:nvSpPr>
        <p:spPr bwMode="auto">
          <a:xfrm>
            <a:off x="3352800" y="5105400"/>
            <a:ext cx="1835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Corpus Christi: 2.1 Bcf/d</a:t>
            </a:r>
          </a:p>
        </p:txBody>
      </p:sp>
      <p:sp>
        <p:nvSpPr>
          <p:cNvPr id="206876" name="TextBox 41"/>
          <p:cNvSpPr txBox="1">
            <a:spLocks noChangeArrowheads="1"/>
          </p:cNvSpPr>
          <p:nvPr/>
        </p:nvSpPr>
        <p:spPr bwMode="auto">
          <a:xfrm>
            <a:off x="5148263" y="5595938"/>
            <a:ext cx="15684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Gulf Coast: 2.8 Bcf/d</a:t>
            </a:r>
          </a:p>
        </p:txBody>
      </p:sp>
      <p:sp>
        <p:nvSpPr>
          <p:cNvPr id="206877" name="TextBox 42"/>
          <p:cNvSpPr txBox="1">
            <a:spLocks noChangeArrowheads="1"/>
          </p:cNvSpPr>
          <p:nvPr/>
        </p:nvSpPr>
        <p:spPr bwMode="auto">
          <a:xfrm>
            <a:off x="2978150" y="2982913"/>
            <a:ext cx="1720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Jordon Cove: 1.2 Bcf/d</a:t>
            </a:r>
          </a:p>
        </p:txBody>
      </p:sp>
      <p:sp>
        <p:nvSpPr>
          <p:cNvPr id="206878" name="TextBox 43"/>
          <p:cNvSpPr txBox="1">
            <a:spLocks noChangeArrowheads="1"/>
          </p:cNvSpPr>
          <p:nvPr/>
        </p:nvSpPr>
        <p:spPr bwMode="auto">
          <a:xfrm>
            <a:off x="7315200" y="3933825"/>
            <a:ext cx="100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 dirty="0"/>
              <a:t>Cove Point: </a:t>
            </a:r>
          </a:p>
          <a:p>
            <a:pPr eaLnBrk="1" hangingPunct="1"/>
            <a:r>
              <a:rPr lang="en-US" altLang="en-US" sz="1100" b="1" dirty="0"/>
              <a:t>1.0 Bcf/d</a:t>
            </a:r>
          </a:p>
        </p:txBody>
      </p:sp>
      <p:sp>
        <p:nvSpPr>
          <p:cNvPr id="76" name="Oval 75"/>
          <p:cNvSpPr/>
          <p:nvPr/>
        </p:nvSpPr>
        <p:spPr>
          <a:xfrm>
            <a:off x="6002338" y="5159375"/>
            <a:ext cx="136525" cy="1381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885" name="TextBox 76"/>
          <p:cNvSpPr txBox="1">
            <a:spLocks noChangeArrowheads="1"/>
          </p:cNvSpPr>
          <p:nvPr/>
        </p:nvSpPr>
        <p:spPr bwMode="auto">
          <a:xfrm>
            <a:off x="6172200" y="5105400"/>
            <a:ext cx="297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Gulf LNG Liquefaction Company:1.5 Bcf/d</a:t>
            </a:r>
          </a:p>
        </p:txBody>
      </p:sp>
      <p:sp>
        <p:nvSpPr>
          <p:cNvPr id="78" name="Oval 77"/>
          <p:cNvSpPr/>
          <p:nvPr/>
        </p:nvSpPr>
        <p:spPr>
          <a:xfrm>
            <a:off x="2917825" y="2613025"/>
            <a:ext cx="119063" cy="1190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887" name="TextBox 78"/>
          <p:cNvSpPr txBox="1">
            <a:spLocks noChangeArrowheads="1"/>
          </p:cNvSpPr>
          <p:nvPr/>
        </p:nvSpPr>
        <p:spPr bwMode="auto">
          <a:xfrm>
            <a:off x="3062288" y="2497138"/>
            <a:ext cx="17732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Oregon LNG: 1.25 Bcf/d</a:t>
            </a:r>
          </a:p>
        </p:txBody>
      </p:sp>
      <p:pic>
        <p:nvPicPr>
          <p:cNvPr id="206888" name="Picture 6" descr="C:\DOCUME~1\ala\LOCALS~1\Temp\SNAGHTML11b85d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2261">
            <a:off x="711200" y="1346200"/>
            <a:ext cx="17907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89" name="TextBox 80"/>
          <p:cNvSpPr txBox="1">
            <a:spLocks noChangeArrowheads="1"/>
          </p:cNvSpPr>
          <p:nvPr/>
        </p:nvSpPr>
        <p:spPr bwMode="auto">
          <a:xfrm>
            <a:off x="1582738" y="1871663"/>
            <a:ext cx="722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/>
              <a:t>Alaska</a:t>
            </a:r>
          </a:p>
        </p:txBody>
      </p:sp>
      <p:sp>
        <p:nvSpPr>
          <p:cNvPr id="206890" name="TextBox 81"/>
          <p:cNvSpPr txBox="1">
            <a:spLocks noChangeArrowheads="1"/>
          </p:cNvSpPr>
          <p:nvPr/>
        </p:nvSpPr>
        <p:spPr bwMode="auto">
          <a:xfrm>
            <a:off x="1168400" y="2503488"/>
            <a:ext cx="12414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Kenai: 0.3 Bcf/d</a:t>
            </a:r>
          </a:p>
        </p:txBody>
      </p:sp>
      <p:sp>
        <p:nvSpPr>
          <p:cNvPr id="83" name="Oval 82"/>
          <p:cNvSpPr/>
          <p:nvPr/>
        </p:nvSpPr>
        <p:spPr>
          <a:xfrm>
            <a:off x="1806575" y="2359025"/>
            <a:ext cx="119063" cy="1190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892" name="TextBox 83"/>
          <p:cNvSpPr txBox="1">
            <a:spLocks noChangeArrowheads="1"/>
          </p:cNvSpPr>
          <p:nvPr/>
        </p:nvSpPr>
        <p:spPr bwMode="auto">
          <a:xfrm>
            <a:off x="300038" y="2898775"/>
            <a:ext cx="1376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/>
              <a:t>LNG Facilities</a:t>
            </a:r>
          </a:p>
        </p:txBody>
      </p:sp>
      <p:sp>
        <p:nvSpPr>
          <p:cNvPr id="85" name="Oval 84"/>
          <p:cNvSpPr/>
          <p:nvPr/>
        </p:nvSpPr>
        <p:spPr>
          <a:xfrm>
            <a:off x="328613" y="3735388"/>
            <a:ext cx="119062" cy="119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34963" y="3481388"/>
            <a:ext cx="119062" cy="119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33375" y="3251200"/>
            <a:ext cx="119063" cy="1190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6896" name="TextBox 87"/>
          <p:cNvSpPr txBox="1">
            <a:spLocks noChangeArrowheads="1"/>
          </p:cNvSpPr>
          <p:nvPr/>
        </p:nvSpPr>
        <p:spPr bwMode="auto">
          <a:xfrm>
            <a:off x="434975" y="3182938"/>
            <a:ext cx="16097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1200"/>
              <a:t>Approved for exports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200"/>
              <a:t>Proposed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200"/>
              <a:t>Operating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200"/>
              <a:t>Canadian Facilities </a:t>
            </a:r>
          </a:p>
        </p:txBody>
      </p:sp>
      <p:sp>
        <p:nvSpPr>
          <p:cNvPr id="206897" name="TextBox 88"/>
          <p:cNvSpPr txBox="1">
            <a:spLocks noChangeArrowheads="1"/>
          </p:cNvSpPr>
          <p:nvPr/>
        </p:nvSpPr>
        <p:spPr bwMode="auto">
          <a:xfrm>
            <a:off x="282575" y="4202113"/>
            <a:ext cx="2617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/>
              <a:t>LNG Facility Capacity (Bcf/d)</a:t>
            </a:r>
          </a:p>
        </p:txBody>
      </p:sp>
      <p:sp>
        <p:nvSpPr>
          <p:cNvPr id="90" name="Oval 89"/>
          <p:cNvSpPr/>
          <p:nvPr/>
        </p:nvSpPr>
        <p:spPr>
          <a:xfrm>
            <a:off x="276225" y="4513263"/>
            <a:ext cx="274638" cy="274637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27025" y="4868863"/>
            <a:ext cx="182563" cy="18415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92113" y="5122863"/>
            <a:ext cx="90487" cy="9207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901" name="TextBox 92"/>
          <p:cNvSpPr txBox="1">
            <a:spLocks noChangeArrowheads="1"/>
          </p:cNvSpPr>
          <p:nvPr/>
        </p:nvSpPr>
        <p:spPr bwMode="auto">
          <a:xfrm>
            <a:off x="558800" y="4535488"/>
            <a:ext cx="5699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1200"/>
              <a:t>2 to 3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200"/>
              <a:t>1 to 2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200"/>
              <a:t>0 to 1</a:t>
            </a:r>
          </a:p>
        </p:txBody>
      </p:sp>
      <p:sp>
        <p:nvSpPr>
          <p:cNvPr id="206902" name="TextBox 93"/>
          <p:cNvSpPr txBox="1">
            <a:spLocks noChangeArrowheads="1"/>
          </p:cNvSpPr>
          <p:nvPr/>
        </p:nvSpPr>
        <p:spPr bwMode="auto">
          <a:xfrm>
            <a:off x="0" y="5892800"/>
            <a:ext cx="9199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/>
              <a:t>Source: U.S. Energy Information Administration based on information from the Department of Energy (DOE), Office of Fossil Energy and the Canada’s National </a:t>
            </a:r>
          </a:p>
          <a:p>
            <a:pPr eaLnBrk="1" hangingPunct="1"/>
            <a:r>
              <a:rPr lang="en-US" altLang="en-US" sz="1000"/>
              <a:t>Energy Board. Note:  Capacity  estimated from larger of FTA or non FTA capacity proposals.</a:t>
            </a:r>
          </a:p>
        </p:txBody>
      </p:sp>
      <p:sp>
        <p:nvSpPr>
          <p:cNvPr id="60" name="Oval 59"/>
          <p:cNvSpPr/>
          <p:nvPr/>
        </p:nvSpPr>
        <p:spPr>
          <a:xfrm>
            <a:off x="6781800" y="5105400"/>
            <a:ext cx="46038" cy="46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904" name="TextBox 61"/>
          <p:cNvSpPr txBox="1">
            <a:spLocks noChangeArrowheads="1"/>
          </p:cNvSpPr>
          <p:nvPr/>
        </p:nvSpPr>
        <p:spPr bwMode="auto">
          <a:xfrm>
            <a:off x="6858000" y="4724400"/>
            <a:ext cx="1600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Elba Island: 0.5 Bcf/d</a:t>
            </a:r>
          </a:p>
        </p:txBody>
      </p:sp>
      <p:sp>
        <p:nvSpPr>
          <p:cNvPr id="63" name="Oval 62"/>
          <p:cNvSpPr/>
          <p:nvPr/>
        </p:nvSpPr>
        <p:spPr>
          <a:xfrm>
            <a:off x="5029200" y="5486400"/>
            <a:ext cx="128588" cy="1285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906" name="TextBox 63"/>
          <p:cNvSpPr txBox="1">
            <a:spLocks noChangeArrowheads="1"/>
          </p:cNvSpPr>
          <p:nvPr/>
        </p:nvSpPr>
        <p:spPr bwMode="auto">
          <a:xfrm>
            <a:off x="2667000" y="5257800"/>
            <a:ext cx="2282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Lavaca Bay, TX: 1.38 Bcf/d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4572000" y="5410200"/>
            <a:ext cx="457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5029200" y="5334000"/>
            <a:ext cx="219075" cy="103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5943600" y="5334000"/>
            <a:ext cx="100013" cy="1000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5" name="Straight Connector 104"/>
          <p:cNvCxnSpPr>
            <a:stCxn id="103" idx="3"/>
            <a:endCxn id="206922" idx="1"/>
          </p:cNvCxnSpPr>
          <p:nvPr/>
        </p:nvCxnSpPr>
        <p:spPr>
          <a:xfrm flipV="1">
            <a:off x="5957888" y="5387975"/>
            <a:ext cx="442912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5105400" y="5562600"/>
            <a:ext cx="128588" cy="1285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917" name="TextBox 112"/>
          <p:cNvSpPr txBox="1">
            <a:spLocks noChangeArrowheads="1"/>
          </p:cNvSpPr>
          <p:nvPr/>
        </p:nvSpPr>
        <p:spPr bwMode="auto">
          <a:xfrm>
            <a:off x="2667000" y="5410200"/>
            <a:ext cx="22828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Ingleside, TX: 1.09Bcf/d</a:t>
            </a:r>
          </a:p>
        </p:txBody>
      </p:sp>
      <p:cxnSp>
        <p:nvCxnSpPr>
          <p:cNvPr id="114" name="Straight Connector 113"/>
          <p:cNvCxnSpPr/>
          <p:nvPr/>
        </p:nvCxnSpPr>
        <p:spPr>
          <a:xfrm flipH="1" flipV="1">
            <a:off x="4495800" y="5562600"/>
            <a:ext cx="457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60" idx="0"/>
          </p:cNvCxnSpPr>
          <p:nvPr/>
        </p:nvCxnSpPr>
        <p:spPr>
          <a:xfrm flipV="1">
            <a:off x="6804025" y="4953000"/>
            <a:ext cx="130175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6096000" y="5334000"/>
            <a:ext cx="274638" cy="2746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5638800" y="5257800"/>
            <a:ext cx="182563" cy="182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922" name="TextBox 103"/>
          <p:cNvSpPr txBox="1">
            <a:spLocks noChangeArrowheads="1"/>
          </p:cNvSpPr>
          <p:nvPr/>
        </p:nvSpPr>
        <p:spPr bwMode="auto">
          <a:xfrm>
            <a:off x="6400800" y="5257800"/>
            <a:ext cx="167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CE FLNG: 1.07Bcf/d</a:t>
            </a:r>
          </a:p>
        </p:txBody>
      </p:sp>
      <p:sp>
        <p:nvSpPr>
          <p:cNvPr id="206923" name="TextBox 118"/>
          <p:cNvSpPr txBox="1">
            <a:spLocks noChangeArrowheads="1"/>
          </p:cNvSpPr>
          <p:nvPr/>
        </p:nvSpPr>
        <p:spPr bwMode="auto">
          <a:xfrm>
            <a:off x="6400800" y="5486400"/>
            <a:ext cx="297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Main Pass Energy Hub:3.2 Bcf/d</a:t>
            </a:r>
          </a:p>
        </p:txBody>
      </p:sp>
      <p:cxnSp>
        <p:nvCxnSpPr>
          <p:cNvPr id="120" name="Straight Connector 119"/>
          <p:cNvCxnSpPr>
            <a:stCxn id="206923" idx="1"/>
          </p:cNvCxnSpPr>
          <p:nvPr/>
        </p:nvCxnSpPr>
        <p:spPr>
          <a:xfrm flipH="1" flipV="1">
            <a:off x="6324600" y="5562600"/>
            <a:ext cx="76200" cy="5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2973388" y="1731963"/>
            <a:ext cx="90487" cy="92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011488" y="1636713"/>
            <a:ext cx="90487" cy="92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934" name="TextBox 97"/>
          <p:cNvSpPr txBox="1">
            <a:spLocks noChangeArrowheads="1"/>
          </p:cNvSpPr>
          <p:nvPr/>
        </p:nvSpPr>
        <p:spPr bwMode="auto">
          <a:xfrm>
            <a:off x="3244850" y="1362075"/>
            <a:ext cx="17748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Douglas Island: 0.25 Bcf/d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3101975" y="1571625"/>
            <a:ext cx="593725" cy="92075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36" name="TextBox 111"/>
          <p:cNvSpPr txBox="1">
            <a:spLocks noChangeArrowheads="1"/>
          </p:cNvSpPr>
          <p:nvPr/>
        </p:nvSpPr>
        <p:spPr bwMode="auto">
          <a:xfrm>
            <a:off x="3435350" y="1714500"/>
            <a:ext cx="20510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Prince Rupert Island: 1.0 Bcf/d</a:t>
            </a:r>
          </a:p>
        </p:txBody>
      </p:sp>
      <p:cxnSp>
        <p:nvCxnSpPr>
          <p:cNvPr id="115" name="Straight Connector 114"/>
          <p:cNvCxnSpPr>
            <a:endCxn id="122" idx="5"/>
          </p:cNvCxnSpPr>
          <p:nvPr/>
        </p:nvCxnSpPr>
        <p:spPr>
          <a:xfrm flipH="1" flipV="1">
            <a:off x="3146425" y="1763713"/>
            <a:ext cx="330200" cy="13176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3068638" y="1684338"/>
            <a:ext cx="90487" cy="92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032125" y="1773238"/>
            <a:ext cx="182563" cy="1841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940" name="TextBox 128"/>
          <p:cNvSpPr txBox="1">
            <a:spLocks noChangeArrowheads="1"/>
          </p:cNvSpPr>
          <p:nvPr/>
        </p:nvSpPr>
        <p:spPr bwMode="auto">
          <a:xfrm>
            <a:off x="2787650" y="2028825"/>
            <a:ext cx="17986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Kitimat: 2.0 Bcf/d potential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H="1" flipV="1">
            <a:off x="3108325" y="1925638"/>
            <a:ext cx="82550" cy="160337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8259763" y="2884488"/>
            <a:ext cx="90487" cy="92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943" name="TextBox 138"/>
          <p:cNvSpPr txBox="1">
            <a:spLocks noChangeArrowheads="1"/>
          </p:cNvSpPr>
          <p:nvPr/>
        </p:nvSpPr>
        <p:spPr bwMode="auto">
          <a:xfrm>
            <a:off x="7035800" y="2686050"/>
            <a:ext cx="2011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Goldboro: 0.67 Bcf/d potential</a:t>
            </a:r>
          </a:p>
        </p:txBody>
      </p:sp>
      <p:sp>
        <p:nvSpPr>
          <p:cNvPr id="140" name="Oval 139"/>
          <p:cNvSpPr/>
          <p:nvPr/>
        </p:nvSpPr>
        <p:spPr>
          <a:xfrm>
            <a:off x="8156575" y="2944813"/>
            <a:ext cx="182563" cy="18415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945" name="TextBox 140"/>
          <p:cNvSpPr txBox="1">
            <a:spLocks noChangeArrowheads="1"/>
          </p:cNvSpPr>
          <p:nvPr/>
        </p:nvSpPr>
        <p:spPr bwMode="auto">
          <a:xfrm>
            <a:off x="7226300" y="3086100"/>
            <a:ext cx="18272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 dirty="0" err="1"/>
              <a:t>Melford</a:t>
            </a:r>
            <a:r>
              <a:rPr lang="en-US" altLang="en-US" sz="1000" b="1" dirty="0"/>
              <a:t>: 1.8 Bcf/d potential</a:t>
            </a:r>
          </a:p>
        </p:txBody>
      </p:sp>
      <p:sp>
        <p:nvSpPr>
          <p:cNvPr id="101" name="Oval 100"/>
          <p:cNvSpPr/>
          <p:nvPr/>
        </p:nvSpPr>
        <p:spPr>
          <a:xfrm>
            <a:off x="328613" y="3973513"/>
            <a:ext cx="100012" cy="841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Chord 108"/>
          <p:cNvSpPr/>
          <p:nvPr/>
        </p:nvSpPr>
        <p:spPr bwMode="auto">
          <a:xfrm>
            <a:off x="5272088" y="5253038"/>
            <a:ext cx="152400" cy="228600"/>
          </a:xfrm>
          <a:prstGeom prst="chord">
            <a:avLst/>
          </a:pr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102225" y="5821363"/>
            <a:ext cx="136525" cy="13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051425" y="5748338"/>
            <a:ext cx="136525" cy="138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951" name="TextBox 117"/>
          <p:cNvSpPr txBox="1">
            <a:spLocks noChangeArrowheads="1"/>
          </p:cNvSpPr>
          <p:nvPr/>
        </p:nvSpPr>
        <p:spPr bwMode="auto">
          <a:xfrm>
            <a:off x="5300663" y="5748338"/>
            <a:ext cx="15779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EOS FLNG: 1.6 Bcf/d</a:t>
            </a:r>
          </a:p>
        </p:txBody>
      </p:sp>
      <p:sp>
        <p:nvSpPr>
          <p:cNvPr id="206952" name="TextBox 120"/>
          <p:cNvSpPr txBox="1">
            <a:spLocks noChangeArrowheads="1"/>
          </p:cNvSpPr>
          <p:nvPr/>
        </p:nvSpPr>
        <p:spPr bwMode="auto">
          <a:xfrm>
            <a:off x="4173538" y="5595938"/>
            <a:ext cx="11239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/>
              <a:t>Barca  FLNG: </a:t>
            </a:r>
          </a:p>
          <a:p>
            <a:pPr eaLnBrk="1" hangingPunct="1"/>
            <a:r>
              <a:rPr lang="en-US" altLang="en-US" sz="1100" b="1"/>
              <a:t>1.6 Bcf/d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35525" y="5805488"/>
            <a:ext cx="312738" cy="8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06951" idx="1"/>
          </p:cNvCxnSpPr>
          <p:nvPr/>
        </p:nvCxnSpPr>
        <p:spPr>
          <a:xfrm flipH="1" flipV="1">
            <a:off x="5092700" y="5805488"/>
            <a:ext cx="207963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38738" y="5691188"/>
            <a:ext cx="157162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5792788" y="5305425"/>
            <a:ext cx="155575" cy="155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5881688" y="5233988"/>
            <a:ext cx="117475" cy="1190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3624463" y="3158682"/>
            <a:ext cx="2867695" cy="1922462"/>
            <a:chOff x="3657600" y="3238500"/>
            <a:chExt cx="2610303" cy="1666875"/>
          </a:xfrm>
        </p:grpSpPr>
        <p:pic>
          <p:nvPicPr>
            <p:cNvPr id="206852" name="Picture 4" descr="http://3.bp.blogspot.com/-iVDUPNycALY/TuXYJBx_SZI/AAAAAAAACwA/bYbesxYgW3M/s1600/blank-map-of-north-america-with-state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00" t="75986" r="27000" b="16962"/>
            <a:stretch>
              <a:fillRect/>
            </a:stretch>
          </p:blipFill>
          <p:spPr bwMode="auto">
            <a:xfrm>
              <a:off x="3695700" y="3282950"/>
              <a:ext cx="2468563" cy="154305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4651375" y="3975100"/>
              <a:ext cx="257175" cy="25558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413375" y="3881438"/>
              <a:ext cx="182563" cy="18256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260975" y="4017963"/>
              <a:ext cx="155575" cy="1555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6872" name="TextBox 37"/>
            <p:cNvSpPr txBox="1">
              <a:spLocks noChangeArrowheads="1"/>
            </p:cNvSpPr>
            <p:nvPr/>
          </p:nvSpPr>
          <p:spPr bwMode="auto">
            <a:xfrm>
              <a:off x="3886200" y="3238500"/>
              <a:ext cx="6524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/>
                <a:t>Texas</a:t>
              </a:r>
            </a:p>
          </p:txBody>
        </p:sp>
        <p:sp>
          <p:nvSpPr>
            <p:cNvPr id="206873" name="TextBox 38"/>
            <p:cNvSpPr txBox="1">
              <a:spLocks noChangeArrowheads="1"/>
            </p:cNvSpPr>
            <p:nvPr/>
          </p:nvSpPr>
          <p:spPr bwMode="auto">
            <a:xfrm>
              <a:off x="4811713" y="3263900"/>
              <a:ext cx="9509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Louisiana</a:t>
              </a:r>
            </a:p>
          </p:txBody>
        </p:sp>
        <p:sp>
          <p:nvSpPr>
            <p:cNvPr id="206879" name="TextBox 45"/>
            <p:cNvSpPr txBox="1">
              <a:spLocks noChangeArrowheads="1"/>
            </p:cNvSpPr>
            <p:nvPr/>
          </p:nvSpPr>
          <p:spPr bwMode="auto">
            <a:xfrm>
              <a:off x="5565772" y="3835563"/>
              <a:ext cx="702131" cy="520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 b="1" dirty="0"/>
                <a:t>Lake </a:t>
              </a:r>
              <a:endParaRPr lang="en-US" altLang="en-US" sz="1100" b="1" dirty="0" smtClean="0"/>
            </a:p>
            <a:p>
              <a:pPr eaLnBrk="1" hangingPunct="1"/>
              <a:r>
                <a:rPr lang="en-US" altLang="en-US" sz="1100" b="1" dirty="0" smtClean="0"/>
                <a:t>Charles</a:t>
              </a:r>
              <a:endParaRPr lang="en-US" altLang="en-US" sz="1100" b="1" dirty="0"/>
            </a:p>
            <a:p>
              <a:pPr eaLnBrk="1" hangingPunct="1"/>
              <a:r>
                <a:rPr lang="en-US" altLang="en-US" sz="1100" b="1" dirty="0"/>
                <a:t>2.0 Bcf/d</a:t>
              </a:r>
            </a:p>
          </p:txBody>
        </p:sp>
        <p:sp>
          <p:nvSpPr>
            <p:cNvPr id="206880" name="TextBox 46"/>
            <p:cNvSpPr txBox="1">
              <a:spLocks noChangeArrowheads="1"/>
            </p:cNvSpPr>
            <p:nvPr/>
          </p:nvSpPr>
          <p:spPr bwMode="auto">
            <a:xfrm>
              <a:off x="3825240" y="4305300"/>
              <a:ext cx="17526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 b="1"/>
                <a:t>Sabine Pass: </a:t>
              </a:r>
            </a:p>
            <a:p>
              <a:pPr eaLnBrk="1" hangingPunct="1"/>
              <a:r>
                <a:rPr lang="en-US" altLang="en-US" sz="1100" b="1"/>
                <a:t>2.2 Bcf/d approved</a:t>
              </a:r>
            </a:p>
            <a:p>
              <a:pPr eaLnBrk="1" hangingPunct="1"/>
              <a:r>
                <a:rPr lang="en-US" altLang="en-US" sz="1100" b="1"/>
                <a:t>0.9 Bcf/d proposed</a:t>
              </a:r>
            </a:p>
          </p:txBody>
        </p:sp>
        <p:cxnSp>
          <p:nvCxnSpPr>
            <p:cNvPr id="56" name="Straight Connector 55"/>
            <p:cNvCxnSpPr>
              <a:stCxn id="18" idx="1"/>
              <a:endCxn id="206930" idx="3"/>
            </p:cNvCxnSpPr>
            <p:nvPr/>
          </p:nvCxnSpPr>
          <p:spPr>
            <a:xfrm>
              <a:off x="4689037" y="4012530"/>
              <a:ext cx="475894" cy="18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577840" y="3924300"/>
              <a:ext cx="79476" cy="2070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8" idx="0"/>
            </p:cNvCxnSpPr>
            <p:nvPr/>
          </p:nvCxnSpPr>
          <p:spPr>
            <a:xfrm flipV="1">
              <a:off x="5338763" y="3895725"/>
              <a:ext cx="9525" cy="12223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4876800" y="3924300"/>
              <a:ext cx="238125" cy="2381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29200" y="3887788"/>
              <a:ext cx="201613" cy="2016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2" name="Straight Connector 51"/>
            <p:cNvCxnSpPr>
              <a:endCxn id="26" idx="3"/>
            </p:cNvCxnSpPr>
            <p:nvPr/>
          </p:nvCxnSpPr>
          <p:spPr>
            <a:xfrm flipV="1">
              <a:off x="4953000" y="4059238"/>
              <a:ext cx="106363" cy="39846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912" name="TextBox 72"/>
            <p:cNvSpPr txBox="1">
              <a:spLocks noChangeArrowheads="1"/>
            </p:cNvSpPr>
            <p:nvPr/>
          </p:nvSpPr>
          <p:spPr bwMode="auto">
            <a:xfrm>
              <a:off x="3657600" y="3390900"/>
              <a:ext cx="11239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 b="1"/>
                <a:t>Golden Pass: </a:t>
              </a:r>
            </a:p>
            <a:p>
              <a:pPr eaLnBrk="1" hangingPunct="1"/>
              <a:r>
                <a:rPr lang="en-US" altLang="en-US" sz="1100" b="1"/>
                <a:t>2.6 Bcf/d</a:t>
              </a:r>
            </a:p>
          </p:txBody>
        </p:sp>
        <p:cxnSp>
          <p:nvCxnSpPr>
            <p:cNvPr id="99" name="Straight Connector 98"/>
            <p:cNvCxnSpPr>
              <a:stCxn id="70" idx="1"/>
              <a:endCxn id="206929" idx="1"/>
            </p:cNvCxnSpPr>
            <p:nvPr/>
          </p:nvCxnSpPr>
          <p:spPr>
            <a:xfrm flipH="1" flipV="1">
              <a:off x="4343400" y="3673475"/>
              <a:ext cx="568325" cy="285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Chord 122"/>
            <p:cNvSpPr/>
            <p:nvPr/>
          </p:nvSpPr>
          <p:spPr bwMode="auto">
            <a:xfrm>
              <a:off x="4648200" y="4000500"/>
              <a:ext cx="228600" cy="228600"/>
            </a:xfrm>
            <a:prstGeom prst="chord">
              <a:avLst/>
            </a:prstGeom>
            <a:solidFill>
              <a:schemeClr val="accent3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257800" y="4000500"/>
              <a:ext cx="63500" cy="635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7" name="Straight Connector 126"/>
            <p:cNvCxnSpPr>
              <a:stCxn id="126" idx="2"/>
            </p:cNvCxnSpPr>
            <p:nvPr/>
          </p:nvCxnSpPr>
          <p:spPr>
            <a:xfrm flipH="1" flipV="1">
              <a:off x="5107488" y="3695700"/>
              <a:ext cx="150312" cy="3365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928" name="TextBox 44"/>
            <p:cNvSpPr txBox="1">
              <a:spLocks noChangeArrowheads="1"/>
            </p:cNvSpPr>
            <p:nvPr/>
          </p:nvSpPr>
          <p:spPr bwMode="auto">
            <a:xfrm>
              <a:off x="4724400" y="3695700"/>
              <a:ext cx="14684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 b="1" dirty="0"/>
                <a:t>Cameron: 1.7 Bcf/d</a:t>
              </a:r>
            </a:p>
          </p:txBody>
        </p:sp>
        <p:sp>
          <p:nvSpPr>
            <p:cNvPr id="206929" name="TextBox 130"/>
            <p:cNvSpPr txBox="1">
              <a:spLocks noChangeArrowheads="1"/>
            </p:cNvSpPr>
            <p:nvPr/>
          </p:nvSpPr>
          <p:spPr bwMode="auto">
            <a:xfrm>
              <a:off x="4343400" y="3543300"/>
              <a:ext cx="18589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 b="1"/>
                <a:t>Venture Global: 0.7 Bcf/d</a:t>
              </a:r>
            </a:p>
          </p:txBody>
        </p:sp>
        <p:sp>
          <p:nvSpPr>
            <p:cNvPr id="206930" name="TextBox 47"/>
            <p:cNvSpPr txBox="1">
              <a:spLocks noChangeArrowheads="1"/>
            </p:cNvSpPr>
            <p:nvPr/>
          </p:nvSpPr>
          <p:spPr bwMode="auto">
            <a:xfrm>
              <a:off x="3718718" y="3816350"/>
              <a:ext cx="144621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 b="1" dirty="0"/>
                <a:t>Freeport: </a:t>
              </a:r>
            </a:p>
            <a:p>
              <a:pPr eaLnBrk="1" hangingPunct="1"/>
              <a:r>
                <a:rPr lang="en-US" altLang="en-US" sz="1100" b="1" dirty="0"/>
                <a:t>2.8 Bcf/d </a:t>
              </a:r>
              <a:r>
                <a:rPr lang="en-US" altLang="en-US" sz="1100" b="1" dirty="0" smtClean="0"/>
                <a:t>approved</a:t>
              </a:r>
              <a:endParaRPr lang="en-US" altLang="en-US" sz="1100" b="1" dirty="0"/>
            </a:p>
          </p:txBody>
        </p:sp>
        <p:cxnSp>
          <p:nvCxnSpPr>
            <p:cNvPr id="149" name="Straight Connector 148"/>
            <p:cNvCxnSpPr/>
            <p:nvPr/>
          </p:nvCxnSpPr>
          <p:spPr>
            <a:xfrm flipH="1" flipV="1">
              <a:off x="4483100" y="3977481"/>
              <a:ext cx="241300" cy="2301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5413375" y="4170363"/>
              <a:ext cx="155575" cy="1555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6958" name="TextBox 131"/>
            <p:cNvSpPr txBox="1">
              <a:spLocks noChangeArrowheads="1"/>
            </p:cNvSpPr>
            <p:nvPr/>
          </p:nvSpPr>
          <p:spPr bwMode="auto">
            <a:xfrm>
              <a:off x="5023068" y="4232736"/>
              <a:ext cx="7715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 b="1" dirty="0" err="1"/>
                <a:t>Delfin</a:t>
              </a:r>
              <a:endParaRPr lang="en-US" altLang="en-US" sz="1100" b="1" dirty="0"/>
            </a:p>
            <a:p>
              <a:pPr eaLnBrk="1" hangingPunct="1"/>
              <a:r>
                <a:rPr lang="en-US" altLang="en-US" sz="1100" b="1" dirty="0"/>
                <a:t>1.8 Bcf/d</a:t>
              </a:r>
            </a:p>
          </p:txBody>
        </p:sp>
        <p:sp>
          <p:nvSpPr>
            <p:cNvPr id="133" name="Oval 132"/>
            <p:cNvSpPr/>
            <p:nvPr/>
          </p:nvSpPr>
          <p:spPr>
            <a:xfrm>
              <a:off x="5502275" y="4044950"/>
              <a:ext cx="119063" cy="1190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" name="Straight Connector 32"/>
            <p:cNvCxnSpPr>
              <a:stCxn id="206958" idx="0"/>
              <a:endCxn id="206958" idx="0"/>
            </p:cNvCxnSpPr>
            <p:nvPr/>
          </p:nvCxnSpPr>
          <p:spPr>
            <a:xfrm>
              <a:off x="5408831" y="423273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962" name="TextBox 135"/>
            <p:cNvSpPr txBox="1">
              <a:spLocks noChangeArrowheads="1"/>
            </p:cNvSpPr>
            <p:nvPr/>
          </p:nvSpPr>
          <p:spPr bwMode="auto">
            <a:xfrm>
              <a:off x="5464584" y="4507382"/>
              <a:ext cx="790066" cy="37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100" b="1" dirty="0"/>
                <a:t>Magnolia</a:t>
              </a:r>
            </a:p>
            <a:p>
              <a:pPr eaLnBrk="1" hangingPunct="1"/>
              <a:r>
                <a:rPr lang="en-US" altLang="en-US" sz="1100" b="1" dirty="0"/>
                <a:t>1.08 Bcf/d</a:t>
              </a:r>
            </a:p>
          </p:txBody>
        </p:sp>
        <p:cxnSp>
          <p:nvCxnSpPr>
            <p:cNvPr id="36" name="Straight Connector 35"/>
            <p:cNvCxnSpPr>
              <a:stCxn id="206879" idx="1"/>
            </p:cNvCxnSpPr>
            <p:nvPr/>
          </p:nvCxnSpPr>
          <p:spPr>
            <a:xfrm>
              <a:off x="5565772" y="4095750"/>
              <a:ext cx="192694" cy="436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Straight Connector 157"/>
          <p:cNvCxnSpPr/>
          <p:nvPr/>
        </p:nvCxnSpPr>
        <p:spPr>
          <a:xfrm flipV="1">
            <a:off x="5399021" y="4176215"/>
            <a:ext cx="30971" cy="17988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708572" y="6472647"/>
            <a:ext cx="377599" cy="254726"/>
          </a:xfrm>
        </p:spPr>
        <p:txBody>
          <a:bodyPr/>
          <a:lstStyle/>
          <a:p>
            <a:fld id="{2D80C5C9-96E0-47EC-B500-37C5FE284639}" type="slidenum">
              <a:rPr lang="en-US" i="0" smtClean="0">
                <a:solidFill>
                  <a:schemeClr val="tx1"/>
                </a:solidFill>
                <a:latin typeface="+mj-lt"/>
              </a:rPr>
              <a:pPr/>
              <a:t>13</a:t>
            </a:fld>
            <a:endParaRPr lang="en-US" i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H="1" flipV="1">
            <a:off x="3686969" y="5006975"/>
            <a:ext cx="1586534" cy="1055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ile:America-blank-map-01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7639" r="19743"/>
          <a:stretch>
            <a:fillRect/>
          </a:stretch>
        </p:blipFill>
        <p:spPr bwMode="auto">
          <a:xfrm>
            <a:off x="-627289" y="983231"/>
            <a:ext cx="4698449" cy="524025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liquefaction projects are in North America and will increase the region’s total capacity 8-fold by 2019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66750" y="6391275"/>
            <a:ext cx="4754880" cy="393700"/>
          </a:xfrm>
        </p:spPr>
        <p:txBody>
          <a:bodyPr/>
          <a:lstStyle/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8686800" y="6419088"/>
            <a:ext cx="384175" cy="365125"/>
          </a:xfrm>
        </p:spPr>
        <p:txBody>
          <a:bodyPr/>
          <a:lstStyle/>
          <a:p>
            <a:pPr>
              <a:defRPr/>
            </a:pPr>
            <a:fld id="{34EDBD0E-7963-47C4-AC91-CA857B6BF09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240111"/>
              </p:ext>
            </p:extLst>
          </p:nvPr>
        </p:nvGraphicFramePr>
        <p:xfrm>
          <a:off x="4189493" y="923856"/>
          <a:ext cx="4839335" cy="5193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273"/>
                <a:gridCol w="904875"/>
                <a:gridCol w="1169987"/>
                <a:gridCol w="1092200"/>
              </a:tblGrid>
              <a:tr h="274320"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Liquefaction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(bcf/d)</a:t>
                      </a:r>
                      <a:endParaRPr lang="en-US" sz="160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Country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Operating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Construction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Engineering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Peru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0.6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Trinidad and Tobago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2.0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Colombia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United States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latin typeface="+mn-lt"/>
                        </a:rPr>
                        <a:t>13.1</a:t>
                      </a:r>
                    </a:p>
                  </a:txBody>
                  <a:tcPr marL="9525" marR="9525" marT="9525" marB="0" anchor="ctr"/>
                </a:tc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Brazil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latin typeface="+mn-lt"/>
                        </a:rPr>
                        <a:t>0.4</a:t>
                      </a:r>
                    </a:p>
                  </a:txBody>
                  <a:tcPr marL="9525" marR="9525" marT="9525" marB="0" anchor="ctr"/>
                </a:tc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Canada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latin typeface="+mn-lt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2.6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1.3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16.8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accent5"/>
                          </a:solidFill>
                          <a:latin typeface="+mn-lt"/>
                        </a:rPr>
                        <a:t>Regasification </a:t>
                      </a:r>
                      <a:r>
                        <a:rPr lang="en-US" sz="1600" b="0" i="0" u="none" strike="noStrike" dirty="0" smtClean="0">
                          <a:solidFill>
                            <a:schemeClr val="accent5"/>
                          </a:solidFill>
                          <a:latin typeface="+mn-lt"/>
                        </a:rPr>
                        <a:t>(bcf/d)</a:t>
                      </a:r>
                      <a:endParaRPr lang="en-US" sz="1600" b="0" i="0" u="none" strike="noStrike" dirty="0">
                        <a:solidFill>
                          <a:schemeClr val="accent5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Country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Operating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Construction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Engineering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Argentina</a:t>
                      </a:r>
                    </a:p>
                  </a:txBody>
                  <a:tcPr marL="9525" marR="9525" marT="9525" marB="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Brazil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latin typeface="+mn-lt"/>
                        </a:rPr>
                        <a:t>0.8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Canada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1.0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Chile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0.6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Dominican Republic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0.2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Mexico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2.3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Puerto Rico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0.4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latin typeface="+mn-lt"/>
                        </a:rPr>
                        <a:t>United States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latin typeface="+mn-lt"/>
                        </a:rPr>
                        <a:t>10.2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16.8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0.8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IHS </a:t>
            </a:r>
            <a:r>
              <a:rPr lang="en-US" dirty="0" smtClean="0"/>
              <a:t>EDIN</a:t>
            </a:r>
          </a:p>
          <a:p>
            <a:r>
              <a:rPr lang="en-US" dirty="0" smtClean="0"/>
              <a:t>Note: Displays larger import/export facilities only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114264" y="2427238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078898" y="3228608"/>
            <a:ext cx="123986" cy="108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536813" y="4178102"/>
            <a:ext cx="123986" cy="108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172247" y="2430445"/>
            <a:ext cx="118821" cy="1188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601034" y="3200194"/>
            <a:ext cx="118821" cy="1188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625533" y="2884437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289201" y="2374685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883036" y="2747802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093244" y="2453513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024925" y="2495554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555698" y="2332644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771160" y="2122437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970857" y="1959527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296677" y="1796616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802692" y="4660685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844733" y="5002272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855243" y="5201968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843216" y="3793582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885257" y="4166699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753878" y="4555582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212596" y="5212478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286168" y="5081099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813202" y="2921223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997868" y="2937233"/>
            <a:ext cx="106172" cy="10751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811685" y="4550327"/>
            <a:ext cx="106172" cy="1075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54108" y="4108344"/>
            <a:ext cx="2932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Liquefaction, operating</a:t>
            </a:r>
          </a:p>
          <a:p>
            <a:r>
              <a:rPr lang="en-US" sz="1400" dirty="0" smtClean="0"/>
              <a:t>Liquefaction, construction</a:t>
            </a:r>
          </a:p>
          <a:p>
            <a:r>
              <a:rPr lang="en-US" sz="1400" dirty="0" smtClean="0"/>
              <a:t>Liquefaction, engineering</a:t>
            </a:r>
          </a:p>
          <a:p>
            <a:r>
              <a:rPr lang="en-US" sz="1400" dirty="0"/>
              <a:t>Regasification, operating</a:t>
            </a:r>
          </a:p>
          <a:p>
            <a:r>
              <a:rPr lang="en-US" sz="1400" dirty="0"/>
              <a:t>Regasification, </a:t>
            </a:r>
            <a:r>
              <a:rPr lang="en-US" sz="1400" dirty="0" smtClean="0"/>
              <a:t>construction</a:t>
            </a:r>
          </a:p>
          <a:p>
            <a:endParaRPr lang="en-US" sz="1400" dirty="0"/>
          </a:p>
        </p:txBody>
      </p:sp>
      <p:sp>
        <p:nvSpPr>
          <p:cNvPr id="38" name="Oval 37"/>
          <p:cNvSpPr/>
          <p:nvPr/>
        </p:nvSpPr>
        <p:spPr>
          <a:xfrm>
            <a:off x="2595654" y="2364177"/>
            <a:ext cx="113512" cy="1075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1407986" y="1491818"/>
            <a:ext cx="113512" cy="1075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349568" y="1375470"/>
            <a:ext cx="113512" cy="1075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248813" y="2458770"/>
            <a:ext cx="113512" cy="1075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48965" y="2469280"/>
            <a:ext cx="113512" cy="1075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2790463" y="2164480"/>
            <a:ext cx="113512" cy="1075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3683476" y="4602880"/>
            <a:ext cx="113512" cy="1075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317794" y="1854792"/>
            <a:ext cx="113512" cy="1075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2001820" y="2416729"/>
            <a:ext cx="113512" cy="1075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1355311" y="1801751"/>
            <a:ext cx="113512" cy="1075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007076" y="2469280"/>
            <a:ext cx="113512" cy="1075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980799" y="2474535"/>
            <a:ext cx="113512" cy="1075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381954" y="1443421"/>
            <a:ext cx="113512" cy="1075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179506" y="4201317"/>
            <a:ext cx="113512" cy="949742"/>
            <a:chOff x="1125331" y="3177435"/>
            <a:chExt cx="113512" cy="949742"/>
          </a:xfrm>
        </p:grpSpPr>
        <p:sp>
          <p:nvSpPr>
            <p:cNvPr id="52" name="Oval 51"/>
            <p:cNvSpPr/>
            <p:nvPr/>
          </p:nvSpPr>
          <p:spPr>
            <a:xfrm>
              <a:off x="1125331" y="3177435"/>
              <a:ext cx="109728" cy="1084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1125331" y="3371732"/>
              <a:ext cx="109728" cy="1097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1125331" y="3798477"/>
              <a:ext cx="106172" cy="10751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125331" y="4019667"/>
              <a:ext cx="106172" cy="10751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1125331" y="3571712"/>
              <a:ext cx="113512" cy="107508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 flipV="1">
            <a:off x="2446735" y="3291179"/>
            <a:ext cx="64294" cy="91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2467757" y="3280236"/>
            <a:ext cx="64294" cy="91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83028"/>
            <a:ext cx="8001000" cy="914400"/>
          </a:xfrm>
        </p:spPr>
        <p:txBody>
          <a:bodyPr/>
          <a:lstStyle/>
          <a:p>
            <a:r>
              <a:rPr lang="en-US" dirty="0"/>
              <a:t>Currently, the Panama Canal can accommodate only 9% of the world’s LNG carrier fleet; after the expansion, it will be able to accommodate 88% of currently active carriers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264919"/>
            <a:ext cx="8113816" cy="484632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Panama Canal and the Trans-Panama Pipeline are not currently used for significant volumes of petroleum </a:t>
            </a:r>
            <a:r>
              <a:rPr lang="en-US" dirty="0" smtClean="0"/>
              <a:t>trade and no LNG trade</a:t>
            </a:r>
          </a:p>
          <a:p>
            <a:r>
              <a:rPr lang="en-US" dirty="0" smtClean="0"/>
              <a:t>The </a:t>
            </a:r>
            <a:r>
              <a:rPr lang="en-US" dirty="0"/>
              <a:t>Panama Canal expansion project will open the canal route to </a:t>
            </a:r>
            <a:r>
              <a:rPr lang="en-US" dirty="0" err="1"/>
              <a:t>Aframax</a:t>
            </a:r>
            <a:r>
              <a:rPr lang="en-US" dirty="0"/>
              <a:t> tankers and 80% of the current global LNG carrier </a:t>
            </a:r>
            <a:r>
              <a:rPr lang="en-US" dirty="0" smtClean="0"/>
              <a:t>fleet, resulting in increased regional petroleum and </a:t>
            </a:r>
            <a:r>
              <a:rPr lang="en-US" dirty="0"/>
              <a:t>LNG </a:t>
            </a:r>
            <a:r>
              <a:rPr lang="en-US" dirty="0" smtClean="0"/>
              <a:t>trade </a:t>
            </a:r>
          </a:p>
          <a:p>
            <a:r>
              <a:rPr lang="en-US" dirty="0" smtClean="0"/>
              <a:t>By </a:t>
            </a:r>
            <a:r>
              <a:rPr lang="en-US" dirty="0"/>
              <a:t>2019, liquefaction capacity </a:t>
            </a:r>
            <a:r>
              <a:rPr lang="en-US" dirty="0" smtClean="0"/>
              <a:t>in the Americas is </a:t>
            </a:r>
            <a:r>
              <a:rPr lang="en-US" dirty="0"/>
              <a:t>expected to increase </a:t>
            </a:r>
            <a:r>
              <a:rPr lang="en-US" dirty="0" smtClean="0"/>
              <a:t>eight-fold, with most </a:t>
            </a:r>
            <a:r>
              <a:rPr lang="en-US" dirty="0"/>
              <a:t>of the </a:t>
            </a:r>
            <a:r>
              <a:rPr lang="en-US" dirty="0" smtClean="0"/>
              <a:t>projects </a:t>
            </a:r>
            <a:r>
              <a:rPr lang="en-US" dirty="0"/>
              <a:t>in the United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EIA </a:t>
            </a:r>
            <a:r>
              <a:rPr lang="en-US" dirty="0"/>
              <a:t>anticipates increased LNG trade between countries in the </a:t>
            </a:r>
            <a:r>
              <a:rPr lang="en-US" dirty="0" smtClean="0"/>
              <a:t>Americas, </a:t>
            </a:r>
            <a:r>
              <a:rPr lang="en-US" dirty="0"/>
              <a:t>but </a:t>
            </a:r>
            <a:r>
              <a:rPr lang="en-US" dirty="0" smtClean="0"/>
              <a:t>traffic </a:t>
            </a:r>
            <a:r>
              <a:rPr lang="en-US" dirty="0"/>
              <a:t>from the Americas to </a:t>
            </a:r>
            <a:r>
              <a:rPr lang="en-US" dirty="0" smtClean="0"/>
              <a:t>Asia (the </a:t>
            </a:r>
            <a:r>
              <a:rPr lang="en-US" dirty="0"/>
              <a:t>largest LNG import </a:t>
            </a:r>
            <a:r>
              <a:rPr lang="en-US" dirty="0" smtClean="0"/>
              <a:t>market) </a:t>
            </a:r>
            <a:r>
              <a:rPr lang="en-US" dirty="0"/>
              <a:t>through the Panama Canal will </a:t>
            </a:r>
            <a:r>
              <a:rPr lang="en-US" dirty="0" smtClean="0"/>
              <a:t>also increase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50" y="6391275"/>
            <a:ext cx="3676650" cy="393700"/>
          </a:xfrm>
        </p:spPr>
        <p:txBody>
          <a:bodyPr/>
          <a:lstStyle/>
          <a:p>
            <a:r>
              <a:rPr lang="en-US" dirty="0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686800" y="6408964"/>
            <a:ext cx="384175" cy="365125"/>
          </a:xfrm>
        </p:spPr>
        <p:txBody>
          <a:bodyPr/>
          <a:lstStyle/>
          <a:p>
            <a:fld id="{3328D088-7B04-4EFB-98D0-39FA6889644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8977" y="325253"/>
            <a:ext cx="8046720" cy="506142"/>
          </a:xfrm>
        </p:spPr>
        <p:txBody>
          <a:bodyPr/>
          <a:lstStyle/>
          <a:p>
            <a:r>
              <a:rPr lang="en-US" dirty="0" smtClean="0"/>
              <a:t>Shale gas in eastern Canada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97316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16</a:t>
            </a:fld>
            <a:endParaRPr lang="en-US" sz="1200" dirty="0">
              <a:latin typeface="+mj-lt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663661" y="4810121"/>
            <a:ext cx="4126675" cy="8286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>
                <a:latin typeface="+mn-lt"/>
              </a:rPr>
              <a:t>Source</a:t>
            </a:r>
            <a:r>
              <a:rPr lang="en-US" sz="1200" i="1" dirty="0" smtClean="0">
                <a:latin typeface="+mn-lt"/>
              </a:rPr>
              <a:t>: Advanced Resources International, </a:t>
            </a:r>
            <a:r>
              <a:rPr lang="en-US" sz="1200" i="1" dirty="0" smtClean="0"/>
              <a:t>“</a:t>
            </a:r>
            <a:r>
              <a:rPr lang="en-US" sz="1200" i="1" dirty="0"/>
              <a:t>Technically Recoverable Shale Oil and Shale Gas Resources: An Assessment of 137 Shale Formations in 41 Countries Outside the United </a:t>
            </a:r>
            <a:r>
              <a:rPr lang="en-US" sz="1200" i="1" dirty="0" smtClean="0"/>
              <a:t>States”</a:t>
            </a:r>
            <a:endParaRPr lang="en-US" sz="1200" i="1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3996149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smtClean="0">
                <a:solidFill>
                  <a:schemeClr val="bg1"/>
                </a:solidFill>
              </a:rPr>
              <a:t>LDC Natural Gas Forum                                                                    November 11,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7650" y="995572"/>
            <a:ext cx="4345749" cy="4764333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Of the four shale plays in Eastern Canada, two have been assessed by ARI </a:t>
            </a:r>
          </a:p>
          <a:p>
            <a:pPr lvl="1"/>
            <a:r>
              <a:rPr lang="en-US" sz="1200" b="1" dirty="0"/>
              <a:t>Utica</a:t>
            </a:r>
            <a:r>
              <a:rPr lang="en-US" sz="1200" dirty="0"/>
              <a:t> in Quebec has 31.1 </a:t>
            </a:r>
            <a:r>
              <a:rPr lang="en-US" sz="1200" dirty="0" err="1"/>
              <a:t>Tcf</a:t>
            </a:r>
            <a:r>
              <a:rPr lang="en-US" sz="1200" dirty="0"/>
              <a:t> of technically recoverable </a:t>
            </a:r>
            <a:r>
              <a:rPr lang="en-US" sz="1200" dirty="0" smtClean="0"/>
              <a:t>resources</a:t>
            </a:r>
          </a:p>
          <a:p>
            <a:pPr lvl="1"/>
            <a:r>
              <a:rPr lang="en-US" sz="1200" b="1" dirty="0" smtClean="0"/>
              <a:t>Horton </a:t>
            </a:r>
            <a:r>
              <a:rPr lang="en-US" sz="1200" b="1" dirty="0"/>
              <a:t>Bluff </a:t>
            </a:r>
            <a:r>
              <a:rPr lang="en-US" sz="1200" dirty="0"/>
              <a:t>in Nova Scotia has 3.4 </a:t>
            </a:r>
            <a:r>
              <a:rPr lang="en-US" sz="1200" dirty="0" err="1"/>
              <a:t>Tcf</a:t>
            </a:r>
            <a:r>
              <a:rPr lang="en-US" sz="1200" dirty="0"/>
              <a:t> of technically recoverable </a:t>
            </a:r>
            <a:r>
              <a:rPr lang="en-US" sz="1200" dirty="0" smtClean="0"/>
              <a:t>resources</a:t>
            </a:r>
            <a:endParaRPr lang="en-US" sz="1200" dirty="0"/>
          </a:p>
          <a:p>
            <a:pPr lvl="1">
              <a:buFont typeface="Arial" pitchFamily="34" charset="0"/>
              <a:buChar char="•"/>
            </a:pPr>
            <a:endParaRPr lang="en-US" sz="800" dirty="0"/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These shale resource volumes are not included in NEB’s 2013 estimates</a:t>
            </a:r>
          </a:p>
          <a:p>
            <a:pPr lvl="0"/>
            <a:endParaRPr lang="en-US" sz="1400" dirty="0"/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Quebec enacted a hydraulic fracturing moratorium in 2012 pending further research</a:t>
            </a:r>
          </a:p>
          <a:p>
            <a:pPr marL="0" lvl="0" indent="0"/>
            <a:endParaRPr lang="en-US" sz="1400" dirty="0" smtClean="0"/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New Brunswick permits hydraulic fracturing, but has imposed strict rules surrounding it</a:t>
            </a:r>
          </a:p>
          <a:p>
            <a:pPr lvl="0">
              <a:buFont typeface="Arial" pitchFamily="34" charset="0"/>
              <a:buChar char="•"/>
            </a:pPr>
            <a:endParaRPr lang="en-US" sz="1400" dirty="0" smtClean="0"/>
          </a:p>
          <a:p>
            <a:pPr lvl="0">
              <a:buFont typeface="Arial" pitchFamily="34" charset="0"/>
              <a:buChar char="•"/>
            </a:pPr>
            <a:r>
              <a:rPr lang="en-US" sz="1400" dirty="0" smtClean="0"/>
              <a:t>Nova Scotia, similar to Quebec, will not permit hydraulic fracturing until the completion of a review, due mid-2014</a:t>
            </a:r>
            <a:endParaRPr lang="en-US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99" y="1552575"/>
            <a:ext cx="4267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98" y="1552575"/>
            <a:ext cx="4327803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5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920" y="0"/>
            <a:ext cx="8046720" cy="777240"/>
          </a:xfrm>
        </p:spPr>
        <p:txBody>
          <a:bodyPr/>
          <a:lstStyle/>
          <a:p>
            <a:r>
              <a:rPr lang="en-US" dirty="0" smtClean="0"/>
              <a:t>LNG export </a:t>
            </a:r>
            <a:r>
              <a:rPr lang="en-US" dirty="0"/>
              <a:t>p</a:t>
            </a:r>
            <a:r>
              <a:rPr lang="en-US" dirty="0" smtClean="0"/>
              <a:t>rojects in eastern Canada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97686" y="6397316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solidFill>
                  <a:srgbClr val="000000"/>
                </a:solidFill>
                <a:latin typeface="+mj-lt"/>
              </a:rPr>
              <a:pPr/>
              <a:t>17</a:t>
            </a:fld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02604" y="5952744"/>
            <a:ext cx="7946136" cy="246888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rgbClr val="000000"/>
                </a:solidFill>
              </a:rPr>
              <a:t>Source: Company websites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4002459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smtClean="0">
                <a:solidFill>
                  <a:schemeClr val="bg1"/>
                </a:solidFill>
              </a:rPr>
              <a:t>LDC Natural Gas Forum                                                                    November 11,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890904"/>
              </p:ext>
            </p:extLst>
          </p:nvPr>
        </p:nvGraphicFramePr>
        <p:xfrm>
          <a:off x="443279" y="1016000"/>
          <a:ext cx="8357820" cy="176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846"/>
                <a:gridCol w="3238500"/>
                <a:gridCol w="2657474"/>
              </a:tblGrid>
              <a:tr h="3442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Goldboro</a:t>
                      </a:r>
                      <a:r>
                        <a:rPr lang="en-US" sz="1400" b="0" baseline="0" dirty="0" smtClean="0"/>
                        <a:t> LNG Terminal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H-Energy</a:t>
                      </a:r>
                      <a:r>
                        <a:rPr lang="en-US" sz="1400" b="0" baseline="0" dirty="0" smtClean="0"/>
                        <a:t> LNG Terminal</a:t>
                      </a:r>
                      <a:endParaRPr lang="en-US" sz="1400" b="0" dirty="0"/>
                    </a:p>
                  </a:txBody>
                  <a:tcPr/>
                </a:tc>
              </a:tr>
              <a:tr h="2097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Planned year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in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7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Liquefaction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capacity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1.3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Bcf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/d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0.6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Bcf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/d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7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Storage capacity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14.6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Bcf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7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Contract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year supply deal with E. On AG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889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Supply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sources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Marcellus,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eastern Canada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976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u="none" strike="noStrike" dirty="0" smtClean="0">
                          <a:effectLst/>
                        </a:rPr>
                        <a:t>NEB approval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Under review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952750"/>
            <a:ext cx="54483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4128016"/>
            <a:ext cx="933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Maine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381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8977" y="379683"/>
            <a:ext cx="8046720" cy="777240"/>
          </a:xfrm>
        </p:spPr>
        <p:txBody>
          <a:bodyPr/>
          <a:lstStyle/>
          <a:p>
            <a:r>
              <a:rPr lang="en-US" dirty="0" smtClean="0"/>
              <a:t>Resources in eastern Canada are modest compared with the Canada national total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23050" y="5510152"/>
            <a:ext cx="8006600" cy="66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/>
              <a:t>Note: WCSB stands for Western Canada Sedimentary Basin .  All Territories are included under Northern Canada.</a:t>
            </a:r>
          </a:p>
          <a:p>
            <a:r>
              <a:rPr lang="en-US" sz="1200" i="1" dirty="0"/>
              <a:t>Source: National Energy Board, “Canada’s Energy Future 2013”</a:t>
            </a:r>
          </a:p>
          <a:p>
            <a:endParaRPr lang="en-US" sz="1200" i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7686" y="6397316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18</a:t>
            </a:fld>
            <a:endParaRPr lang="en-US" sz="1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267" y="1429285"/>
            <a:ext cx="6716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Canada marketable resources in trillion cubic feet </a:t>
            </a:r>
          </a:p>
          <a:p>
            <a:r>
              <a:rPr lang="en-US" sz="1600" dirty="0" smtClean="0"/>
              <a:t>as of 12/31/12</a:t>
            </a:r>
            <a:endParaRPr lang="en-US" sz="16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7511" y="6391656"/>
            <a:ext cx="3741203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smtClean="0">
                <a:solidFill>
                  <a:schemeClr val="bg1"/>
                </a:solidFill>
              </a:rPr>
              <a:t>LDC Natural Gas Forum                                                                    November 11,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971675"/>
            <a:ext cx="3744879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572900"/>
              </p:ext>
            </p:extLst>
          </p:nvPr>
        </p:nvGraphicFramePr>
        <p:xfrm>
          <a:off x="217589" y="2146458"/>
          <a:ext cx="4650799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33975" y="3400425"/>
            <a:ext cx="476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BC</a:t>
            </a:r>
            <a:endParaRPr lang="en-US" sz="1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48300" y="3552825"/>
            <a:ext cx="476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AB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33975" y="2781299"/>
            <a:ext cx="476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YK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72125" y="2943221"/>
            <a:ext cx="476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NT</a:t>
            </a:r>
            <a:endParaRPr lang="en-US" sz="1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81675" y="3666410"/>
            <a:ext cx="476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SK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26128" y="3634977"/>
            <a:ext cx="476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MB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580728" y="3909058"/>
            <a:ext cx="476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ON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08331" y="3778566"/>
            <a:ext cx="476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QC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795552" y="4211713"/>
            <a:ext cx="476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NS</a:t>
            </a:r>
            <a:endParaRPr lang="en-US" sz="1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90104" y="4107651"/>
            <a:ext cx="476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NB</a:t>
            </a:r>
            <a:endParaRPr lang="en-US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84581" y="3544245"/>
            <a:ext cx="476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NL</a:t>
            </a:r>
            <a:endParaRPr lang="en-US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65356" y="2935124"/>
            <a:ext cx="476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NU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9742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838200"/>
          </a:xfrm>
        </p:spPr>
        <p:txBody>
          <a:bodyPr/>
          <a:lstStyle/>
          <a:p>
            <a:r>
              <a:rPr lang="en-US" dirty="0" smtClean="0"/>
              <a:t>Key Takeaways from Updated EIA Study of added LNG exports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0" y="914399"/>
            <a:ext cx="8763000" cy="5236029"/>
          </a:xfrm>
        </p:spPr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1600" b="1" dirty="0" smtClean="0"/>
              <a:t>Prices:</a:t>
            </a:r>
            <a:r>
              <a:rPr lang="en-US" sz="1600" dirty="0" smtClean="0"/>
              <a:t>  Projected average natural gas prices at the producer level average 4% to 11% above the Reference case projection across </a:t>
            </a:r>
            <a:r>
              <a:rPr lang="en-US" sz="1600" dirty="0"/>
              <a:t>export </a:t>
            </a:r>
            <a:r>
              <a:rPr lang="en-US" sz="1600" dirty="0" smtClean="0"/>
              <a:t>scenarios over </a:t>
            </a:r>
            <a:r>
              <a:rPr lang="en-US" sz="1600" dirty="0"/>
              <a:t>2015-40, </a:t>
            </a:r>
            <a:r>
              <a:rPr lang="en-US" sz="1600" dirty="0" smtClean="0"/>
              <a:t>while residential natural gas prices in the export scenarios average 2% to 5% above their base projection 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600" b="1" dirty="0" smtClean="0"/>
              <a:t>Natural </a:t>
            </a:r>
            <a:r>
              <a:rPr lang="en-US" sz="1600" b="1" dirty="0"/>
              <a:t>gas </a:t>
            </a:r>
            <a:r>
              <a:rPr lang="en-US" sz="1600" b="1" dirty="0" smtClean="0"/>
              <a:t>production: </a:t>
            </a:r>
            <a:r>
              <a:rPr lang="en-US" sz="1600" dirty="0" smtClean="0"/>
              <a:t>With the exception of one baseline/scenario pairing, higher </a:t>
            </a:r>
            <a:r>
              <a:rPr lang="en-US" sz="1600" dirty="0"/>
              <a:t>natural gas production satisfies </a:t>
            </a:r>
            <a:r>
              <a:rPr lang="en-US" sz="1600" dirty="0" smtClean="0"/>
              <a:t>60</a:t>
            </a:r>
            <a:r>
              <a:rPr lang="en-US" sz="1600" dirty="0"/>
              <a:t>% to 80% </a:t>
            </a:r>
            <a:r>
              <a:rPr lang="en-US" sz="1600" dirty="0" smtClean="0"/>
              <a:t>of </a:t>
            </a:r>
            <a:r>
              <a:rPr lang="en-US" sz="1600" dirty="0"/>
              <a:t>the increase in natural gas demand from LNG </a:t>
            </a:r>
            <a:r>
              <a:rPr lang="en-US" sz="1600" dirty="0" smtClean="0"/>
              <a:t>exports over 2015-40</a:t>
            </a:r>
            <a:endParaRPr lang="en-US" sz="1600" dirty="0"/>
          </a:p>
          <a:p>
            <a:pPr marL="0" lvl="0" indent="0">
              <a:spcBef>
                <a:spcPts val="600"/>
              </a:spcBef>
              <a:buNone/>
            </a:pPr>
            <a:r>
              <a:rPr lang="en-US" sz="1600" b="1" dirty="0" smtClean="0"/>
              <a:t>Natural gas consumption: </a:t>
            </a:r>
            <a:r>
              <a:rPr lang="en-US" sz="1600" dirty="0" smtClean="0"/>
              <a:t>The </a:t>
            </a:r>
            <a:r>
              <a:rPr lang="en-US" sz="1600" dirty="0"/>
              <a:t>electric power sector accounts for most of the decrease in delivered natural gas. </a:t>
            </a:r>
            <a:r>
              <a:rPr lang="en-US" sz="1600" dirty="0" smtClean="0"/>
              <a:t>The </a:t>
            </a:r>
            <a:r>
              <a:rPr lang="en-US" sz="1600" dirty="0"/>
              <a:t>electric generation mix shifts towards other generation sources, including coal and renewables, with some decrease in total generation as electricity prices </a:t>
            </a:r>
            <a:r>
              <a:rPr lang="en-US" sz="1600" dirty="0" smtClean="0"/>
              <a:t>rise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1600" b="1" dirty="0" smtClean="0"/>
              <a:t>CO</a:t>
            </a:r>
            <a:r>
              <a:rPr lang="en-US" sz="1600" b="1" baseline="-25000" dirty="0" smtClean="0"/>
              <a:t>2</a:t>
            </a:r>
            <a:r>
              <a:rPr lang="en-US" sz="1600" b="1" dirty="0" smtClean="0"/>
              <a:t> emissions: </a:t>
            </a:r>
            <a:r>
              <a:rPr lang="en-US" sz="1600" dirty="0" smtClean="0"/>
              <a:t>Higher coal use leads to higher carbon dioxide output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Expenditures</a:t>
            </a:r>
            <a:r>
              <a:rPr lang="en-US" sz="1600" b="1" dirty="0"/>
              <a:t>:</a:t>
            </a:r>
            <a:r>
              <a:rPr lang="en-US" sz="1600" b="1" dirty="0" smtClean="0"/>
              <a:t> </a:t>
            </a:r>
            <a:r>
              <a:rPr lang="en-US" sz="1600" dirty="0"/>
              <a:t>On average, from 2015 to 2040, natural gas bills paid by end-use consumers in the </a:t>
            </a:r>
            <a:r>
              <a:rPr lang="en-US" sz="1600" dirty="0" smtClean="0"/>
              <a:t>residential, commercial and industrial sectors combined increase 1% </a:t>
            </a:r>
            <a:r>
              <a:rPr lang="en-US" sz="1600" dirty="0"/>
              <a:t>to </a:t>
            </a:r>
            <a:r>
              <a:rPr lang="en-US" sz="1600" dirty="0" smtClean="0"/>
              <a:t>8% </a:t>
            </a:r>
            <a:r>
              <a:rPr lang="en-US" sz="1600" dirty="0"/>
              <a:t> </a:t>
            </a:r>
            <a:r>
              <a:rPr lang="en-US" sz="1600" dirty="0" smtClean="0"/>
              <a:t>across pairings of export scenarios </a:t>
            </a:r>
            <a:r>
              <a:rPr lang="en-US" sz="1600" dirty="0"/>
              <a:t>and </a:t>
            </a:r>
            <a:r>
              <a:rPr lang="en-US" sz="1600" dirty="0" smtClean="0"/>
              <a:t>baselines.  Increases </a:t>
            </a:r>
            <a:r>
              <a:rPr lang="en-US" sz="1600" dirty="0"/>
              <a:t>in electricity bills paid by end-use customers range from  0% to 3</a:t>
            </a:r>
            <a:r>
              <a:rPr lang="en-US" sz="1600" dirty="0" smtClean="0"/>
              <a:t>%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b="1" dirty="0" smtClean="0"/>
              <a:t>Economic gains: </a:t>
            </a:r>
            <a:r>
              <a:rPr lang="en-US" sz="1600" dirty="0" smtClean="0"/>
              <a:t>Changes in the level of GDP relative to baseline range from 0.05% to 0.17% and generally increase with the amount of added LNG exports required to fulfill an export scenario; EIA’s NEMS model may understate the economic benefits</a:t>
            </a: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  <a:p>
            <a:endParaRPr lang="en-US" sz="1200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7512" y="6391274"/>
            <a:ext cx="3414631" cy="396997"/>
          </a:xfrm>
        </p:spPr>
        <p:txBody>
          <a:bodyPr/>
          <a:lstStyle/>
          <a:p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398078"/>
            <a:ext cx="384175" cy="365125"/>
          </a:xfrm>
        </p:spPr>
        <p:txBody>
          <a:bodyPr/>
          <a:lstStyle/>
          <a:p>
            <a:fld id="{F776D14B-D58F-4DC6-9B5B-852704BCEF6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4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Americas are the second largest region in natural gas reserves and resources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40079" y="896112"/>
            <a:ext cx="5182651" cy="548640"/>
          </a:xfrm>
        </p:spPr>
        <p:txBody>
          <a:bodyPr/>
          <a:lstStyle/>
          <a:p>
            <a:r>
              <a:rPr lang="en-US" dirty="0" smtClean="0"/>
              <a:t>regional natural gas reserves and resources, 2012</a:t>
            </a:r>
          </a:p>
          <a:p>
            <a:r>
              <a:rPr lang="en-US" dirty="0" smtClean="0"/>
              <a:t>trillion cubic feet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3175"/>
            <a:r>
              <a:rPr lang="en-US" dirty="0"/>
              <a:t>Source: U.S. Energy Information Administration, Oil and Gas Journal, U.S. Geological Survey, EIA/ARI World Shale Gas and Shale Oil Resource </a:t>
            </a:r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66750" y="6391275"/>
            <a:ext cx="4754880" cy="393700"/>
          </a:xfrm>
        </p:spPr>
        <p:txBody>
          <a:bodyPr/>
          <a:lstStyle/>
          <a:p>
            <a:r>
              <a:rPr lang="en-US" dirty="0"/>
              <a:t>LDC Natural Gas Forum                                                                    November 11,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4EDBD0E-7963-47C4-AC91-CA857B6BF09D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4" name="Chart Placeholder 13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320871245"/>
              </p:ext>
            </p:extLst>
          </p:nvPr>
        </p:nvGraphicFramePr>
        <p:xfrm>
          <a:off x="639763" y="1527175"/>
          <a:ext cx="7947025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25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uncertainty in the outlook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113816" cy="4846320"/>
          </a:xfrm>
        </p:spPr>
        <p:txBody>
          <a:bodyPr/>
          <a:lstStyle/>
          <a:p>
            <a:r>
              <a:rPr lang="en-US" dirty="0" smtClean="0"/>
              <a:t>Oil and natural gas prices</a:t>
            </a:r>
          </a:p>
          <a:p>
            <a:r>
              <a:rPr lang="en-US" dirty="0" smtClean="0"/>
              <a:t>China’s energy demand growth; particularly in transportation</a:t>
            </a:r>
          </a:p>
          <a:p>
            <a:r>
              <a:rPr lang="en-US" dirty="0" smtClean="0"/>
              <a:t>Increasing global trade of natural gas and hydrocarbon gas liquids in addition to oil</a:t>
            </a:r>
          </a:p>
          <a:p>
            <a:r>
              <a:rPr lang="en-US" dirty="0" smtClean="0"/>
              <a:t>Global development of tight oil and shale gas resources</a:t>
            </a:r>
          </a:p>
          <a:p>
            <a:r>
              <a:rPr lang="en-US" dirty="0" smtClean="0"/>
              <a:t>Policy decisions on crude oil exports and pipeline permits</a:t>
            </a:r>
          </a:p>
          <a:p>
            <a:r>
              <a:rPr lang="en-US" dirty="0" smtClean="0"/>
              <a:t>Impact of geopolitical tensions on energy supply</a:t>
            </a:r>
          </a:p>
          <a:p>
            <a:r>
              <a:rPr lang="en-US" dirty="0" smtClean="0"/>
              <a:t>Constraints on CO</a:t>
            </a:r>
            <a:r>
              <a:rPr lang="en-US" baseline="-25000" dirty="0" smtClean="0"/>
              <a:t>2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50" y="6391275"/>
            <a:ext cx="3676650" cy="393700"/>
          </a:xfrm>
        </p:spPr>
        <p:txBody>
          <a:bodyPr/>
          <a:lstStyle/>
          <a:p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686800" y="6408964"/>
            <a:ext cx="384175" cy="365125"/>
          </a:xfrm>
        </p:spPr>
        <p:txBody>
          <a:bodyPr/>
          <a:lstStyle/>
          <a:p>
            <a:fld id="{3328D088-7B04-4EFB-98D0-39FA6889644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0080" y="118753"/>
            <a:ext cx="8046720" cy="581647"/>
          </a:xfrm>
        </p:spPr>
        <p:txBody>
          <a:bodyPr/>
          <a:lstStyle/>
          <a:p>
            <a:r>
              <a:rPr lang="en-US" sz="2400" dirty="0" smtClean="0"/>
              <a:t>For more information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67512" y="6391656"/>
            <a:ext cx="3588801" cy="393192"/>
          </a:xfrm>
        </p:spPr>
        <p:txBody>
          <a:bodyPr/>
          <a:lstStyle/>
          <a:p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6098" y="6407226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641615" y="860424"/>
            <a:ext cx="8465820" cy="47593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U.S. Energy Information Administration home page | </a:t>
            </a:r>
            <a:r>
              <a:rPr lang="en-US" sz="2200" dirty="0" smtClean="0">
                <a:hlinkClick r:id="rId3"/>
              </a:rPr>
              <a:t>www.eia.gov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Annual Energy Outlook | </a:t>
            </a:r>
            <a:r>
              <a:rPr lang="en-US" sz="2200" dirty="0" smtClean="0">
                <a:hlinkClick r:id="rId4"/>
              </a:rPr>
              <a:t>www.eia.gov/aeo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Short-Term Energy Outlook | </a:t>
            </a:r>
            <a:r>
              <a:rPr lang="en-US" sz="2200" dirty="0" smtClean="0">
                <a:hlinkClick r:id="rId5"/>
              </a:rPr>
              <a:t>www.eia.gov/steo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International Energy Outlook | </a:t>
            </a:r>
            <a:r>
              <a:rPr lang="en-US" sz="2200" dirty="0" smtClean="0">
                <a:hlinkClick r:id="rId6"/>
              </a:rPr>
              <a:t>www.eia.gov/ieo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Monthly Energy Review | </a:t>
            </a:r>
            <a:r>
              <a:rPr lang="en-US" sz="2200" dirty="0" smtClean="0">
                <a:hlinkClick r:id="rId7"/>
              </a:rPr>
              <a:t>www.eia.gov/mer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Today in Energy | </a:t>
            </a:r>
            <a:r>
              <a:rPr lang="en-US" sz="2200" dirty="0" smtClean="0">
                <a:hlinkClick r:id="rId8"/>
              </a:rPr>
              <a:t>www.eia.gov/todayinenergy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State Energy Portal | </a:t>
            </a:r>
            <a:r>
              <a:rPr lang="en-US" sz="2200" dirty="0" smtClean="0">
                <a:hlinkClick r:id="rId9"/>
              </a:rPr>
              <a:t>www.eia.gov/state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Drilling Productivity Report | </a:t>
            </a:r>
            <a:r>
              <a:rPr lang="en-US" sz="2200" dirty="0" smtClean="0">
                <a:hlinkClick r:id="rId10"/>
              </a:rPr>
              <a:t>www.eia.gov/petroleum/drilling/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040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FB2583-1558-4FA3-A9AE-B28F4F65176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6029" y="2647950"/>
            <a:ext cx="687546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chemeClr val="accent1"/>
                </a:solidFill>
                <a:latin typeface="+mj-lt"/>
              </a:rPr>
              <a:t>Supplemental </a:t>
            </a:r>
            <a:r>
              <a:rPr lang="en-US" sz="4000" dirty="0">
                <a:solidFill>
                  <a:schemeClr val="accent1"/>
                </a:solidFill>
                <a:latin typeface="+mj-lt"/>
              </a:rPr>
              <a:t>Slides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66752" y="6391275"/>
            <a:ext cx="4287275" cy="393700"/>
          </a:xfrm>
        </p:spPr>
        <p:txBody>
          <a:bodyPr/>
          <a:lstStyle/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03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08572" y="6440860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23</a:t>
            </a:fld>
            <a:endParaRPr lang="en-US" sz="1200" dirty="0">
              <a:latin typeface="+mj-lt"/>
            </a:endParaRPr>
          </a:p>
        </p:txBody>
      </p:sp>
      <p:sp>
        <p:nvSpPr>
          <p:cNvPr id="68" name="Footer Placeholder 48"/>
          <p:cNvSpPr>
            <a:spLocks noGrp="1"/>
          </p:cNvSpPr>
          <p:nvPr>
            <p:ph type="ftr" sz="quarter" idx="4294967295"/>
          </p:nvPr>
        </p:nvSpPr>
        <p:spPr>
          <a:xfrm>
            <a:off x="667511" y="6337226"/>
            <a:ext cx="3228214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smtClean="0">
                <a:solidFill>
                  <a:schemeClr val="bg1"/>
                </a:solidFill>
              </a:rPr>
              <a:t>LDC Natural Gas Forum                                                                    November 11,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537956" y="3639553"/>
            <a:ext cx="150754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marketed gas production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6537957" y="4481771"/>
            <a:ext cx="150754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non-marketed gas production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0080" y="-22098"/>
            <a:ext cx="8046720" cy="777240"/>
          </a:xfrm>
        </p:spPr>
        <p:txBody>
          <a:bodyPr/>
          <a:lstStyle/>
          <a:p>
            <a:r>
              <a:rPr lang="en-US" dirty="0" smtClean="0"/>
              <a:t>A larger share of new wells produce both oil and natural gas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84998"/>
              </p:ext>
            </p:extLst>
          </p:nvPr>
        </p:nvGraphicFramePr>
        <p:xfrm>
          <a:off x="532341" y="1066801"/>
          <a:ext cx="7631523" cy="462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 bwMode="auto">
          <a:xfrm>
            <a:off x="7242719" y="1710740"/>
            <a:ext cx="1469908" cy="50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00" b="0" i="0" dirty="0" smtClean="0">
                <a:solidFill>
                  <a:schemeClr val="accent1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natural</a:t>
            </a:r>
            <a:r>
              <a:rPr lang="en-US" sz="1400" b="0" i="0" baseline="0" dirty="0" smtClean="0">
                <a:solidFill>
                  <a:schemeClr val="accent1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 gas only</a:t>
            </a:r>
            <a:endParaRPr lang="en-US" sz="1400" b="0" i="0" dirty="0" smtClean="0">
              <a:solidFill>
                <a:schemeClr val="accent1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10" name="TextBox 1"/>
          <p:cNvSpPr txBox="1"/>
          <p:nvPr/>
        </p:nvSpPr>
        <p:spPr bwMode="auto">
          <a:xfrm>
            <a:off x="7242719" y="2610768"/>
            <a:ext cx="1469908" cy="50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00" b="0" i="0" dirty="0" smtClean="0">
                <a:solidFill>
                  <a:schemeClr val="accent2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oil only</a:t>
            </a:r>
          </a:p>
        </p:txBody>
      </p:sp>
      <p:sp>
        <p:nvSpPr>
          <p:cNvPr id="11" name="TextBox 1"/>
          <p:cNvSpPr txBox="1"/>
          <p:nvPr/>
        </p:nvSpPr>
        <p:spPr bwMode="auto">
          <a:xfrm>
            <a:off x="7242719" y="3799486"/>
            <a:ext cx="1469908" cy="50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00" b="0" i="0" dirty="0" smtClean="0">
                <a:solidFill>
                  <a:schemeClr val="accent3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oil and natural gas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695325" y="5721695"/>
            <a:ext cx="6210300" cy="4981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 smtClean="0"/>
              <a:t>Note: 2014 figure represents averages from January to September 2014</a:t>
            </a:r>
          </a:p>
          <a:p>
            <a:pPr marL="0" indent="0">
              <a:buNone/>
            </a:pPr>
            <a:r>
              <a:rPr lang="en-US" sz="1200" i="1" dirty="0" smtClean="0"/>
              <a:t>Source: EIA based on </a:t>
            </a:r>
            <a:r>
              <a:rPr lang="en-US" sz="1200" i="1" dirty="0" err="1" smtClean="0"/>
              <a:t>DrillingInfo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34786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512638" y="0"/>
            <a:ext cx="8631362" cy="914400"/>
          </a:xfrm>
        </p:spPr>
        <p:txBody>
          <a:bodyPr/>
          <a:lstStyle/>
          <a:p>
            <a:r>
              <a:rPr lang="en-US" dirty="0" smtClean="0"/>
              <a:t>Resource and technology assumptions have major implications for projected U.S. crude oil production beyond the next few years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598907"/>
              </p:ext>
            </p:extLst>
          </p:nvPr>
        </p:nvGraphicFramePr>
        <p:xfrm>
          <a:off x="407194" y="1688889"/>
          <a:ext cx="4024312" cy="422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037825"/>
              </p:ext>
            </p:extLst>
          </p:nvPr>
        </p:nvGraphicFramePr>
        <p:xfrm>
          <a:off x="4654550" y="1683293"/>
          <a:ext cx="4022725" cy="422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5693" y="6408964"/>
            <a:ext cx="384175" cy="365125"/>
          </a:xfrm>
          <a:prstGeom prst="rect">
            <a:avLst/>
          </a:prstGeom>
        </p:spPr>
        <p:txBody>
          <a:bodyPr/>
          <a:lstStyle/>
          <a:p>
            <a:fld id="{B3424F81-F06C-4AD8-AE56-B62176B75971}" type="slidenum">
              <a:rPr lang="en-US" sz="1200" smtClean="0"/>
              <a:pPr/>
              <a:t>24</a:t>
            </a:fld>
            <a:endParaRPr lang="en-US" sz="1200" dirty="0"/>
          </a:p>
        </p:txBody>
      </p:sp>
      <p:sp>
        <p:nvSpPr>
          <p:cNvPr id="6" name="Text Placeholder 35"/>
          <p:cNvSpPr>
            <a:spLocks noGrp="1"/>
          </p:cNvSpPr>
          <p:nvPr>
            <p:ph type="body" sz="quarter" idx="4294967295"/>
          </p:nvPr>
        </p:nvSpPr>
        <p:spPr>
          <a:xfrm>
            <a:off x="628629" y="5943601"/>
            <a:ext cx="6874254" cy="2857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200" i="1" dirty="0" smtClean="0"/>
              <a:t>Source:  EIA, Annual Energy Outlook 2014; Short Term Energy Outlook, October 2014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905389" y="1789867"/>
            <a:ext cx="0" cy="3789238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2899" y="5237594"/>
            <a:ext cx="1469543" cy="310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cs typeface="Arial" pitchFamily="34" charset="0"/>
              </a:rPr>
              <a:t>Alaska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47901" y="3396390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ight oil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94695" y="4299210"/>
            <a:ext cx="1815156" cy="51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o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ther lower 48 states onshore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161872" y="4863144"/>
            <a:ext cx="1681466" cy="37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ower 48 states offshore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873374" y="2408172"/>
            <a:ext cx="4000880" cy="3669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cs typeface="Arial" pitchFamily="34" charset="0"/>
              </a:rPr>
              <a:t>STEO October 2014 U.S. crude oil projection</a:t>
            </a:r>
            <a:endParaRPr lang="en-US" sz="14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>
            <a:off x="3171820" y="2668556"/>
            <a:ext cx="84851" cy="301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7145147" y="1786797"/>
            <a:ext cx="0" cy="3797071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45"/>
          <p:cNvGrpSpPr/>
          <p:nvPr/>
        </p:nvGrpSpPr>
        <p:grpSpPr>
          <a:xfrm>
            <a:off x="512638" y="1537453"/>
            <a:ext cx="8631362" cy="587695"/>
            <a:chOff x="512638" y="1535285"/>
            <a:chExt cx="8631362" cy="587695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467433" y="1545073"/>
              <a:ext cx="914400" cy="308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853" rIns="0" bIns="45853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2012</a:t>
              </a:r>
              <a:endPara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43"/>
            <p:cNvGrpSpPr/>
            <p:nvPr/>
          </p:nvGrpSpPr>
          <p:grpSpPr>
            <a:xfrm>
              <a:off x="512638" y="1535285"/>
              <a:ext cx="8631362" cy="587695"/>
              <a:chOff x="512638" y="1535285"/>
              <a:chExt cx="8631362" cy="587695"/>
            </a:xfrm>
          </p:grpSpPr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2750288" y="1806109"/>
                <a:ext cx="1953861" cy="3168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projections</a:t>
                </a:r>
                <a:endPara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512638" y="1806109"/>
                <a:ext cx="1906712" cy="3168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istory</a:t>
                </a:r>
                <a:endPara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6627812" y="1794574"/>
                <a:ext cx="2516188" cy="328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rojections</a:t>
                </a:r>
                <a:endPara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4389277" y="1789519"/>
                <a:ext cx="2516188" cy="328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istory</a:t>
                </a:r>
                <a:endPara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6686660" y="1535285"/>
                <a:ext cx="914400" cy="308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45853" rIns="0" bIns="45853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2012</a:t>
                </a:r>
                <a:endPara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704149" y="5272972"/>
            <a:ext cx="1469543" cy="310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cs typeface="Arial" pitchFamily="34" charset="0"/>
              </a:rPr>
              <a:t>Alaska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627813" y="2970305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ight oil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056445" y="4365882"/>
            <a:ext cx="1668205" cy="497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o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ther lower 48 states onshore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6627811" y="2668556"/>
            <a:ext cx="696363" cy="598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2552" y="987026"/>
            <a:ext cx="193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Reference case</a:t>
            </a:r>
          </a:p>
          <a:p>
            <a:r>
              <a:rPr lang="en-US" sz="1400" dirty="0"/>
              <a:t>m</a:t>
            </a:r>
            <a:r>
              <a:rPr lang="en-US" sz="1400" dirty="0" smtClean="0"/>
              <a:t>illion barrels per day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576210" y="985645"/>
            <a:ext cx="378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Oil and Gas Resource case</a:t>
            </a:r>
          </a:p>
          <a:p>
            <a:r>
              <a:rPr lang="en-US" sz="1400" dirty="0"/>
              <a:t>m</a:t>
            </a:r>
            <a:r>
              <a:rPr lang="en-US" sz="1400" dirty="0" smtClean="0"/>
              <a:t>illion barrels per day</a:t>
            </a:r>
            <a:endParaRPr lang="en-US" sz="1400" dirty="0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438919" y="4892197"/>
            <a:ext cx="188525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ower 48 states offshore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3721766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smtClean="0">
                <a:solidFill>
                  <a:schemeClr val="bg1"/>
                </a:solidFill>
              </a:rPr>
              <a:t>LDC Natural Gas Forum                                                                    November 11, 2014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0"/>
            <a:ext cx="8303821" cy="914400"/>
          </a:xfrm>
        </p:spPr>
        <p:txBody>
          <a:bodyPr/>
          <a:lstStyle/>
          <a:p>
            <a:r>
              <a:rPr lang="en-US" dirty="0" smtClean="0"/>
              <a:t>Most significant contributors to non-OPEC crude and lease condensate production: Canada, Brazil, U.S., Kazakhstan, Russia</a:t>
            </a:r>
            <a:endParaRPr lang="en-US" dirty="0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8112343"/>
              </p:ext>
            </p:extLst>
          </p:nvPr>
        </p:nvGraphicFramePr>
        <p:xfrm>
          <a:off x="685800" y="1646238"/>
          <a:ext cx="8001000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799" y="1005840"/>
            <a:ext cx="5845629" cy="548640"/>
          </a:xfrm>
        </p:spPr>
        <p:txBody>
          <a:bodyPr/>
          <a:lstStyle/>
          <a:p>
            <a:r>
              <a:rPr lang="en-US" dirty="0" smtClean="0"/>
              <a:t>non-OPEC crude and lease condensate production, Reference case</a:t>
            </a:r>
          </a:p>
          <a:p>
            <a:r>
              <a:rPr lang="en-US" dirty="0" smtClean="0"/>
              <a:t>million barrels per day</a:t>
            </a:r>
            <a:endParaRPr lang="en-GB" dirty="0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 EIA, International Energy Outlook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66749" y="6391275"/>
            <a:ext cx="3491593" cy="393700"/>
          </a:xfrm>
        </p:spPr>
        <p:txBody>
          <a:bodyPr/>
          <a:lstStyle/>
          <a:p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8686800" y="6408964"/>
            <a:ext cx="384175" cy="365125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 the Americas, recent gains in oil production are concentrated in countries with open investment structures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crude oil production by select Americas country</a:t>
            </a:r>
          </a:p>
          <a:p>
            <a:r>
              <a:rPr lang="en-US" dirty="0" smtClean="0"/>
              <a:t>million barrels per day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EIA, International Energy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66750" y="6391275"/>
            <a:ext cx="4754880" cy="393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686800" y="6398078"/>
            <a:ext cx="384175" cy="365125"/>
          </a:xfrm>
        </p:spPr>
        <p:txBody>
          <a:bodyPr/>
          <a:lstStyle/>
          <a:p>
            <a:pPr>
              <a:defRPr/>
            </a:pPr>
            <a:fld id="{34EDBD0E-7963-47C4-AC91-CA857B6BF0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402221776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6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oil production will spread to nations outside of the United States and Canada over the projection</a:t>
            </a:r>
            <a:endParaRPr lang="en-US" dirty="0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255798442"/>
              </p:ext>
            </p:extLst>
          </p:nvPr>
        </p:nvGraphicFramePr>
        <p:xfrm>
          <a:off x="685800" y="1646238"/>
          <a:ext cx="8001000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tight oil production, Reference case</a:t>
            </a:r>
          </a:p>
          <a:p>
            <a:r>
              <a:rPr lang="en-US" smtClean="0"/>
              <a:t>million barrels per day</a:t>
            </a:r>
            <a:endParaRPr lang="en-GB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 EIA, International Energy Outlook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66749" y="6391275"/>
            <a:ext cx="3480707" cy="393700"/>
          </a:xfrm>
        </p:spPr>
        <p:txBody>
          <a:bodyPr/>
          <a:lstStyle/>
          <a:p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8686800" y="6408964"/>
            <a:ext cx="384175" cy="365125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48407" y="4197586"/>
            <a:ext cx="2924503" cy="441783"/>
            <a:chOff x="1048407" y="3358056"/>
            <a:chExt cx="2924503" cy="44178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48407" y="3358056"/>
              <a:ext cx="25224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73164" y="3492062"/>
              <a:ext cx="1899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2.9 MMbbl/d in 2013</a:t>
              </a:r>
              <a:endParaRPr lang="en-US" sz="1400" dirty="0"/>
            </a:p>
          </p:txBody>
        </p:sp>
        <p:cxnSp>
          <p:nvCxnSpPr>
            <p:cNvPr id="15" name="Straight Connector 14"/>
            <p:cNvCxnSpPr>
              <a:endCxn id="14" idx="1"/>
            </p:cNvCxnSpPr>
            <p:nvPr/>
          </p:nvCxnSpPr>
          <p:spPr>
            <a:xfrm>
              <a:off x="1300655" y="3358056"/>
              <a:ext cx="772509" cy="287895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48407" y="3729658"/>
            <a:ext cx="3559220" cy="441783"/>
            <a:chOff x="1048407" y="3358056"/>
            <a:chExt cx="3004706" cy="44178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048407" y="3358056"/>
              <a:ext cx="25224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13511" y="3492062"/>
              <a:ext cx="2139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3.9 MMbbl/d in 2014 (STEO)</a:t>
              </a:r>
              <a:endParaRPr lang="en-US" sz="1400" dirty="0"/>
            </a:p>
          </p:txBody>
        </p:sp>
        <p:cxnSp>
          <p:nvCxnSpPr>
            <p:cNvPr id="17" name="Straight Connector 16"/>
            <p:cNvCxnSpPr>
              <a:endCxn id="16" idx="1"/>
            </p:cNvCxnSpPr>
            <p:nvPr/>
          </p:nvCxnSpPr>
          <p:spPr>
            <a:xfrm>
              <a:off x="1300655" y="3358056"/>
              <a:ext cx="612856" cy="287895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073164" y="2008835"/>
            <a:ext cx="3214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AEO2014 High </a:t>
            </a:r>
            <a:r>
              <a:rPr lang="en-US" sz="1400" dirty="0"/>
              <a:t>R</a:t>
            </a:r>
            <a:r>
              <a:rPr lang="en-US" sz="1400" dirty="0" smtClean="0"/>
              <a:t>esource case</a:t>
            </a:r>
            <a:endParaRPr lang="en-US" sz="1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458688" y="1996498"/>
            <a:ext cx="173181" cy="1491105"/>
            <a:chOff x="1458688" y="1928513"/>
            <a:chExt cx="173181" cy="1491105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555668" y="1928513"/>
              <a:ext cx="0" cy="149110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458688" y="1928513"/>
              <a:ext cx="173181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95108" y="1732354"/>
            <a:ext cx="173181" cy="2462837"/>
            <a:chOff x="1458688" y="1928513"/>
            <a:chExt cx="173181" cy="2462837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555668" y="1928514"/>
              <a:ext cx="0" cy="2462836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458688" y="1928513"/>
              <a:ext cx="173181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048407" y="3199709"/>
            <a:ext cx="3559220" cy="441783"/>
            <a:chOff x="1048407" y="3358056"/>
            <a:chExt cx="2924504" cy="441783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048407" y="3358056"/>
              <a:ext cx="2072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90420" y="3492062"/>
              <a:ext cx="2082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5.0 MMbbl/d in 2015 (STEO)</a:t>
              </a:r>
              <a:endParaRPr lang="en-US" sz="1400" dirty="0"/>
            </a:p>
          </p:txBody>
        </p:sp>
        <p:cxnSp>
          <p:nvCxnSpPr>
            <p:cNvPr id="26" name="Straight Connector 25"/>
            <p:cNvCxnSpPr>
              <a:endCxn id="25" idx="1"/>
            </p:cNvCxnSpPr>
            <p:nvPr/>
          </p:nvCxnSpPr>
          <p:spPr>
            <a:xfrm>
              <a:off x="1300655" y="3358056"/>
              <a:ext cx="589765" cy="287895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>
            <a:endCxn id="29" idx="1"/>
          </p:cNvCxnSpPr>
          <p:nvPr/>
        </p:nvCxnSpPr>
        <p:spPr>
          <a:xfrm>
            <a:off x="1792088" y="2031464"/>
            <a:ext cx="281076" cy="13126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9" idx="1"/>
          </p:cNvCxnSpPr>
          <p:nvPr/>
        </p:nvCxnSpPr>
        <p:spPr>
          <a:xfrm flipV="1">
            <a:off x="1555668" y="2162724"/>
            <a:ext cx="517496" cy="2114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4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Americas hold an abundance of shale gas resources, undeveloped except in the U.S. and Canada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0080" y="896112"/>
            <a:ext cx="5513070" cy="548640"/>
          </a:xfrm>
        </p:spPr>
        <p:txBody>
          <a:bodyPr/>
          <a:lstStyle/>
          <a:p>
            <a:r>
              <a:rPr lang="en-US" dirty="0" smtClean="0"/>
              <a:t>Americas natural gas reserves and resources, 2012</a:t>
            </a:r>
          </a:p>
          <a:p>
            <a:r>
              <a:rPr lang="en-US" dirty="0" smtClean="0"/>
              <a:t>trillion cubic feet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/>
            <a:r>
              <a:rPr lang="en-US" dirty="0"/>
              <a:t>Source: U.S. Energy Information Administration, Oil and Gas Journal, U.S. Geological Survey, EIA/ARI World Shale Gas and Shale Oil Resource Assessment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66750" y="6391275"/>
            <a:ext cx="4754880" cy="393700"/>
          </a:xfrm>
        </p:spPr>
        <p:txBody>
          <a:bodyPr/>
          <a:lstStyle/>
          <a:p>
            <a:pPr>
              <a:defRPr/>
            </a:pPr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4EDBD0E-7963-47C4-AC91-CA857B6BF0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135047569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7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2" y="159446"/>
            <a:ext cx="8098971" cy="598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596" y="315681"/>
            <a:ext cx="3995057" cy="5987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94636" y="6405787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4</a:t>
            </a:fld>
            <a:endParaRPr lang="en-US" sz="1200" dirty="0">
              <a:latin typeface="+mj-lt"/>
            </a:endParaRPr>
          </a:p>
        </p:txBody>
      </p:sp>
      <p:sp>
        <p:nvSpPr>
          <p:cNvPr id="68" name="Footer Placeholder 48"/>
          <p:cNvSpPr>
            <a:spLocks noGrp="1"/>
          </p:cNvSpPr>
          <p:nvPr>
            <p:ph type="ftr" sz="quarter" idx="4294967295"/>
          </p:nvPr>
        </p:nvSpPr>
        <p:spPr>
          <a:xfrm>
            <a:off x="667511" y="6391656"/>
            <a:ext cx="3228214" cy="3931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38595" y="384207"/>
            <a:ext cx="39950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North American shale </a:t>
            </a:r>
            <a:r>
              <a:rPr lang="en-US" sz="2400" dirty="0"/>
              <a:t>p</a:t>
            </a:r>
            <a:r>
              <a:rPr lang="en-US" sz="2400" dirty="0" smtClean="0"/>
              <a:t>lays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44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73152"/>
            <a:ext cx="8503920" cy="777240"/>
          </a:xfrm>
        </p:spPr>
        <p:txBody>
          <a:bodyPr/>
          <a:lstStyle/>
          <a:p>
            <a:r>
              <a:rPr lang="en-US" dirty="0" smtClean="0"/>
              <a:t>Americas natural gas production is pulling away from other regions</a:t>
            </a:r>
            <a:endParaRPr lang="en-US" dirty="0"/>
          </a:p>
        </p:txBody>
      </p:sp>
      <p:graphicFrame>
        <p:nvGraphicFramePr>
          <p:cNvPr id="10" name="Chart Placeholder 9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151013026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dry natural gas production by region</a:t>
            </a:r>
          </a:p>
          <a:p>
            <a:r>
              <a:rPr lang="en-US" dirty="0" smtClean="0"/>
              <a:t>trillion cubic feet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EIA, </a:t>
            </a:r>
            <a:r>
              <a:rPr lang="en-US" dirty="0"/>
              <a:t>International Energy </a:t>
            </a:r>
            <a:r>
              <a:rPr lang="en-US" dirty="0" smtClean="0"/>
              <a:t>Statistics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66750" y="6391275"/>
            <a:ext cx="4754880" cy="393700"/>
          </a:xfrm>
        </p:spPr>
        <p:txBody>
          <a:bodyPr/>
          <a:lstStyle/>
          <a:p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4EDBD0E-7963-47C4-AC91-CA857B6BF0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dry natural gas production in the Americas is outpacing consumption, largely driven by U.S. shale gas production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666750" y="6391275"/>
            <a:ext cx="4754880" cy="393700"/>
          </a:xfrm>
        </p:spPr>
        <p:txBody>
          <a:bodyPr/>
          <a:lstStyle/>
          <a:p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EDBD0E-7963-47C4-AC91-CA857B6BF0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ext Placeholder 8"/>
          <p:cNvSpPr txBox="1">
            <a:spLocks/>
          </p:cNvSpPr>
          <p:nvPr/>
        </p:nvSpPr>
        <p:spPr>
          <a:xfrm>
            <a:off x="640080" y="5952744"/>
            <a:ext cx="7946136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EIA, International Energy Statistics</a:t>
            </a:r>
            <a:endParaRPr 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3840" y="3456723"/>
            <a:ext cx="1280160" cy="221599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United States</a:t>
            </a:r>
          </a:p>
          <a:p>
            <a:endParaRPr lang="en-US" sz="1200" dirty="0" smtClean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endParaRPr lang="en-US" sz="1200" dirty="0" smtClean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sz="1100" dirty="0">
                <a:solidFill>
                  <a:schemeClr val="tx2"/>
                </a:solidFill>
              </a:rPr>
              <a:t>Canada</a:t>
            </a:r>
          </a:p>
          <a:p>
            <a:r>
              <a:rPr lang="en-US" sz="1100" dirty="0" smtClean="0">
                <a:solidFill>
                  <a:schemeClr val="accent5"/>
                </a:solidFill>
              </a:rPr>
              <a:t>Mexico</a:t>
            </a: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Trinidad &amp; Tobago</a:t>
            </a:r>
          </a:p>
          <a:p>
            <a:r>
              <a:rPr lang="en-US" sz="1100" dirty="0">
                <a:solidFill>
                  <a:schemeClr val="accent6"/>
                </a:solidFill>
              </a:rPr>
              <a:t>Argentina</a:t>
            </a:r>
          </a:p>
          <a:p>
            <a:r>
              <a:rPr lang="en-US" sz="1100" dirty="0" smtClean="0">
                <a:solidFill>
                  <a:schemeClr val="accent3"/>
                </a:solidFill>
              </a:rPr>
              <a:t>Venezuela</a:t>
            </a:r>
          </a:p>
          <a:p>
            <a:r>
              <a:rPr lang="en-US" sz="1100" dirty="0">
                <a:solidFill>
                  <a:schemeClr val="accent2"/>
                </a:solidFill>
              </a:rPr>
              <a:t>Brazil</a:t>
            </a:r>
          </a:p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Other Americas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78257351"/>
              </p:ext>
            </p:extLst>
          </p:nvPr>
        </p:nvGraphicFramePr>
        <p:xfrm>
          <a:off x="182563" y="1280160"/>
          <a:ext cx="4024312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27303965"/>
              </p:ext>
            </p:extLst>
          </p:nvPr>
        </p:nvGraphicFramePr>
        <p:xfrm>
          <a:off x="4114800" y="1280160"/>
          <a:ext cx="4022725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46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94636" y="6405787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7</a:t>
            </a:fld>
            <a:endParaRPr lang="en-US" sz="1200" dirty="0">
              <a:latin typeface="+mj-lt"/>
            </a:endParaRPr>
          </a:p>
        </p:txBody>
      </p:sp>
      <p:sp>
        <p:nvSpPr>
          <p:cNvPr id="68" name="Footer Placeholder 48"/>
          <p:cNvSpPr>
            <a:spLocks noGrp="1"/>
          </p:cNvSpPr>
          <p:nvPr>
            <p:ph type="ftr" sz="quarter" idx="4294967295"/>
          </p:nvPr>
        </p:nvSpPr>
        <p:spPr>
          <a:xfrm>
            <a:off x="667511" y="6391656"/>
            <a:ext cx="3228214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smtClean="0">
                <a:solidFill>
                  <a:schemeClr val="bg1"/>
                </a:solidFill>
              </a:rPr>
              <a:t>LDC Natural Gas Forum                                                                    November 11,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914400"/>
          </a:xfrm>
        </p:spPr>
        <p:txBody>
          <a:bodyPr/>
          <a:lstStyle/>
          <a:p>
            <a:r>
              <a:rPr lang="en-US" dirty="0"/>
              <a:t>These seven regions accounted for 95% of </a:t>
            </a:r>
            <a:r>
              <a:rPr lang="en-US" dirty="0" smtClean="0"/>
              <a:t>U.S. oil </a:t>
            </a:r>
            <a:r>
              <a:rPr lang="en-US" dirty="0"/>
              <a:t>production growth and all </a:t>
            </a:r>
            <a:r>
              <a:rPr lang="en-US" dirty="0" smtClean="0"/>
              <a:t>U.S. </a:t>
            </a:r>
            <a:r>
              <a:rPr lang="en-US" dirty="0"/>
              <a:t>natural gas production growth </a:t>
            </a:r>
            <a:r>
              <a:rPr lang="en-US" dirty="0" smtClean="0"/>
              <a:t>from 2011-2013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EIA, Drilling Productivity Report</a:t>
            </a:r>
            <a:endParaRPr lang="en-US" dirty="0"/>
          </a:p>
        </p:txBody>
      </p:sp>
      <p:pic>
        <p:nvPicPr>
          <p:cNvPr id="1026" name="Picture 2" descr="http://www.eia.gov/petroleum/drilling/images/dpmapv4l-wtit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30" y="1008326"/>
            <a:ext cx="7338785" cy="479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4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999868"/>
          </a:xfrm>
        </p:spPr>
        <p:txBody>
          <a:bodyPr/>
          <a:lstStyle/>
          <a:p>
            <a:r>
              <a:rPr lang="en-US" dirty="0" smtClean="0"/>
              <a:t>The U.S. has experienced a rapid increase in natural gas and oil production from shale and other tight resources</a:t>
            </a:r>
            <a:endParaRPr lang="en-US" dirty="0"/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964"/>
            <a:ext cx="384175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8</a:t>
            </a:fld>
            <a:endParaRPr lang="en-US" sz="1200" dirty="0">
              <a:latin typeface="+mj-lt"/>
            </a:endParaRPr>
          </a:p>
        </p:txBody>
      </p:sp>
      <p:graphicFrame>
        <p:nvGraphicFramePr>
          <p:cNvPr id="48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184842"/>
              </p:ext>
            </p:extLst>
          </p:nvPr>
        </p:nvGraphicFramePr>
        <p:xfrm>
          <a:off x="447674" y="1396621"/>
          <a:ext cx="4279005" cy="42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802970"/>
              </p:ext>
            </p:extLst>
          </p:nvPr>
        </p:nvGraphicFramePr>
        <p:xfrm>
          <a:off x="4726681" y="1390261"/>
          <a:ext cx="4279005" cy="434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" name="Text Placeholder 7"/>
          <p:cNvSpPr txBox="1">
            <a:spLocks/>
          </p:cNvSpPr>
          <p:nvPr/>
        </p:nvSpPr>
        <p:spPr>
          <a:xfrm>
            <a:off x="447675" y="5737609"/>
            <a:ext cx="8558011" cy="4620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 smtClean="0"/>
              <a:t>Sources: EIA derived from state administrative data collected by DrillingInfo Inc. Data are through August 2014 and represent EIA’s official tight oil &amp; shale gas estimates, but are not survey data. State abbreviations indicate primary state(s).</a:t>
            </a:r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3270006" cy="393192"/>
          </a:xfrm>
          <a:prstGeom prst="rect">
            <a:avLst/>
          </a:prstGeom>
        </p:spPr>
        <p:txBody>
          <a:bodyPr anchor="b"/>
          <a:lstStyle>
            <a:lvl1pPr>
              <a:defRPr sz="1200" i="1">
                <a:solidFill>
                  <a:schemeClr val="bg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544"/>
            <a:ext cx="8001000" cy="914400"/>
          </a:xfrm>
          <a:prstGeom prst="rect">
            <a:avLst/>
          </a:prstGeom>
          <a:noFill/>
        </p:spPr>
        <p:txBody>
          <a:bodyPr anchor="ctr" anchorCtr="0"/>
          <a:lstStyle/>
          <a:p>
            <a:r>
              <a:rPr lang="en-US" dirty="0" smtClean="0"/>
              <a:t>U.S. shale </a:t>
            </a:r>
            <a:r>
              <a:rPr lang="en-US" dirty="0"/>
              <a:t>gas leads growth in total gas production through </a:t>
            </a:r>
            <a:r>
              <a:rPr lang="en-US" dirty="0" smtClean="0"/>
              <a:t>2040, when production exceeds 100 billion cubic feet per day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202"/>
            <a:ext cx="38404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424F81-F06C-4AD8-AE56-B62176B7597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593781" y="1037546"/>
            <a:ext cx="4005072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natural gas production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cubic feet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2014, Reference case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974400250"/>
              </p:ext>
            </p:extLst>
          </p:nvPr>
        </p:nvGraphicFramePr>
        <p:xfrm>
          <a:off x="639763" y="1413113"/>
          <a:ext cx="7947025" cy="44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3663499" y="5109795"/>
            <a:ext cx="3049588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Associated with oil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4598853" y="5312507"/>
            <a:ext cx="2516188" cy="30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Coalbed methane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3521465" y="4305440"/>
            <a:ext cx="333365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Tight gas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930200" y="3506830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Shale gas</a:t>
            </a: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6498820" y="4912378"/>
            <a:ext cx="1935333" cy="310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Alaska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848408" y="4863039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cs typeface="Arial" pitchFamily="34" charset="0"/>
              </a:rPr>
              <a:t>Non-associated offshore</a:t>
            </a:r>
            <a:endParaRPr lang="en-US" sz="1400" dirty="0"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H="1" flipV="1">
            <a:off x="3972233" y="1721159"/>
            <a:ext cx="6088" cy="3598669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94277" y="4391078"/>
            <a:ext cx="281413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Non-associated onshore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3972233" y="1682226"/>
            <a:ext cx="3795251" cy="313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rojections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983226" y="1687810"/>
            <a:ext cx="2989007" cy="323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istory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515033" y="1413114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3628264" cy="393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LDC Natural Gas Forum                                                                    November 11, 2014</a:t>
            </a:r>
            <a:endParaRPr lang="en-US" dirty="0"/>
          </a:p>
        </p:txBody>
      </p:sp>
      <p:sp>
        <p:nvSpPr>
          <p:cNvPr id="2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5836739" y="1195280"/>
            <a:ext cx="2415325" cy="390906"/>
          </a:xfrm>
        </p:spPr>
        <p:txBody>
          <a:bodyPr/>
          <a:lstStyle/>
          <a:p>
            <a:pPr algn="r" eaLnBrk="0" hangingPunct="0"/>
            <a:r>
              <a:rPr lang="en-US" dirty="0" smtClean="0">
                <a:solidFill>
                  <a:schemeClr val="tx1"/>
                </a:solidFill>
              </a:rPr>
              <a:t>billion cubic feet per day</a:t>
            </a:r>
            <a:endParaRPr lang="en-GB" dirty="0" smtClean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783385" y="2044894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83385" y="5547233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83385" y="2738501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83385" y="3445637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83385" y="4146677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83385" y="4841621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83385" y="239864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83385" y="309054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83385" y="380834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83385" y="449414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83385" y="519366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14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eia_template_for_S1_Briefing</Template>
  <TotalTime>2878</TotalTime>
  <Words>2341</Words>
  <Application>Microsoft Office PowerPoint</Application>
  <PresentationFormat>On-screen Show (4:3)</PresentationFormat>
  <Paragraphs>582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eia_template_for_briefing</vt:lpstr>
      <vt:lpstr>Outlook for North American Natural Gas</vt:lpstr>
      <vt:lpstr>The Americas are the second largest region in natural gas reserves and resources</vt:lpstr>
      <vt:lpstr>The Americas hold an abundance of shale gas resources, undeveloped except in the U.S. and Canada</vt:lpstr>
      <vt:lpstr>PowerPoint Presentation</vt:lpstr>
      <vt:lpstr>Americas natural gas production is pulling away from other regions</vt:lpstr>
      <vt:lpstr>Total dry natural gas production in the Americas is outpacing consumption, largely driven by U.S. shale gas production</vt:lpstr>
      <vt:lpstr>These seven regions accounted for 95% of U.S. oil production growth and all U.S. natural gas production growth from 2011-2013</vt:lpstr>
      <vt:lpstr>The U.S. has experienced a rapid increase in natural gas and oil production from shale and other tight resources</vt:lpstr>
      <vt:lpstr>U.S. shale gas leads growth in total gas production through 2040, when production exceeds 100 billion cubic feet per day</vt:lpstr>
      <vt:lpstr>Natural gas consumption growth is driven by electric power, industrial, and transportation use</vt:lpstr>
      <vt:lpstr>U.S. becomes a net exporter of natural gas in the near future</vt:lpstr>
      <vt:lpstr>Projected U.S. natural gas trade depends on assumptions regarding resources and future technology advances </vt:lpstr>
      <vt:lpstr>Currently, most of the US exports are via pipeline, but liquefied natural gas export projects have been proposed. Proposed non-FTA  LNG export facilities as of March 2014 Potential export-oriented natural gas liquefaction facilities </vt:lpstr>
      <vt:lpstr>Most liquefaction projects are in North America and will increase the region’s total capacity 8-fold by 2019</vt:lpstr>
      <vt:lpstr>Currently, the Panama Canal can accommodate only 9% of the world’s LNG carrier fleet; after the expansion, it will be able to accommodate 88% of currently active carriers</vt:lpstr>
      <vt:lpstr>Shale gas in eastern Canada</vt:lpstr>
      <vt:lpstr>LNG export projects in eastern Canada</vt:lpstr>
      <vt:lpstr>Resources in eastern Canada are modest compared with the Canada national total</vt:lpstr>
      <vt:lpstr>Key Takeaways from Updated EIA Study of added LNG exports</vt:lpstr>
      <vt:lpstr>Areas of uncertainty in the outlook</vt:lpstr>
      <vt:lpstr>For more information</vt:lpstr>
      <vt:lpstr>PowerPoint Presentation</vt:lpstr>
      <vt:lpstr>A larger share of new wells produce both oil and natural gas</vt:lpstr>
      <vt:lpstr>Resource and technology assumptions have major implications for projected U.S. crude oil production beyond the next few years</vt:lpstr>
      <vt:lpstr>Most significant contributors to non-OPEC crude and lease condensate production: Canada, Brazil, U.S., Kazakhstan, Russia</vt:lpstr>
      <vt:lpstr>In the Americas, recent gains in oil production are concentrated in countries with open investment structures</vt:lpstr>
      <vt:lpstr>Tight oil production will spread to nations outside of the United States and Canada over the projection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Outlook for North American Natural Gas</dc:title>
  <dc:creator>Adam Sieminski</dc:creator>
  <cp:lastModifiedBy>ch4</cp:lastModifiedBy>
  <cp:revision>77</cp:revision>
  <cp:lastPrinted>2014-11-07T20:58:42Z</cp:lastPrinted>
  <dcterms:created xsi:type="dcterms:W3CDTF">2014-08-29T14:04:55Z</dcterms:created>
  <dcterms:modified xsi:type="dcterms:W3CDTF">2014-11-17T18:40:31Z</dcterms:modified>
</cp:coreProperties>
</file>