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drawings/drawing1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6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7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8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29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30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31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3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33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34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3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9.xml" ContentType="application/vnd.openxmlformats-officedocument.themeOverride+xml"/>
  <Override PartName="/ppt/drawings/drawing36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0.xml" ContentType="application/vnd.openxmlformats-officedocument.themeOverride+xml"/>
  <Override PartName="/ppt/drawings/drawing37.xml" ContentType="application/vnd.openxmlformats-officedocument.drawingml.chartshape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569" r:id="rId2"/>
    <p:sldId id="739" r:id="rId3"/>
    <p:sldId id="736" r:id="rId4"/>
    <p:sldId id="656" r:id="rId5"/>
    <p:sldId id="655" r:id="rId6"/>
    <p:sldId id="579" r:id="rId7"/>
    <p:sldId id="584" r:id="rId8"/>
    <p:sldId id="731" r:id="rId9"/>
    <p:sldId id="585" r:id="rId10"/>
    <p:sldId id="721" r:id="rId11"/>
    <p:sldId id="714" r:id="rId12"/>
    <p:sldId id="737" r:id="rId13"/>
    <p:sldId id="671" r:id="rId14"/>
    <p:sldId id="611" r:id="rId15"/>
    <p:sldId id="618" r:id="rId16"/>
    <p:sldId id="612" r:id="rId17"/>
    <p:sldId id="729" r:id="rId18"/>
    <p:sldId id="621" r:id="rId19"/>
    <p:sldId id="629" r:id="rId20"/>
    <p:sldId id="734" r:id="rId21"/>
    <p:sldId id="723" r:id="rId22"/>
    <p:sldId id="724" r:id="rId23"/>
    <p:sldId id="649" r:id="rId24"/>
    <p:sldId id="722" r:id="rId25"/>
    <p:sldId id="738" r:id="rId26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5" pos="2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68917" autoAdjust="0"/>
  </p:normalViewPr>
  <p:slideViewPr>
    <p:cSldViewPr snapToGrid="0">
      <p:cViewPr varScale="1">
        <p:scale>
          <a:sx n="102" d="100"/>
          <a:sy n="102" d="100"/>
        </p:scale>
        <p:origin x="1080" y="96"/>
      </p:cViewPr>
      <p:guideLst>
        <p:guide orient="horz" pos="2148"/>
        <p:guide pos="2880"/>
        <p:guide orient="horz" pos="1620"/>
        <p:guide pos="2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700" y="-474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\\Fs-f3\oea\Teams\OIIEA\AEO\AEO2018\Annotated_Power_Point\Office_submissions\Overview_key%20takeaways\Individual%20Graphs\Consumption_fuel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Fs-f3\oea\Teams\OIIEA\AEO\AEO2018\Annotated_Power_Point\Office_submissions\Overview_key%20takeaways\Individual%20Graphs\Oil_gas_production_cases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36.xml"/><Relationship Id="rId4" Type="http://schemas.openxmlformats.org/officeDocument/2006/relationships/oleObject" Target="file:///\\Fs-f3\oea\Teams\OIIEA\AEO\AEO2018\Annotated_Power_Point\Office_submissions\Overview_key%20takeaways\Individual%20Graphs\Consumption_fuels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37.xml"/><Relationship Id="rId4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Fs-f3\oea\Teams\OIIEA\AEO\AEO2018\Annotated_Power_Point\Office_submissions\Overview_key%20takeaways\Individual%20Graphs\Oil_gas_production_cas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2199132014163"/>
          <c:y val="0.20980378084233298"/>
          <c:w val="0.75173355542135067"/>
          <c:h val="0.69726851851851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Oil_gas_price_resource_cases!$K$6</c:f>
              <c:strCache>
                <c:ptCount val="1"/>
                <c:pt idx="0">
                  <c:v>High Oil and Gas Resource and Technology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Oil_gas_price_resource_cases!$BK$6:$CY$6</c:f>
              <c:numCache>
                <c:formatCode>0</c:formatCode>
                <c:ptCount val="41"/>
                <c:pt idx="0">
                  <c:v>89.201345940043652</c:v>
                </c:pt>
                <c:pt idx="1">
                  <c:v>122.17202473680749</c:v>
                </c:pt>
                <c:pt idx="2">
                  <c:v>120.30790955414962</c:v>
                </c:pt>
                <c:pt idx="3">
                  <c:v>115.11570859976175</c:v>
                </c:pt>
                <c:pt idx="4">
                  <c:v>103.0161984826694</c:v>
                </c:pt>
                <c:pt idx="5">
                  <c:v>53.922370679612619</c:v>
                </c:pt>
                <c:pt idx="6">
                  <c:v>44.512148022403672</c:v>
                </c:pt>
                <c:pt idx="7">
                  <c:v>52.431998999999998</c:v>
                </c:pt>
                <c:pt idx="8">
                  <c:v>51.483657999999998</c:v>
                </c:pt>
                <c:pt idx="9">
                  <c:v>55.030056000000002</c:v>
                </c:pt>
                <c:pt idx="10">
                  <c:v>67.827858000000006</c:v>
                </c:pt>
                <c:pt idx="11">
                  <c:v>68.986771000000005</c:v>
                </c:pt>
                <c:pt idx="12">
                  <c:v>71.323402000000002</c:v>
                </c:pt>
                <c:pt idx="13">
                  <c:v>72.767837999999998</c:v>
                </c:pt>
                <c:pt idx="14">
                  <c:v>74.232765000000001</c:v>
                </c:pt>
                <c:pt idx="15">
                  <c:v>74.894538999999995</c:v>
                </c:pt>
                <c:pt idx="16">
                  <c:v>75.974686000000005</c:v>
                </c:pt>
                <c:pt idx="17">
                  <c:v>77.213477999999995</c:v>
                </c:pt>
                <c:pt idx="18">
                  <c:v>79.065781000000001</c:v>
                </c:pt>
                <c:pt idx="19">
                  <c:v>80.335708999999994</c:v>
                </c:pt>
                <c:pt idx="20">
                  <c:v>81.525833000000006</c:v>
                </c:pt>
                <c:pt idx="21">
                  <c:v>82.671370999999994</c:v>
                </c:pt>
                <c:pt idx="22">
                  <c:v>83.472603000000007</c:v>
                </c:pt>
                <c:pt idx="23">
                  <c:v>85.056479999999993</c:v>
                </c:pt>
                <c:pt idx="24">
                  <c:v>86.378647000000001</c:v>
                </c:pt>
                <c:pt idx="25">
                  <c:v>87.137810000000002</c:v>
                </c:pt>
                <c:pt idx="26">
                  <c:v>87.515548999999993</c:v>
                </c:pt>
                <c:pt idx="27">
                  <c:v>88.263221999999999</c:v>
                </c:pt>
                <c:pt idx="28">
                  <c:v>88.890915000000007</c:v>
                </c:pt>
                <c:pt idx="29">
                  <c:v>89.591766000000007</c:v>
                </c:pt>
                <c:pt idx="30">
                  <c:v>89.838448</c:v>
                </c:pt>
                <c:pt idx="31">
                  <c:v>90.107703999999998</c:v>
                </c:pt>
                <c:pt idx="32">
                  <c:v>90.336562999999998</c:v>
                </c:pt>
                <c:pt idx="33">
                  <c:v>92.105209000000002</c:v>
                </c:pt>
                <c:pt idx="34">
                  <c:v>92.738135999999997</c:v>
                </c:pt>
                <c:pt idx="35">
                  <c:v>92.550392000000002</c:v>
                </c:pt>
                <c:pt idx="36">
                  <c:v>92.997353000000004</c:v>
                </c:pt>
                <c:pt idx="37">
                  <c:v>93.468811000000002</c:v>
                </c:pt>
                <c:pt idx="38">
                  <c:v>93.553580999999994</c:v>
                </c:pt>
                <c:pt idx="39">
                  <c:v>93.610825000000006</c:v>
                </c:pt>
                <c:pt idx="40">
                  <c:v>93.825539000000006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Oil_gas_price_resource_cases!$K$5</c:f>
              <c:strCache>
                <c:ptCount val="1"/>
                <c:pt idx="0">
                  <c:v>Low Oil and Gas Resource and Technology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Oil_gas_price_resource_cases!$BK$5:$CY$5</c:f>
              <c:numCache>
                <c:formatCode>0</c:formatCode>
                <c:ptCount val="41"/>
                <c:pt idx="0">
                  <c:v>89.201345940043652</c:v>
                </c:pt>
                <c:pt idx="1">
                  <c:v>122.17202473680749</c:v>
                </c:pt>
                <c:pt idx="2">
                  <c:v>120.30790955414962</c:v>
                </c:pt>
                <c:pt idx="3">
                  <c:v>115.11570859976175</c:v>
                </c:pt>
                <c:pt idx="4">
                  <c:v>103.0161984826694</c:v>
                </c:pt>
                <c:pt idx="5">
                  <c:v>53.922370679612619</c:v>
                </c:pt>
                <c:pt idx="6">
                  <c:v>44.512148022403672</c:v>
                </c:pt>
                <c:pt idx="7">
                  <c:v>52.431998999999998</c:v>
                </c:pt>
                <c:pt idx="8">
                  <c:v>53.264243999999998</c:v>
                </c:pt>
                <c:pt idx="9">
                  <c:v>58.059238000000001</c:v>
                </c:pt>
                <c:pt idx="10">
                  <c:v>72.537177999999997</c:v>
                </c:pt>
                <c:pt idx="11">
                  <c:v>80.957718</c:v>
                </c:pt>
                <c:pt idx="12">
                  <c:v>85.037064000000001</c:v>
                </c:pt>
                <c:pt idx="13">
                  <c:v>87.356262000000001</c:v>
                </c:pt>
                <c:pt idx="14">
                  <c:v>89.518317999999994</c:v>
                </c:pt>
                <c:pt idx="15">
                  <c:v>91.890190000000004</c:v>
                </c:pt>
                <c:pt idx="16">
                  <c:v>93.077102999999994</c:v>
                </c:pt>
                <c:pt idx="17">
                  <c:v>94.679749000000001</c:v>
                </c:pt>
                <c:pt idx="18">
                  <c:v>96.855277999999998</c:v>
                </c:pt>
                <c:pt idx="19">
                  <c:v>99.102553999999998</c:v>
                </c:pt>
                <c:pt idx="20">
                  <c:v>100.64772000000001</c:v>
                </c:pt>
                <c:pt idx="21">
                  <c:v>103.88938899999999</c:v>
                </c:pt>
                <c:pt idx="22">
                  <c:v>105.40362500000001</c:v>
                </c:pt>
                <c:pt idx="23">
                  <c:v>107.03115099999999</c:v>
                </c:pt>
                <c:pt idx="24">
                  <c:v>109.483406</c:v>
                </c:pt>
                <c:pt idx="25">
                  <c:v>110.08899700000001</c:v>
                </c:pt>
                <c:pt idx="26">
                  <c:v>108.842682</c:v>
                </c:pt>
                <c:pt idx="27">
                  <c:v>112.08884399999999</c:v>
                </c:pt>
                <c:pt idx="28">
                  <c:v>112.786125</c:v>
                </c:pt>
                <c:pt idx="29">
                  <c:v>114.770073</c:v>
                </c:pt>
                <c:pt idx="30">
                  <c:v>116.44034600000001</c:v>
                </c:pt>
                <c:pt idx="31">
                  <c:v>117.65419799999999</c:v>
                </c:pt>
                <c:pt idx="32">
                  <c:v>118.524254</c:v>
                </c:pt>
                <c:pt idx="33">
                  <c:v>119.718452</c:v>
                </c:pt>
                <c:pt idx="34">
                  <c:v>120.963814</c:v>
                </c:pt>
                <c:pt idx="35">
                  <c:v>121.57415</c:v>
                </c:pt>
                <c:pt idx="36">
                  <c:v>122.18720999999999</c:v>
                </c:pt>
                <c:pt idx="37">
                  <c:v>122.993561</c:v>
                </c:pt>
                <c:pt idx="38">
                  <c:v>123.584885</c:v>
                </c:pt>
                <c:pt idx="39">
                  <c:v>124.08528099999999</c:v>
                </c:pt>
                <c:pt idx="40">
                  <c:v>124.82038900000001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Oil_gas_price_resource_cases!$K$4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Oil_gas_price_resource_cases!$BK$4:$CY$4</c:f>
              <c:numCache>
                <c:formatCode>0</c:formatCode>
                <c:ptCount val="41"/>
                <c:pt idx="0">
                  <c:v>89.201345940043652</c:v>
                </c:pt>
                <c:pt idx="1">
                  <c:v>122.17202473680749</c:v>
                </c:pt>
                <c:pt idx="2">
                  <c:v>120.30790955414962</c:v>
                </c:pt>
                <c:pt idx="3">
                  <c:v>115.11570859976175</c:v>
                </c:pt>
                <c:pt idx="4">
                  <c:v>103.0161984826694</c:v>
                </c:pt>
                <c:pt idx="5">
                  <c:v>53.922370679612619</c:v>
                </c:pt>
                <c:pt idx="6">
                  <c:v>44.512148022403672</c:v>
                </c:pt>
                <c:pt idx="7">
                  <c:v>52.431998999999998</c:v>
                </c:pt>
                <c:pt idx="8">
                  <c:v>79.979384999999994</c:v>
                </c:pt>
                <c:pt idx="9">
                  <c:v>107.143913</c:v>
                </c:pt>
                <c:pt idx="10">
                  <c:v>122.648323</c:v>
                </c:pt>
                <c:pt idx="11">
                  <c:v>140.70178200000001</c:v>
                </c:pt>
                <c:pt idx="12">
                  <c:v>148.55976899999999</c:v>
                </c:pt>
                <c:pt idx="13">
                  <c:v>154.64558400000001</c:v>
                </c:pt>
                <c:pt idx="14">
                  <c:v>160.10034200000001</c:v>
                </c:pt>
                <c:pt idx="15">
                  <c:v>164.849457</c:v>
                </c:pt>
                <c:pt idx="16">
                  <c:v>168.358643</c:v>
                </c:pt>
                <c:pt idx="17">
                  <c:v>174.43630999999999</c:v>
                </c:pt>
                <c:pt idx="18">
                  <c:v>177.13130200000001</c:v>
                </c:pt>
                <c:pt idx="19">
                  <c:v>183.88110399999999</c:v>
                </c:pt>
                <c:pt idx="20">
                  <c:v>185.533783</c:v>
                </c:pt>
                <c:pt idx="21">
                  <c:v>187.86604299999999</c:v>
                </c:pt>
                <c:pt idx="22">
                  <c:v>190.774429</c:v>
                </c:pt>
                <c:pt idx="23">
                  <c:v>192.55841100000001</c:v>
                </c:pt>
                <c:pt idx="24">
                  <c:v>196.543823</c:v>
                </c:pt>
                <c:pt idx="25">
                  <c:v>199.73843400000001</c:v>
                </c:pt>
                <c:pt idx="26">
                  <c:v>202.22972100000001</c:v>
                </c:pt>
                <c:pt idx="27">
                  <c:v>203.70332300000001</c:v>
                </c:pt>
                <c:pt idx="28">
                  <c:v>206.30924999999999</c:v>
                </c:pt>
                <c:pt idx="29">
                  <c:v>209.70761100000001</c:v>
                </c:pt>
                <c:pt idx="30">
                  <c:v>211.58459500000001</c:v>
                </c:pt>
                <c:pt idx="31">
                  <c:v>214.16153</c:v>
                </c:pt>
                <c:pt idx="32">
                  <c:v>217.399078</c:v>
                </c:pt>
                <c:pt idx="33">
                  <c:v>219.39456200000001</c:v>
                </c:pt>
                <c:pt idx="34">
                  <c:v>219.34008800000001</c:v>
                </c:pt>
                <c:pt idx="35">
                  <c:v>220.37922699999999</c:v>
                </c:pt>
                <c:pt idx="36">
                  <c:v>222.27448999999999</c:v>
                </c:pt>
                <c:pt idx="37">
                  <c:v>224.22254899999999</c:v>
                </c:pt>
                <c:pt idx="38">
                  <c:v>226.524643</c:v>
                </c:pt>
                <c:pt idx="39">
                  <c:v>227.72077899999999</c:v>
                </c:pt>
                <c:pt idx="40">
                  <c:v>229.49923699999999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Oil_gas_price_resource_cases!$K$3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Oil_gas_price_resource_cases!$BK$3:$CY$3</c:f>
              <c:numCache>
                <c:formatCode>0</c:formatCode>
                <c:ptCount val="41"/>
                <c:pt idx="0">
                  <c:v>89.201345940043652</c:v>
                </c:pt>
                <c:pt idx="1">
                  <c:v>122.17202473680749</c:v>
                </c:pt>
                <c:pt idx="2">
                  <c:v>120.30790955414962</c:v>
                </c:pt>
                <c:pt idx="3">
                  <c:v>115.11570859976175</c:v>
                </c:pt>
                <c:pt idx="4">
                  <c:v>103.0161984826694</c:v>
                </c:pt>
                <c:pt idx="5">
                  <c:v>53.922370679612619</c:v>
                </c:pt>
                <c:pt idx="6">
                  <c:v>44.512148022403672</c:v>
                </c:pt>
                <c:pt idx="7">
                  <c:v>52.431998999999998</c:v>
                </c:pt>
                <c:pt idx="8">
                  <c:v>27.174548999999999</c:v>
                </c:pt>
                <c:pt idx="9">
                  <c:v>29.452262999999999</c:v>
                </c:pt>
                <c:pt idx="10">
                  <c:v>31.278656000000002</c:v>
                </c:pt>
                <c:pt idx="11">
                  <c:v>34.064937999999998</c:v>
                </c:pt>
                <c:pt idx="12">
                  <c:v>34.319159999999997</c:v>
                </c:pt>
                <c:pt idx="13">
                  <c:v>34.753563</c:v>
                </c:pt>
                <c:pt idx="14">
                  <c:v>35.064197999999998</c:v>
                </c:pt>
                <c:pt idx="15">
                  <c:v>35.271884999999997</c:v>
                </c:pt>
                <c:pt idx="16">
                  <c:v>35.307952999999998</c:v>
                </c:pt>
                <c:pt idx="17">
                  <c:v>36.321483999999998</c:v>
                </c:pt>
                <c:pt idx="18">
                  <c:v>36.705215000000003</c:v>
                </c:pt>
                <c:pt idx="19">
                  <c:v>37.168602</c:v>
                </c:pt>
                <c:pt idx="20">
                  <c:v>37.578277999999997</c:v>
                </c:pt>
                <c:pt idx="21">
                  <c:v>38.530856999999997</c:v>
                </c:pt>
                <c:pt idx="22">
                  <c:v>39.026001000000001</c:v>
                </c:pt>
                <c:pt idx="23">
                  <c:v>39.718933</c:v>
                </c:pt>
                <c:pt idx="24">
                  <c:v>40.434010000000001</c:v>
                </c:pt>
                <c:pt idx="25">
                  <c:v>41.124434999999998</c:v>
                </c:pt>
                <c:pt idx="26">
                  <c:v>41.806953</c:v>
                </c:pt>
                <c:pt idx="27">
                  <c:v>42.863872999999998</c:v>
                </c:pt>
                <c:pt idx="28">
                  <c:v>43.442794999999997</c:v>
                </c:pt>
                <c:pt idx="29">
                  <c:v>44.243552999999999</c:v>
                </c:pt>
                <c:pt idx="30">
                  <c:v>44.881129999999999</c:v>
                </c:pt>
                <c:pt idx="31">
                  <c:v>45.372540000000001</c:v>
                </c:pt>
                <c:pt idx="32">
                  <c:v>45.852749000000003</c:v>
                </c:pt>
                <c:pt idx="33">
                  <c:v>46.331318000000003</c:v>
                </c:pt>
                <c:pt idx="34">
                  <c:v>47.401851999999998</c:v>
                </c:pt>
                <c:pt idx="35">
                  <c:v>47.994948999999998</c:v>
                </c:pt>
                <c:pt idx="36">
                  <c:v>48.843575000000001</c:v>
                </c:pt>
                <c:pt idx="37">
                  <c:v>49.64996</c:v>
                </c:pt>
                <c:pt idx="38">
                  <c:v>50.492961999999999</c:v>
                </c:pt>
                <c:pt idx="39">
                  <c:v>50.881393000000003</c:v>
                </c:pt>
                <c:pt idx="40">
                  <c:v>51.636702999999997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Oil_gas_price_resource_cases!$K$2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Oil_gas_price_resource_cases!$BK$2:$CY$2</c:f>
              <c:numCache>
                <c:formatCode>0</c:formatCode>
                <c:ptCount val="41"/>
                <c:pt idx="0">
                  <c:v>89.201345940043652</c:v>
                </c:pt>
                <c:pt idx="1">
                  <c:v>122.17202473680749</c:v>
                </c:pt>
                <c:pt idx="2">
                  <c:v>120.30790955414962</c:v>
                </c:pt>
                <c:pt idx="3">
                  <c:v>115.11570859976175</c:v>
                </c:pt>
                <c:pt idx="4">
                  <c:v>103.0161984826694</c:v>
                </c:pt>
                <c:pt idx="5">
                  <c:v>53.922370679612619</c:v>
                </c:pt>
                <c:pt idx="6">
                  <c:v>44.512148022403672</c:v>
                </c:pt>
                <c:pt idx="7">
                  <c:v>52.431998999999998</c:v>
                </c:pt>
                <c:pt idx="8">
                  <c:v>52.893593000000003</c:v>
                </c:pt>
                <c:pt idx="9">
                  <c:v>56.253627999999999</c:v>
                </c:pt>
                <c:pt idx="10">
                  <c:v>69.960921999999997</c:v>
                </c:pt>
                <c:pt idx="11">
                  <c:v>77.362792999999996</c:v>
                </c:pt>
                <c:pt idx="12">
                  <c:v>80.548964999999995</c:v>
                </c:pt>
                <c:pt idx="13">
                  <c:v>82.945380999999998</c:v>
                </c:pt>
                <c:pt idx="14">
                  <c:v>84.508667000000003</c:v>
                </c:pt>
                <c:pt idx="15">
                  <c:v>85.695175000000006</c:v>
                </c:pt>
                <c:pt idx="16">
                  <c:v>87.465096000000003</c:v>
                </c:pt>
                <c:pt idx="17">
                  <c:v>88.656677000000002</c:v>
                </c:pt>
                <c:pt idx="18">
                  <c:v>90.307593999999995</c:v>
                </c:pt>
                <c:pt idx="19">
                  <c:v>91.804550000000006</c:v>
                </c:pt>
                <c:pt idx="20">
                  <c:v>92.821563999999995</c:v>
                </c:pt>
                <c:pt idx="21">
                  <c:v>94.867064999999997</c:v>
                </c:pt>
                <c:pt idx="22">
                  <c:v>95.837485999999998</c:v>
                </c:pt>
                <c:pt idx="23">
                  <c:v>97.170135000000002</c:v>
                </c:pt>
                <c:pt idx="24">
                  <c:v>98.738997999999995</c:v>
                </c:pt>
                <c:pt idx="25">
                  <c:v>99.865677000000005</c:v>
                </c:pt>
                <c:pt idx="26">
                  <c:v>100.31622299999999</c:v>
                </c:pt>
                <c:pt idx="27">
                  <c:v>102.774292</c:v>
                </c:pt>
                <c:pt idx="28">
                  <c:v>103.924324</c:v>
                </c:pt>
                <c:pt idx="29">
                  <c:v>104.86554700000001</c:v>
                </c:pt>
                <c:pt idx="30">
                  <c:v>106.078552</c:v>
                </c:pt>
                <c:pt idx="31">
                  <c:v>107.206383</c:v>
                </c:pt>
                <c:pt idx="32">
                  <c:v>107.770409</c:v>
                </c:pt>
                <c:pt idx="33">
                  <c:v>108.46283699999999</c:v>
                </c:pt>
                <c:pt idx="34">
                  <c:v>109.40909600000001</c:v>
                </c:pt>
                <c:pt idx="35">
                  <c:v>110.041534</c:v>
                </c:pt>
                <c:pt idx="36">
                  <c:v>110.394356</c:v>
                </c:pt>
                <c:pt idx="37">
                  <c:v>111.13648999999999</c:v>
                </c:pt>
                <c:pt idx="38">
                  <c:v>112.102333</c:v>
                </c:pt>
                <c:pt idx="39">
                  <c:v>112.993942</c:v>
                </c:pt>
                <c:pt idx="40">
                  <c:v>113.558533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679440"/>
        <c:axId val="379680000"/>
      </c:scatterChart>
      <c:valAx>
        <c:axId val="379679440"/>
        <c:scaling>
          <c:orientation val="minMax"/>
          <c:max val="2050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80000"/>
        <c:crosses val="autoZero"/>
        <c:crossBetween val="midCat"/>
        <c:majorUnit val="10"/>
      </c:valAx>
      <c:valAx>
        <c:axId val="379680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 cap="flat" cmpd="sng" algn="ctr">
            <a:solidFill>
              <a:srgbClr val="FFFFFF">
                <a:lumMod val="65000"/>
              </a:srgb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79440"/>
        <c:crossesAt val="2017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90551181102378E-2"/>
          <c:y val="0.18521225802406099"/>
          <c:w val="0.63122720438539071"/>
          <c:h val="0.7281594488188976"/>
        </c:manualLayout>
      </c:layout>
      <c:lineChart>
        <c:grouping val="standard"/>
        <c:varyColors val="0"/>
        <c:ser>
          <c:idx val="5"/>
          <c:order val="0"/>
          <c:tx>
            <c:strRef>
              <c:f>Trade_total_fuels!$K$5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Trade_total_fuels!$AQ$5:$CY$5</c:f>
              <c:numCache>
                <c:formatCode>General</c:formatCode>
                <c:ptCount val="61"/>
                <c:pt idx="0">
                  <c:v>15.293357000000002</c:v>
                </c:pt>
                <c:pt idx="1">
                  <c:v>14.220075000000001</c:v>
                </c:pt>
                <c:pt idx="2">
                  <c:v>14.959920000000002</c:v>
                </c:pt>
                <c:pt idx="3">
                  <c:v>16.372893000000005</c:v>
                </c:pt>
                <c:pt idx="4">
                  <c:v>17.19913</c:v>
                </c:pt>
                <c:pt idx="5">
                  <c:v>16.825246999999997</c:v>
                </c:pt>
                <c:pt idx="6">
                  <c:v>18.178944000000001</c:v>
                </c:pt>
                <c:pt idx="7">
                  <c:v>19.564862999999999</c:v>
                </c:pt>
                <c:pt idx="8">
                  <c:v>20.890242000000001</c:v>
                </c:pt>
                <c:pt idx="9">
                  <c:v>21.124063</c:v>
                </c:pt>
                <c:pt idx="10">
                  <c:v>22.314369000000003</c:v>
                </c:pt>
                <c:pt idx="11">
                  <c:v>23.295788999999996</c:v>
                </c:pt>
                <c:pt idx="12">
                  <c:v>22.616711999999996</c:v>
                </c:pt>
                <c:pt idx="13">
                  <c:v>24.056143000000002</c:v>
                </c:pt>
                <c:pt idx="14">
                  <c:v>26.032464000000001</c:v>
                </c:pt>
                <c:pt idx="15">
                  <c:v>26.865962</c:v>
                </c:pt>
                <c:pt idx="16">
                  <c:v>26.594876000000003</c:v>
                </c:pt>
                <c:pt idx="17">
                  <c:v>25.913962999999999</c:v>
                </c:pt>
                <c:pt idx="18">
                  <c:v>23.971966000000005</c:v>
                </c:pt>
                <c:pt idx="19">
                  <c:v>20.863512</c:v>
                </c:pt>
                <c:pt idx="20">
                  <c:v>20.537501000000002</c:v>
                </c:pt>
                <c:pt idx="21">
                  <c:v>18.624352999999999</c:v>
                </c:pt>
                <c:pt idx="22">
                  <c:v>16.928065999999998</c:v>
                </c:pt>
                <c:pt idx="23">
                  <c:v>13.981785</c:v>
                </c:pt>
                <c:pt idx="24">
                  <c:v>11.759028000000001</c:v>
                </c:pt>
                <c:pt idx="25">
                  <c:v>11.291676000000001</c:v>
                </c:pt>
                <c:pt idx="26">
                  <c:v>11.648423000000003</c:v>
                </c:pt>
                <c:pt idx="27" formatCode="0.000">
                  <c:v>10.450594000000002</c:v>
                </c:pt>
                <c:pt idx="28" formatCode="0.000">
                  <c:v>9.3893209999999989</c:v>
                </c:pt>
                <c:pt idx="29" formatCode="0.000">
                  <c:v>8.1136800000000004</c:v>
                </c:pt>
                <c:pt idx="30" formatCode="0.000">
                  <c:v>6.803445</c:v>
                </c:pt>
                <c:pt idx="31" formatCode="0.000">
                  <c:v>5.7336489999999998</c:v>
                </c:pt>
                <c:pt idx="32" formatCode="0.000">
                  <c:v>5.0761819999999993</c:v>
                </c:pt>
                <c:pt idx="33" formatCode="0.000">
                  <c:v>4.6539569999999983</c:v>
                </c:pt>
                <c:pt idx="34" formatCode="0.000">
                  <c:v>3.9188329999999993</c:v>
                </c:pt>
                <c:pt idx="35" formatCode="0.000">
                  <c:v>3.5000020000000021</c:v>
                </c:pt>
                <c:pt idx="36" formatCode="0.000">
                  <c:v>3.0966309999999986</c:v>
                </c:pt>
                <c:pt idx="37" formatCode="0.000">
                  <c:v>2.6330160000000014</c:v>
                </c:pt>
                <c:pt idx="38" formatCode="0.000">
                  <c:v>2.2970180000000013</c:v>
                </c:pt>
                <c:pt idx="39" formatCode="0.000">
                  <c:v>2.0712499999999991</c:v>
                </c:pt>
                <c:pt idx="40" formatCode="0.000">
                  <c:v>1.8482559999999992</c:v>
                </c:pt>
                <c:pt idx="41" formatCode="0.000">
                  <c:v>1.5253490000000021</c:v>
                </c:pt>
                <c:pt idx="42" formatCode="0.000">
                  <c:v>1.3880710000000001</c:v>
                </c:pt>
                <c:pt idx="43" formatCode="0.000">
                  <c:v>1.3511229999999976</c:v>
                </c:pt>
                <c:pt idx="44" formatCode="0.000">
                  <c:v>1.1150299999999973</c:v>
                </c:pt>
                <c:pt idx="45" formatCode="0.000">
                  <c:v>1.1149650000000015</c:v>
                </c:pt>
                <c:pt idx="46" formatCode="0.000">
                  <c:v>1.2580929999999988</c:v>
                </c:pt>
                <c:pt idx="47" formatCode="0.000">
                  <c:v>1.0332249999999981</c:v>
                </c:pt>
                <c:pt idx="48" formatCode="0.000">
                  <c:v>1.4876490000000011</c:v>
                </c:pt>
                <c:pt idx="49" formatCode="0.000">
                  <c:v>1.4470310000000026</c:v>
                </c:pt>
                <c:pt idx="50" formatCode="0.000">
                  <c:v>1.2776810000000012</c:v>
                </c:pt>
                <c:pt idx="51" formatCode="0.000">
                  <c:v>1.2742920000000026</c:v>
                </c:pt>
                <c:pt idx="52" formatCode="0.000">
                  <c:v>1.3431880000000014</c:v>
                </c:pt>
                <c:pt idx="53" formatCode="0.000">
                  <c:v>1.53613</c:v>
                </c:pt>
                <c:pt idx="54" formatCode="0.000">
                  <c:v>1.8400940000000006</c:v>
                </c:pt>
                <c:pt idx="55" formatCode="0.000">
                  <c:v>2.4372570000000024</c:v>
                </c:pt>
                <c:pt idx="56" formatCode="0.000">
                  <c:v>2.7572030000000005</c:v>
                </c:pt>
                <c:pt idx="57" formatCode="0.000">
                  <c:v>2.9636570000000013</c:v>
                </c:pt>
                <c:pt idx="58" formatCode="0.000">
                  <c:v>3.4468640000000015</c:v>
                </c:pt>
                <c:pt idx="59" formatCode="0.000">
                  <c:v>3.796047999999999</c:v>
                </c:pt>
                <c:pt idx="60" formatCode="0.000">
                  <c:v>4.0800290000000015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Trade_total_fuels!$K$7</c:f>
              <c:strCache>
                <c:ptCount val="1"/>
                <c:pt idx="0">
                  <c:v>coal and coke</c:v>
                </c:pt>
              </c:strCache>
            </c:strRef>
          </c:tx>
          <c:spPr>
            <a:ln w="22225" cap="rnd">
              <a:solidFill>
                <a:srgbClr val="675005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Trade_total_fuels!$AQ$7:$CY$7</c:f>
              <c:numCache>
                <c:formatCode>General</c:formatCode>
                <c:ptCount val="61"/>
                <c:pt idx="0">
                  <c:v>-2.7000110000000004</c:v>
                </c:pt>
                <c:pt idx="1">
                  <c:v>-2.7592360000000005</c:v>
                </c:pt>
                <c:pt idx="2">
                  <c:v>-2.5522320000000001</c:v>
                </c:pt>
                <c:pt idx="3">
                  <c:v>-1.730834</c:v>
                </c:pt>
                <c:pt idx="4">
                  <c:v>-1.5987259999999999</c:v>
                </c:pt>
                <c:pt idx="5">
                  <c:v>-2.0202789999999999</c:v>
                </c:pt>
                <c:pt idx="6">
                  <c:v>-2.1423380000000005</c:v>
                </c:pt>
                <c:pt idx="7">
                  <c:v>-1.9595269999999998</c:v>
                </c:pt>
                <c:pt idx="8">
                  <c:v>-1.8064899999999999</c:v>
                </c:pt>
                <c:pt idx="9">
                  <c:v>-1.240183</c:v>
                </c:pt>
                <c:pt idx="10">
                  <c:v>-1.1493719999999998</c:v>
                </c:pt>
                <c:pt idx="11">
                  <c:v>-0.74127799999999999</c:v>
                </c:pt>
                <c:pt idx="12">
                  <c:v>-0.54944399999999993</c:v>
                </c:pt>
                <c:pt idx="13">
                  <c:v>-0.44053299999999995</c:v>
                </c:pt>
                <c:pt idx="14">
                  <c:v>-0.43336699999999984</c:v>
                </c:pt>
                <c:pt idx="15">
                  <c:v>-0.46752700000000014</c:v>
                </c:pt>
                <c:pt idx="16">
                  <c:v>-0.29673599999999983</c:v>
                </c:pt>
                <c:pt idx="17">
                  <c:v>-0.57278600000000002</c:v>
                </c:pt>
                <c:pt idx="18">
                  <c:v>-1.1745400000000001</c:v>
                </c:pt>
                <c:pt idx="19">
                  <c:v>-0.97267999999999999</c:v>
                </c:pt>
                <c:pt idx="20">
                  <c:v>-1.6235089999999999</c:v>
                </c:pt>
                <c:pt idx="21">
                  <c:v>-2.4123520000000003</c:v>
                </c:pt>
                <c:pt idx="22">
                  <c:v>-2.8713630000000001</c:v>
                </c:pt>
                <c:pt idx="23">
                  <c:v>-2.7131110000000001</c:v>
                </c:pt>
                <c:pt idx="24">
                  <c:v>-2.2042700000000002</c:v>
                </c:pt>
                <c:pt idx="25">
                  <c:v>-1.614117</c:v>
                </c:pt>
                <c:pt idx="26">
                  <c:v>-1.3058779999999999</c:v>
                </c:pt>
                <c:pt idx="27" formatCode="0.000">
                  <c:v>-1.7473660612799999</c:v>
                </c:pt>
                <c:pt idx="28" formatCode="0.000">
                  <c:v>-1.505439163024</c:v>
                </c:pt>
                <c:pt idx="29" formatCode="0.000">
                  <c:v>-1.5025861802080001</c:v>
                </c:pt>
                <c:pt idx="30" formatCode="0.000">
                  <c:v>-1.45982953652</c:v>
                </c:pt>
                <c:pt idx="31" formatCode="0.000">
                  <c:v>-1.5381305659320001</c:v>
                </c:pt>
                <c:pt idx="32" formatCode="0.000">
                  <c:v>-1.623367535788</c:v>
                </c:pt>
                <c:pt idx="33" formatCode="0.000">
                  <c:v>-1.7038594526759998</c:v>
                </c:pt>
                <c:pt idx="34" formatCode="0.000">
                  <c:v>-1.765017744748</c:v>
                </c:pt>
                <c:pt idx="35" formatCode="0.000">
                  <c:v>-1.6917388536519999</c:v>
                </c:pt>
                <c:pt idx="36" formatCode="0.000">
                  <c:v>-1.6561794202039999</c:v>
                </c:pt>
                <c:pt idx="37" formatCode="0.000">
                  <c:v>-1.6541230522960002</c:v>
                </c:pt>
                <c:pt idx="38" formatCode="0.000">
                  <c:v>-1.684473276696</c:v>
                </c:pt>
                <c:pt idx="39" formatCode="0.000">
                  <c:v>-1.7112066153880001</c:v>
                </c:pt>
                <c:pt idx="40" formatCode="0.000">
                  <c:v>-1.7341879865600001</c:v>
                </c:pt>
                <c:pt idx="41" formatCode="0.000">
                  <c:v>-1.756358190632</c:v>
                </c:pt>
                <c:pt idx="42" formatCode="0.000">
                  <c:v>-1.842714229272</c:v>
                </c:pt>
                <c:pt idx="43" formatCode="0.000">
                  <c:v>-1.9025463934040001</c:v>
                </c:pt>
                <c:pt idx="44" formatCode="0.000">
                  <c:v>-1.775044422016</c:v>
                </c:pt>
                <c:pt idx="45" formatCode="0.000">
                  <c:v>-1.8056366496759999</c:v>
                </c:pt>
                <c:pt idx="46" formatCode="0.000">
                  <c:v>-1.865769149768</c:v>
                </c:pt>
                <c:pt idx="47" formatCode="0.000">
                  <c:v>-1.925700376312</c:v>
                </c:pt>
                <c:pt idx="48" formatCode="0.000">
                  <c:v>-2.0356367829719999</c:v>
                </c:pt>
                <c:pt idx="49" formatCode="0.000">
                  <c:v>-2.0704434452960001</c:v>
                </c:pt>
                <c:pt idx="50" formatCode="0.000">
                  <c:v>-2.1253778453800001</c:v>
                </c:pt>
                <c:pt idx="51" formatCode="0.000">
                  <c:v>-2.147023372364</c:v>
                </c:pt>
                <c:pt idx="52" formatCode="0.000">
                  <c:v>-2.1738339243599998</c:v>
                </c:pt>
                <c:pt idx="53" formatCode="0.000">
                  <c:v>-2.1760521206559997</c:v>
                </c:pt>
                <c:pt idx="54" formatCode="0.000">
                  <c:v>-2.0733321571559999</c:v>
                </c:pt>
                <c:pt idx="55" formatCode="0.000">
                  <c:v>-2.0501559632920001</c:v>
                </c:pt>
                <c:pt idx="56" formatCode="0.000">
                  <c:v>-2.0727886346160003</c:v>
                </c:pt>
                <c:pt idx="57" formatCode="0.000">
                  <c:v>-2.0881808561840001</c:v>
                </c:pt>
                <c:pt idx="58" formatCode="0.000">
                  <c:v>-2.1401539026159999</c:v>
                </c:pt>
                <c:pt idx="59" formatCode="0.000">
                  <c:v>-2.1444718452560001</c:v>
                </c:pt>
                <c:pt idx="60" formatCode="0.000">
                  <c:v>-2.0733811885239999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Trade_total_fuels!$K$8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Trade_total_fuels!$AQ$8:$CY$8</c:f>
              <c:numCache>
                <c:formatCode>General</c:formatCode>
                <c:ptCount val="61"/>
                <c:pt idx="0">
                  <c:v>1.463541</c:v>
                </c:pt>
                <c:pt idx="1">
                  <c:v>1.6660509999999999</c:v>
                </c:pt>
                <c:pt idx="2">
                  <c:v>1.940841</c:v>
                </c:pt>
                <c:pt idx="3">
                  <c:v>2.2546910000000002</c:v>
                </c:pt>
                <c:pt idx="4">
                  <c:v>2.5180469999999997</c:v>
                </c:pt>
                <c:pt idx="5">
                  <c:v>2.7448960000000002</c:v>
                </c:pt>
                <c:pt idx="6">
                  <c:v>2.846956</c:v>
                </c:pt>
                <c:pt idx="7">
                  <c:v>2.9043060000000001</c:v>
                </c:pt>
                <c:pt idx="8">
                  <c:v>3.0637989999999999</c:v>
                </c:pt>
                <c:pt idx="9">
                  <c:v>3.4999910000000001</c:v>
                </c:pt>
                <c:pt idx="10">
                  <c:v>3.623402</c:v>
                </c:pt>
                <c:pt idx="11">
                  <c:v>3.691398</c:v>
                </c:pt>
                <c:pt idx="12">
                  <c:v>3.58344</c:v>
                </c:pt>
                <c:pt idx="13">
                  <c:v>3.3563009999999998</c:v>
                </c:pt>
                <c:pt idx="14">
                  <c:v>3.5031969999999997</c:v>
                </c:pt>
                <c:pt idx="15">
                  <c:v>3.7144019999999998</c:v>
                </c:pt>
                <c:pt idx="16">
                  <c:v>3.5604639999999996</c:v>
                </c:pt>
                <c:pt idx="17">
                  <c:v>3.8929149999999999</c:v>
                </c:pt>
                <c:pt idx="18">
                  <c:v>3.1117720000000002</c:v>
                </c:pt>
                <c:pt idx="19">
                  <c:v>2.7631359999999998</c:v>
                </c:pt>
                <c:pt idx="20">
                  <c:v>2.6872560000000001</c:v>
                </c:pt>
                <c:pt idx="21">
                  <c:v>2.0362090000000004</c:v>
                </c:pt>
                <c:pt idx="22">
                  <c:v>1.5828360000000001</c:v>
                </c:pt>
                <c:pt idx="23">
                  <c:v>1.3688740000000001</c:v>
                </c:pt>
                <c:pt idx="24">
                  <c:v>1.234893</c:v>
                </c:pt>
                <c:pt idx="25">
                  <c:v>0.98648199999999986</c:v>
                </c:pt>
                <c:pt idx="26">
                  <c:v>0.72513300000000003</c:v>
                </c:pt>
                <c:pt idx="27" formatCode="0.000">
                  <c:v>-4.3324999999999836E-2</c:v>
                </c:pt>
                <c:pt idx="28" formatCode="0.000">
                  <c:v>-0.6834880000000001</c:v>
                </c:pt>
                <c:pt idx="29" formatCode="0.000">
                  <c:v>-2.0693340000000005</c:v>
                </c:pt>
                <c:pt idx="30" formatCode="0.000">
                  <c:v>-3.5356030000000005</c:v>
                </c:pt>
                <c:pt idx="31" formatCode="0.000">
                  <c:v>-3.8261130000000003</c:v>
                </c:pt>
                <c:pt idx="32" formatCode="0.000">
                  <c:v>-4.2693340000000006</c:v>
                </c:pt>
                <c:pt idx="33" formatCode="0.000">
                  <c:v>-4.7552509999999995</c:v>
                </c:pt>
                <c:pt idx="34" formatCode="0.000">
                  <c:v>-5.4337870000000006</c:v>
                </c:pt>
                <c:pt idx="35" formatCode="0.000">
                  <c:v>-5.8979809999999997</c:v>
                </c:pt>
                <c:pt idx="36" formatCode="0.000">
                  <c:v>-6.2608449999999998</c:v>
                </c:pt>
                <c:pt idx="37" formatCode="0.000">
                  <c:v>-6.6044969999999994</c:v>
                </c:pt>
                <c:pt idx="38" formatCode="0.000">
                  <c:v>-6.815252000000001</c:v>
                </c:pt>
                <c:pt idx="39" formatCode="0.000">
                  <c:v>-6.9529739999999993</c:v>
                </c:pt>
                <c:pt idx="40" formatCode="0.000">
                  <c:v>-7.0180509999999998</c:v>
                </c:pt>
                <c:pt idx="41" formatCode="0.000">
                  <c:v>-7.035463</c:v>
                </c:pt>
                <c:pt idx="42" formatCode="0.000">
                  <c:v>-7.0587869999999997</c:v>
                </c:pt>
                <c:pt idx="43" formatCode="0.000">
                  <c:v>-7.0820700000000008</c:v>
                </c:pt>
                <c:pt idx="44" formatCode="0.000">
                  <c:v>-7.1703419999999998</c:v>
                </c:pt>
                <c:pt idx="45" formatCode="0.000">
                  <c:v>-7.2209299999999992</c:v>
                </c:pt>
                <c:pt idx="46" formatCode="0.000">
                  <c:v>-7.3198319999999999</c:v>
                </c:pt>
                <c:pt idx="47" formatCode="0.000">
                  <c:v>-7.4310829999999992</c:v>
                </c:pt>
                <c:pt idx="48" formatCode="0.000">
                  <c:v>-7.4629320000000003</c:v>
                </c:pt>
                <c:pt idx="49" formatCode="0.000">
                  <c:v>-7.5292629999999994</c:v>
                </c:pt>
                <c:pt idx="50" formatCode="0.000">
                  <c:v>-7.6082299999999998</c:v>
                </c:pt>
                <c:pt idx="51" formatCode="0.000">
                  <c:v>-7.6343520000000007</c:v>
                </c:pt>
                <c:pt idx="52" formatCode="0.000">
                  <c:v>-7.6990029999999994</c:v>
                </c:pt>
                <c:pt idx="53" formatCode="0.000">
                  <c:v>-7.7623280000000001</c:v>
                </c:pt>
                <c:pt idx="54" formatCode="0.000">
                  <c:v>-7.9487020000000008</c:v>
                </c:pt>
                <c:pt idx="55" formatCode="0.000">
                  <c:v>-8.000240999999999</c:v>
                </c:pt>
                <c:pt idx="56" formatCode="0.000">
                  <c:v>-8.1158290000000015</c:v>
                </c:pt>
                <c:pt idx="57" formatCode="0.000">
                  <c:v>-8.2345259999999989</c:v>
                </c:pt>
                <c:pt idx="58" formatCode="0.000">
                  <c:v>-8.3220340000000004</c:v>
                </c:pt>
                <c:pt idx="59" formatCode="0.000">
                  <c:v>-8.3640349999999994</c:v>
                </c:pt>
                <c:pt idx="60" formatCode="0.000">
                  <c:v>-8.4531559999999999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Trade_total_fuels!$K$6</c:f>
              <c:strCache>
                <c:ptCount val="1"/>
                <c:pt idx="0">
                  <c:v>electricity</c:v>
                </c:pt>
              </c:strCache>
            </c:strRef>
          </c:tx>
          <c:spPr>
            <a:ln w="22225" cap="rnd">
              <a:solidFill>
                <a:srgbClr val="FFC702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Trade_total_fuels!$AQ$6:$CY$6</c:f>
              <c:numCache>
                <c:formatCode>General</c:formatCode>
                <c:ptCount val="61"/>
                <c:pt idx="0">
                  <c:v>7.8880000000000061E-3</c:v>
                </c:pt>
                <c:pt idx="1">
                  <c:v>6.6966000000000012E-2</c:v>
                </c:pt>
                <c:pt idx="2">
                  <c:v>8.6733000000000005E-2</c:v>
                </c:pt>
                <c:pt idx="3">
                  <c:v>9.4910000000000008E-2</c:v>
                </c:pt>
                <c:pt idx="4">
                  <c:v>0.15293699999999999</c:v>
                </c:pt>
                <c:pt idx="5">
                  <c:v>0.133855</c:v>
                </c:pt>
                <c:pt idx="6">
                  <c:v>0.13714399999999999</c:v>
                </c:pt>
                <c:pt idx="7">
                  <c:v>0.116204</c:v>
                </c:pt>
                <c:pt idx="8">
                  <c:v>8.8223999999999997E-2</c:v>
                </c:pt>
                <c:pt idx="9">
                  <c:v>9.8923999999999998E-2</c:v>
                </c:pt>
                <c:pt idx="10">
                  <c:v>0.115199</c:v>
                </c:pt>
                <c:pt idx="11">
                  <c:v>7.5156000000000001E-2</c:v>
                </c:pt>
                <c:pt idx="12">
                  <c:v>7.1594999999999992E-2</c:v>
                </c:pt>
                <c:pt idx="13">
                  <c:v>2.1904000000000007E-2</c:v>
                </c:pt>
                <c:pt idx="14">
                  <c:v>3.8596999999999992E-2</c:v>
                </c:pt>
                <c:pt idx="15">
                  <c:v>8.4543999999999994E-2</c:v>
                </c:pt>
                <c:pt idx="16">
                  <c:v>6.2848999999999988E-2</c:v>
                </c:pt>
                <c:pt idx="17">
                  <c:v>0.10663199999999999</c:v>
                </c:pt>
                <c:pt idx="18">
                  <c:v>0.111986</c:v>
                </c:pt>
                <c:pt idx="19">
                  <c:v>0.11618700000000001</c:v>
                </c:pt>
                <c:pt idx="20">
                  <c:v>8.8633999999999991E-2</c:v>
                </c:pt>
                <c:pt idx="21">
                  <c:v>0.12710099999999999</c:v>
                </c:pt>
                <c:pt idx="22">
                  <c:v>0.16125600000000001</c:v>
                </c:pt>
                <c:pt idx="23">
                  <c:v>0.19747299999999998</c:v>
                </c:pt>
                <c:pt idx="24">
                  <c:v>0.181559</c:v>
                </c:pt>
                <c:pt idx="25">
                  <c:v>0.22748000000000002</c:v>
                </c:pt>
                <c:pt idx="26">
                  <c:v>0.24213000000000001</c:v>
                </c:pt>
                <c:pt idx="27" formatCode="0.000">
                  <c:v>0.21966606127999996</c:v>
                </c:pt>
                <c:pt idx="28" formatCode="0.000">
                  <c:v>0.211847163024</c:v>
                </c:pt>
                <c:pt idx="29" formatCode="0.000">
                  <c:v>0.203689180208</c:v>
                </c:pt>
                <c:pt idx="30" formatCode="0.000">
                  <c:v>0.19699253651999998</c:v>
                </c:pt>
                <c:pt idx="31" formatCode="0.000">
                  <c:v>0.194810565932</c:v>
                </c:pt>
                <c:pt idx="32" formatCode="0.000">
                  <c:v>0.18797253578799999</c:v>
                </c:pt>
                <c:pt idx="33" formatCode="0.000">
                  <c:v>0.18856545267599997</c:v>
                </c:pt>
                <c:pt idx="34" formatCode="0.000">
                  <c:v>0.18619174474799999</c:v>
                </c:pt>
                <c:pt idx="35" formatCode="0.000">
                  <c:v>0.187910853652</c:v>
                </c:pt>
                <c:pt idx="36" formatCode="0.000">
                  <c:v>0.18668542020400003</c:v>
                </c:pt>
                <c:pt idx="37" formatCode="0.000">
                  <c:v>0.19271405229599997</c:v>
                </c:pt>
                <c:pt idx="38" formatCode="0.000">
                  <c:v>0.19375027669600001</c:v>
                </c:pt>
                <c:pt idx="39" formatCode="0.000">
                  <c:v>0.19560961538800001</c:v>
                </c:pt>
                <c:pt idx="40" formatCode="0.000">
                  <c:v>0.19681398655999999</c:v>
                </c:pt>
                <c:pt idx="41" formatCode="0.000">
                  <c:v>0.19742919063199998</c:v>
                </c:pt>
                <c:pt idx="42" formatCode="0.000">
                  <c:v>0.19648822927199999</c:v>
                </c:pt>
                <c:pt idx="43" formatCode="0.000">
                  <c:v>0.19585039340400001</c:v>
                </c:pt>
                <c:pt idx="44" formatCode="0.000">
                  <c:v>0.19468042201600003</c:v>
                </c:pt>
                <c:pt idx="45" formatCode="0.000">
                  <c:v>0.19440764967599999</c:v>
                </c:pt>
                <c:pt idx="46" formatCode="0.000">
                  <c:v>0.19511014976800001</c:v>
                </c:pt>
                <c:pt idx="47" formatCode="0.000">
                  <c:v>0.19234237631200002</c:v>
                </c:pt>
                <c:pt idx="48" formatCode="0.000">
                  <c:v>0.19423878297200001</c:v>
                </c:pt>
                <c:pt idx="49" formatCode="0.000">
                  <c:v>0.19372144529599999</c:v>
                </c:pt>
                <c:pt idx="50" formatCode="0.000">
                  <c:v>0.19294984537999998</c:v>
                </c:pt>
                <c:pt idx="51" formatCode="0.000">
                  <c:v>0.19244037236399997</c:v>
                </c:pt>
                <c:pt idx="52" formatCode="0.000">
                  <c:v>0.19190292436</c:v>
                </c:pt>
                <c:pt idx="53" formatCode="0.000">
                  <c:v>0.19136812065599998</c:v>
                </c:pt>
                <c:pt idx="54" formatCode="0.000">
                  <c:v>0.19083115715599999</c:v>
                </c:pt>
                <c:pt idx="55" formatCode="0.000">
                  <c:v>0.19013196329199999</c:v>
                </c:pt>
                <c:pt idx="56" formatCode="0.000">
                  <c:v>0.18931863461599999</c:v>
                </c:pt>
                <c:pt idx="57" formatCode="0.000">
                  <c:v>0.18868285618399999</c:v>
                </c:pt>
                <c:pt idx="58" formatCode="0.000">
                  <c:v>0.188086902616</c:v>
                </c:pt>
                <c:pt idx="59" formatCode="0.000">
                  <c:v>0.18745984525600001</c:v>
                </c:pt>
                <c:pt idx="60" formatCode="0.000">
                  <c:v>0.186840188524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170240"/>
        <c:axId val="371170800"/>
      </c:lineChart>
      <c:catAx>
        <c:axId val="3711702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70800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371170800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70240"/>
        <c:crossesAt val="27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02038859736487"/>
          <c:y val="0.23825688831523395"/>
          <c:w val="0.83983055680451679"/>
          <c:h val="0.6688152992783214"/>
        </c:manualLayout>
      </c:layout>
      <c:lineChart>
        <c:grouping val="standard"/>
        <c:varyColors val="0"/>
        <c:ser>
          <c:idx val="5"/>
          <c:order val="0"/>
          <c:tx>
            <c:strRef>
              <c:f>Consumption_fuels!$K$8</c:f>
              <c:strCache>
                <c:ptCount val="1"/>
                <c:pt idx="0">
                  <c:v>liquid biofuels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Consumption_fuels!$AQ$8:$CY$8</c:f>
              <c:numCache>
                <c:formatCode>0</c:formatCode>
                <c:ptCount val="61"/>
                <c:pt idx="0">
                  <c:v>6.0421000000000002E-2</c:v>
                </c:pt>
                <c:pt idx="1">
                  <c:v>7.0095000000000005E-2</c:v>
                </c:pt>
                <c:pt idx="2">
                  <c:v>7.9745999999999997E-2</c:v>
                </c:pt>
                <c:pt idx="3">
                  <c:v>9.3659999999999993E-2</c:v>
                </c:pt>
                <c:pt idx="4">
                  <c:v>0.10484</c:v>
                </c:pt>
                <c:pt idx="5">
                  <c:v>0.11248999999999999</c:v>
                </c:pt>
                <c:pt idx="6">
                  <c:v>8.0660999999999997E-2</c:v>
                </c:pt>
                <c:pt idx="7">
                  <c:v>0.10196599999999999</c:v>
                </c:pt>
                <c:pt idx="8">
                  <c:v>0.112843</c:v>
                </c:pt>
                <c:pt idx="9">
                  <c:v>0.117795</c:v>
                </c:pt>
                <c:pt idx="10">
                  <c:v>0.13488700000000001</c:v>
                </c:pt>
                <c:pt idx="11">
                  <c:v>0.14213200000000001</c:v>
                </c:pt>
                <c:pt idx="12">
                  <c:v>0.16967500000000002</c:v>
                </c:pt>
                <c:pt idx="13">
                  <c:v>0.22981000000000001</c:v>
                </c:pt>
                <c:pt idx="14">
                  <c:v>0.289715</c:v>
                </c:pt>
                <c:pt idx="15">
                  <c:v>0.33901600000000004</c:v>
                </c:pt>
                <c:pt idx="16">
                  <c:v>0.474995</c:v>
                </c:pt>
                <c:pt idx="17">
                  <c:v>0.60192200000000007</c:v>
                </c:pt>
                <c:pt idx="18">
                  <c:v>0.82457599999999998</c:v>
                </c:pt>
                <c:pt idx="19">
                  <c:v>0.93498599999999998</c:v>
                </c:pt>
                <c:pt idx="20">
                  <c:v>1.0746800000000001</c:v>
                </c:pt>
                <c:pt idx="21">
                  <c:v>1.15808</c:v>
                </c:pt>
                <c:pt idx="22">
                  <c:v>1.1621379999999999</c:v>
                </c:pt>
                <c:pt idx="23">
                  <c:v>1.277676</c:v>
                </c:pt>
                <c:pt idx="24">
                  <c:v>1.2919200000000002</c:v>
                </c:pt>
                <c:pt idx="25">
                  <c:v>1.3252870000000001</c:v>
                </c:pt>
                <c:pt idx="26">
                  <c:v>1.433227</c:v>
                </c:pt>
                <c:pt idx="27">
                  <c:v>1.5479689999999999</c:v>
                </c:pt>
                <c:pt idx="28">
                  <c:v>1.59874</c:v>
                </c:pt>
                <c:pt idx="29">
                  <c:v>1.5869450000000001</c:v>
                </c:pt>
                <c:pt idx="30">
                  <c:v>1.595259</c:v>
                </c:pt>
                <c:pt idx="31">
                  <c:v>1.58992</c:v>
                </c:pt>
                <c:pt idx="32">
                  <c:v>1.5862609999999999</c:v>
                </c:pt>
                <c:pt idx="33">
                  <c:v>1.5819019999999999</c:v>
                </c:pt>
                <c:pt idx="34">
                  <c:v>1.576908</c:v>
                </c:pt>
                <c:pt idx="35">
                  <c:v>1.573817</c:v>
                </c:pt>
                <c:pt idx="36">
                  <c:v>1.557169</c:v>
                </c:pt>
                <c:pt idx="37">
                  <c:v>1.550324</c:v>
                </c:pt>
                <c:pt idx="38">
                  <c:v>1.543639</c:v>
                </c:pt>
                <c:pt idx="39">
                  <c:v>1.5357609999999999</c:v>
                </c:pt>
                <c:pt idx="40">
                  <c:v>1.5293380000000001</c:v>
                </c:pt>
                <c:pt idx="41">
                  <c:v>1.5200499999999999</c:v>
                </c:pt>
                <c:pt idx="42">
                  <c:v>1.5127740000000001</c:v>
                </c:pt>
                <c:pt idx="43">
                  <c:v>1.5091349999999999</c:v>
                </c:pt>
                <c:pt idx="44">
                  <c:v>1.5090440000000001</c:v>
                </c:pt>
                <c:pt idx="45">
                  <c:v>1.5102329999999999</c:v>
                </c:pt>
                <c:pt idx="46">
                  <c:v>1.511115</c:v>
                </c:pt>
                <c:pt idx="47">
                  <c:v>1.5119020000000001</c:v>
                </c:pt>
                <c:pt idx="48">
                  <c:v>1.5127790000000001</c:v>
                </c:pt>
                <c:pt idx="49">
                  <c:v>1.5133430000000001</c:v>
                </c:pt>
                <c:pt idx="50">
                  <c:v>1.5141070000000001</c:v>
                </c:pt>
                <c:pt idx="51">
                  <c:v>1.5151250000000001</c:v>
                </c:pt>
                <c:pt idx="52">
                  <c:v>1.5157210000000001</c:v>
                </c:pt>
                <c:pt idx="53">
                  <c:v>1.516751</c:v>
                </c:pt>
                <c:pt idx="54">
                  <c:v>1.517579</c:v>
                </c:pt>
                <c:pt idx="55">
                  <c:v>1.5209600000000001</c:v>
                </c:pt>
                <c:pt idx="56">
                  <c:v>1.5244979999999999</c:v>
                </c:pt>
                <c:pt idx="57">
                  <c:v>1.527784</c:v>
                </c:pt>
                <c:pt idx="58">
                  <c:v>1.5284660000000001</c:v>
                </c:pt>
                <c:pt idx="59">
                  <c:v>1.528961</c:v>
                </c:pt>
                <c:pt idx="60">
                  <c:v>1.53003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Consumption_fuels!$K$6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Consumption_fuels!$AQ$6:$CY$6</c:f>
              <c:numCache>
                <c:formatCode>0</c:formatCode>
                <c:ptCount val="61"/>
                <c:pt idx="0">
                  <c:v>6.1043500000000002</c:v>
                </c:pt>
                <c:pt idx="1">
                  <c:v>6.4221320000000004</c:v>
                </c:pt>
                <c:pt idx="2">
                  <c:v>6.4792059999999996</c:v>
                </c:pt>
                <c:pt idx="3">
                  <c:v>6.4104989999999997</c:v>
                </c:pt>
                <c:pt idx="4">
                  <c:v>6.6938769999999996</c:v>
                </c:pt>
                <c:pt idx="5">
                  <c:v>7.0754359999999998</c:v>
                </c:pt>
                <c:pt idx="6">
                  <c:v>7.0866740000000004</c:v>
                </c:pt>
                <c:pt idx="7">
                  <c:v>6.5969920000000002</c:v>
                </c:pt>
                <c:pt idx="8">
                  <c:v>7.0678089999999996</c:v>
                </c:pt>
                <c:pt idx="9">
                  <c:v>7.6102559999999997</c:v>
                </c:pt>
                <c:pt idx="10">
                  <c:v>7.862349</c:v>
                </c:pt>
                <c:pt idx="11">
                  <c:v>8.0288529999999998</c:v>
                </c:pt>
                <c:pt idx="12">
                  <c:v>8.145429</c:v>
                </c:pt>
                <c:pt idx="13">
                  <c:v>7.9596220000000004</c:v>
                </c:pt>
                <c:pt idx="14">
                  <c:v>8.2227739999999994</c:v>
                </c:pt>
                <c:pt idx="15">
                  <c:v>8.1608099999999997</c:v>
                </c:pt>
                <c:pt idx="16">
                  <c:v>8.2146260000000009</c:v>
                </c:pt>
                <c:pt idx="17">
                  <c:v>8.4585889999999999</c:v>
                </c:pt>
                <c:pt idx="18">
                  <c:v>8.4264910000000004</c:v>
                </c:pt>
                <c:pt idx="19">
                  <c:v>8.3552199999999992</c:v>
                </c:pt>
                <c:pt idx="20">
                  <c:v>8.4344330000000003</c:v>
                </c:pt>
                <c:pt idx="21">
                  <c:v>8.2686980000000005</c:v>
                </c:pt>
                <c:pt idx="22">
                  <c:v>8.0618219999999994</c:v>
                </c:pt>
                <c:pt idx="23">
                  <c:v>8.2444330000000008</c:v>
                </c:pt>
                <c:pt idx="24">
                  <c:v>8.3375590000000006</c:v>
                </c:pt>
                <c:pt idx="25">
                  <c:v>8.3368859999999998</c:v>
                </c:pt>
                <c:pt idx="26">
                  <c:v>8.4221120000000003</c:v>
                </c:pt>
                <c:pt idx="27">
                  <c:v>8.287642</c:v>
                </c:pt>
                <c:pt idx="28">
                  <c:v>8.3367710000000006</c:v>
                </c:pt>
                <c:pt idx="29">
                  <c:v>8.2434360000000009</c:v>
                </c:pt>
                <c:pt idx="30">
                  <c:v>7.9983149999999998</c:v>
                </c:pt>
                <c:pt idx="31">
                  <c:v>7.9621310000000003</c:v>
                </c:pt>
                <c:pt idx="32">
                  <c:v>7.9861269999999998</c:v>
                </c:pt>
                <c:pt idx="33">
                  <c:v>7.7932519999999998</c:v>
                </c:pt>
                <c:pt idx="34">
                  <c:v>7.7285159999999999</c:v>
                </c:pt>
                <c:pt idx="35">
                  <c:v>7.5163169999999999</c:v>
                </c:pt>
                <c:pt idx="36">
                  <c:v>7.4231230000000004</c:v>
                </c:pt>
                <c:pt idx="37">
                  <c:v>7.4230049999999999</c:v>
                </c:pt>
                <c:pt idx="38">
                  <c:v>7.4126810000000001</c:v>
                </c:pt>
                <c:pt idx="39">
                  <c:v>7.3860349999999997</c:v>
                </c:pt>
                <c:pt idx="40">
                  <c:v>7.278994</c:v>
                </c:pt>
                <c:pt idx="41">
                  <c:v>7.2035099999999996</c:v>
                </c:pt>
                <c:pt idx="42">
                  <c:v>7.2127179999999997</c:v>
                </c:pt>
                <c:pt idx="43">
                  <c:v>7.1857389999999999</c:v>
                </c:pt>
                <c:pt idx="44">
                  <c:v>7.0202080000000002</c:v>
                </c:pt>
                <c:pt idx="45">
                  <c:v>6.993385</c:v>
                </c:pt>
                <c:pt idx="46">
                  <c:v>6.914237</c:v>
                </c:pt>
                <c:pt idx="47">
                  <c:v>6.9041600000000001</c:v>
                </c:pt>
                <c:pt idx="48">
                  <c:v>6.9170670000000003</c:v>
                </c:pt>
                <c:pt idx="49">
                  <c:v>6.9397900000000003</c:v>
                </c:pt>
                <c:pt idx="50">
                  <c:v>6.963419</c:v>
                </c:pt>
                <c:pt idx="51">
                  <c:v>6.9641409999999997</c:v>
                </c:pt>
                <c:pt idx="52">
                  <c:v>6.9465820000000003</c:v>
                </c:pt>
                <c:pt idx="53">
                  <c:v>6.9290289999999999</c:v>
                </c:pt>
                <c:pt idx="54">
                  <c:v>6.9146599999999996</c:v>
                </c:pt>
                <c:pt idx="55">
                  <c:v>6.8557899999999998</c:v>
                </c:pt>
                <c:pt idx="56">
                  <c:v>6.7982339999999999</c:v>
                </c:pt>
                <c:pt idx="57">
                  <c:v>6.7685880000000003</c:v>
                </c:pt>
                <c:pt idx="58">
                  <c:v>6.7559480000000001</c:v>
                </c:pt>
                <c:pt idx="59">
                  <c:v>6.7559480000000001</c:v>
                </c:pt>
                <c:pt idx="60">
                  <c:v>6.6412440000000004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Consumption_fuels!$K$7</c:f>
              <c:strCache>
                <c:ptCount val="1"/>
                <c:pt idx="0">
                  <c:v>hydro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Consumption_fuels!$AQ$7:$CY$7</c:f>
              <c:numCache>
                <c:formatCode>0</c:formatCode>
                <c:ptCount val="61"/>
                <c:pt idx="0">
                  <c:v>3.0463909999999998</c:v>
                </c:pt>
                <c:pt idx="1">
                  <c:v>3.015943</c:v>
                </c:pt>
                <c:pt idx="2">
                  <c:v>2.6174360000000001</c:v>
                </c:pt>
                <c:pt idx="3">
                  <c:v>2.891613</c:v>
                </c:pt>
                <c:pt idx="4">
                  <c:v>2.6834570000000002</c:v>
                </c:pt>
                <c:pt idx="5">
                  <c:v>3.2053069999999999</c:v>
                </c:pt>
                <c:pt idx="6">
                  <c:v>3.5896560000000002</c:v>
                </c:pt>
                <c:pt idx="7">
                  <c:v>3.6404580000000002</c:v>
                </c:pt>
                <c:pt idx="8">
                  <c:v>3.2970540000000002</c:v>
                </c:pt>
                <c:pt idx="9">
                  <c:v>3.2675749999999999</c:v>
                </c:pt>
                <c:pt idx="10">
                  <c:v>2.8111160000000002</c:v>
                </c:pt>
                <c:pt idx="11">
                  <c:v>2.2418580000000001</c:v>
                </c:pt>
                <c:pt idx="12">
                  <c:v>2.6890170000000002</c:v>
                </c:pt>
                <c:pt idx="13">
                  <c:v>2.7925390000000001</c:v>
                </c:pt>
                <c:pt idx="14">
                  <c:v>2.6884679999999999</c:v>
                </c:pt>
                <c:pt idx="15">
                  <c:v>2.7029420000000002</c:v>
                </c:pt>
                <c:pt idx="16">
                  <c:v>2.8690349999999998</c:v>
                </c:pt>
                <c:pt idx="17">
                  <c:v>2.4463889999999999</c:v>
                </c:pt>
                <c:pt idx="18">
                  <c:v>2.5111080000000001</c:v>
                </c:pt>
                <c:pt idx="19">
                  <c:v>2.6688239999999999</c:v>
                </c:pt>
                <c:pt idx="20">
                  <c:v>2.5385409999999999</c:v>
                </c:pt>
                <c:pt idx="21">
                  <c:v>3.1028519999999999</c:v>
                </c:pt>
                <c:pt idx="22">
                  <c:v>2.6287020000000001</c:v>
                </c:pt>
                <c:pt idx="23">
                  <c:v>2.5623819999999999</c:v>
                </c:pt>
                <c:pt idx="24">
                  <c:v>2.466577</c:v>
                </c:pt>
                <c:pt idx="25">
                  <c:v>2.321177</c:v>
                </c:pt>
                <c:pt idx="26">
                  <c:v>2.4772639999999999</c:v>
                </c:pt>
                <c:pt idx="27">
                  <c:v>2.7322899999999999</c:v>
                </c:pt>
                <c:pt idx="28">
                  <c:v>2.4547729999999999</c:v>
                </c:pt>
                <c:pt idx="29">
                  <c:v>2.598868</c:v>
                </c:pt>
                <c:pt idx="30">
                  <c:v>2.734353</c:v>
                </c:pt>
                <c:pt idx="31">
                  <c:v>2.7338369999999999</c:v>
                </c:pt>
                <c:pt idx="32">
                  <c:v>2.7339829999999998</c:v>
                </c:pt>
                <c:pt idx="33">
                  <c:v>2.7354370000000001</c:v>
                </c:pt>
                <c:pt idx="34">
                  <c:v>2.7402389999999999</c:v>
                </c:pt>
                <c:pt idx="35">
                  <c:v>2.7401200000000001</c:v>
                </c:pt>
                <c:pt idx="36">
                  <c:v>2.7404549999999999</c:v>
                </c:pt>
                <c:pt idx="37">
                  <c:v>2.7404929999999998</c:v>
                </c:pt>
                <c:pt idx="38">
                  <c:v>2.7405409999999999</c:v>
                </c:pt>
                <c:pt idx="39">
                  <c:v>2.7405889999999999</c:v>
                </c:pt>
                <c:pt idx="40">
                  <c:v>2.7405879999999998</c:v>
                </c:pt>
                <c:pt idx="41">
                  <c:v>2.7405810000000002</c:v>
                </c:pt>
                <c:pt idx="42">
                  <c:v>2.7406009999999998</c:v>
                </c:pt>
                <c:pt idx="43">
                  <c:v>2.7425130000000002</c:v>
                </c:pt>
                <c:pt idx="44">
                  <c:v>2.7425410000000001</c:v>
                </c:pt>
                <c:pt idx="45">
                  <c:v>2.7425830000000002</c:v>
                </c:pt>
                <c:pt idx="46">
                  <c:v>2.743519</c:v>
                </c:pt>
                <c:pt idx="47">
                  <c:v>2.7439390000000001</c:v>
                </c:pt>
                <c:pt idx="48">
                  <c:v>2.7440540000000002</c:v>
                </c:pt>
                <c:pt idx="49">
                  <c:v>2.7441759999999999</c:v>
                </c:pt>
                <c:pt idx="50">
                  <c:v>2.7442319999999998</c:v>
                </c:pt>
                <c:pt idx="51">
                  <c:v>2.7444609999999998</c:v>
                </c:pt>
                <c:pt idx="52">
                  <c:v>2.7450990000000002</c:v>
                </c:pt>
                <c:pt idx="53">
                  <c:v>2.7453319999999999</c:v>
                </c:pt>
                <c:pt idx="54">
                  <c:v>2.7469579999999998</c:v>
                </c:pt>
                <c:pt idx="55">
                  <c:v>2.7501359999999999</c:v>
                </c:pt>
                <c:pt idx="56">
                  <c:v>2.7502399999999998</c:v>
                </c:pt>
                <c:pt idx="57">
                  <c:v>2.7503489999999999</c:v>
                </c:pt>
                <c:pt idx="58">
                  <c:v>2.75047</c:v>
                </c:pt>
                <c:pt idx="59">
                  <c:v>2.7515239999999999</c:v>
                </c:pt>
                <c:pt idx="60">
                  <c:v>2.7517109999999998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Consumption_fuels!$K$4</c:f>
              <c:strCache>
                <c:ptCount val="1"/>
                <c:pt idx="0">
                  <c:v>other renewable energy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Consumption_fuels!$AQ$4:$CY$4</c:f>
              <c:numCache>
                <c:formatCode>0</c:formatCode>
                <c:ptCount val="61"/>
                <c:pt idx="0">
                  <c:v>2.9332010000000004</c:v>
                </c:pt>
                <c:pt idx="1">
                  <c:v>2.981735</c:v>
                </c:pt>
                <c:pt idx="2">
                  <c:v>3.1233609999999996</c:v>
                </c:pt>
                <c:pt idx="3">
                  <c:v>3.0963470000000002</c:v>
                </c:pt>
                <c:pt idx="4">
                  <c:v>3.1988279999999998</c:v>
                </c:pt>
                <c:pt idx="5">
                  <c:v>3.2415530000000001</c:v>
                </c:pt>
                <c:pt idx="6">
                  <c:v>3.3420549999999998</c:v>
                </c:pt>
                <c:pt idx="7">
                  <c:v>3.2716739999999995</c:v>
                </c:pt>
                <c:pt idx="8">
                  <c:v>3.0813709999999999</c:v>
                </c:pt>
                <c:pt idx="9">
                  <c:v>3.1283450000000004</c:v>
                </c:pt>
                <c:pt idx="10">
                  <c:v>3.1581950000000001</c:v>
                </c:pt>
                <c:pt idx="11">
                  <c:v>2.7759319999999996</c:v>
                </c:pt>
                <c:pt idx="12">
                  <c:v>2.8673719999999996</c:v>
                </c:pt>
                <c:pt idx="13">
                  <c:v>2.9217509999999995</c:v>
                </c:pt>
                <c:pt idx="14">
                  <c:v>3.0964699999999996</c:v>
                </c:pt>
                <c:pt idx="15">
                  <c:v>3.1914879999999997</c:v>
                </c:pt>
                <c:pt idx="16">
                  <c:v>3.2926790000000001</c:v>
                </c:pt>
                <c:pt idx="17">
                  <c:v>3.4745749999999997</c:v>
                </c:pt>
                <c:pt idx="18">
                  <c:v>3.8386460000000002</c:v>
                </c:pt>
                <c:pt idx="19">
                  <c:v>4.0000580000000001</c:v>
                </c:pt>
                <c:pt idx="20">
                  <c:v>4.416925</c:v>
                </c:pt>
                <c:pt idx="21">
                  <c:v>4.7382109999999997</c:v>
                </c:pt>
                <c:pt idx="22">
                  <c:v>4.9156579999999996</c:v>
                </c:pt>
                <c:pt idx="23">
                  <c:v>5.4358840000000015</c:v>
                </c:pt>
                <c:pt idx="24">
                  <c:v>5.8115199999999998</c:v>
                </c:pt>
                <c:pt idx="25">
                  <c:v>5.8244829999999999</c:v>
                </c:pt>
                <c:pt idx="26">
                  <c:v>6.2538809999999998</c:v>
                </c:pt>
                <c:pt idx="27">
                  <c:v>6.4401659999999996</c:v>
                </c:pt>
                <c:pt idx="28">
                  <c:v>6.6093560000000009</c:v>
                </c:pt>
                <c:pt idx="29">
                  <c:v>7.2031300000000007</c:v>
                </c:pt>
                <c:pt idx="30">
                  <c:v>8.0278310000000008</c:v>
                </c:pt>
                <c:pt idx="31">
                  <c:v>8.5017809999999994</c:v>
                </c:pt>
                <c:pt idx="32">
                  <c:v>8.7501230000000003</c:v>
                </c:pt>
                <c:pt idx="33">
                  <c:v>8.857759999999999</c:v>
                </c:pt>
                <c:pt idx="34">
                  <c:v>8.9587420000000009</c:v>
                </c:pt>
                <c:pt idx="35">
                  <c:v>9.0886949999999995</c:v>
                </c:pt>
                <c:pt idx="36">
                  <c:v>9.1877390000000005</c:v>
                </c:pt>
                <c:pt idx="37">
                  <c:v>9.3032589999999988</c:v>
                </c:pt>
                <c:pt idx="38">
                  <c:v>9.4188740000000006</c:v>
                </c:pt>
                <c:pt idx="39">
                  <c:v>9.5339590000000012</c:v>
                </c:pt>
                <c:pt idx="40">
                  <c:v>9.7349010000000007</c:v>
                </c:pt>
                <c:pt idx="41">
                  <c:v>9.9611959999999993</c:v>
                </c:pt>
                <c:pt idx="42">
                  <c:v>10.195381000000001</c:v>
                </c:pt>
                <c:pt idx="43">
                  <c:v>10.440715000000001</c:v>
                </c:pt>
                <c:pt idx="44">
                  <c:v>10.715498</c:v>
                </c:pt>
                <c:pt idx="45">
                  <c:v>11.014611</c:v>
                </c:pt>
                <c:pt idx="46">
                  <c:v>11.198677999999999</c:v>
                </c:pt>
                <c:pt idx="47">
                  <c:v>11.367258000000001</c:v>
                </c:pt>
                <c:pt idx="48">
                  <c:v>11.579267</c:v>
                </c:pt>
                <c:pt idx="49">
                  <c:v>11.734321</c:v>
                </c:pt>
                <c:pt idx="50">
                  <c:v>11.838303000000002</c:v>
                </c:pt>
                <c:pt idx="51">
                  <c:v>11.96088</c:v>
                </c:pt>
                <c:pt idx="52">
                  <c:v>12.099081</c:v>
                </c:pt>
                <c:pt idx="53">
                  <c:v>12.245849</c:v>
                </c:pt>
                <c:pt idx="54">
                  <c:v>12.410639000000002</c:v>
                </c:pt>
                <c:pt idx="55">
                  <c:v>12.632251999999999</c:v>
                </c:pt>
                <c:pt idx="56">
                  <c:v>12.900744</c:v>
                </c:pt>
                <c:pt idx="57">
                  <c:v>13.092010999999999</c:v>
                </c:pt>
                <c:pt idx="58">
                  <c:v>13.23578</c:v>
                </c:pt>
                <c:pt idx="59">
                  <c:v>13.349012</c:v>
                </c:pt>
                <c:pt idx="60">
                  <c:v>13.460295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Consumption_fuels!$K$2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Consumption_fuels!$AQ$2:$CY$2</c:f>
              <c:numCache>
                <c:formatCode>0</c:formatCode>
                <c:ptCount val="61"/>
                <c:pt idx="0">
                  <c:v>33.551622999999999</c:v>
                </c:pt>
                <c:pt idx="1">
                  <c:v>32.846032000000001</c:v>
                </c:pt>
                <c:pt idx="2">
                  <c:v>33.524957000000001</c:v>
                </c:pt>
                <c:pt idx="3">
                  <c:v>33.687240000000003</c:v>
                </c:pt>
                <c:pt idx="4">
                  <c:v>34.557544999999998</c:v>
                </c:pt>
                <c:pt idx="5">
                  <c:v>34.441046</c:v>
                </c:pt>
                <c:pt idx="6">
                  <c:v>35.674967000000002</c:v>
                </c:pt>
                <c:pt idx="7">
                  <c:v>36.158479999999997</c:v>
                </c:pt>
                <c:pt idx="8">
                  <c:v>36.817371999999999</c:v>
                </c:pt>
                <c:pt idx="9">
                  <c:v>37.836036</c:v>
                </c:pt>
                <c:pt idx="10">
                  <c:v>38.265934000000001</c:v>
                </c:pt>
                <c:pt idx="11">
                  <c:v>38.189655999999999</c:v>
                </c:pt>
                <c:pt idx="12">
                  <c:v>38.225566000000001</c:v>
                </c:pt>
                <c:pt idx="13">
                  <c:v>38.789797999999998</c:v>
                </c:pt>
                <c:pt idx="14">
                  <c:v>40.226666999999999</c:v>
                </c:pt>
                <c:pt idx="15">
                  <c:v>40.302833999999997</c:v>
                </c:pt>
                <c:pt idx="16">
                  <c:v>39.823636</c:v>
                </c:pt>
                <c:pt idx="17">
                  <c:v>39.489249999999998</c:v>
                </c:pt>
                <c:pt idx="18">
                  <c:v>36.906820000000003</c:v>
                </c:pt>
                <c:pt idx="19">
                  <c:v>34.959049999999998</c:v>
                </c:pt>
                <c:pt idx="20">
                  <c:v>35.488346999999997</c:v>
                </c:pt>
                <c:pt idx="21">
                  <c:v>34.828344000000001</c:v>
                </c:pt>
                <c:pt idx="22">
                  <c:v>34.011567999999997</c:v>
                </c:pt>
                <c:pt idx="23">
                  <c:v>34.619323000000001</c:v>
                </c:pt>
                <c:pt idx="24">
                  <c:v>34.874481000000003</c:v>
                </c:pt>
                <c:pt idx="25">
                  <c:v>35.605421</c:v>
                </c:pt>
                <c:pt idx="26">
                  <c:v>36.017211000000003</c:v>
                </c:pt>
                <c:pt idx="27">
                  <c:v>37.504902000000001</c:v>
                </c:pt>
                <c:pt idx="28">
                  <c:v>38.436878</c:v>
                </c:pt>
                <c:pt idx="29">
                  <c:v>38.367699000000002</c:v>
                </c:pt>
                <c:pt idx="30">
                  <c:v>38.006675999999999</c:v>
                </c:pt>
                <c:pt idx="31">
                  <c:v>37.793362000000002</c:v>
                </c:pt>
                <c:pt idx="32">
                  <c:v>37.506607000000002</c:v>
                </c:pt>
                <c:pt idx="33">
                  <c:v>37.235022999999998</c:v>
                </c:pt>
                <c:pt idx="34">
                  <c:v>37.011203999999999</c:v>
                </c:pt>
                <c:pt idx="35">
                  <c:v>36.662135999999997</c:v>
                </c:pt>
                <c:pt idx="36">
                  <c:v>36.332152999999998</c:v>
                </c:pt>
                <c:pt idx="37">
                  <c:v>36.132869999999997</c:v>
                </c:pt>
                <c:pt idx="38">
                  <c:v>35.98798</c:v>
                </c:pt>
                <c:pt idx="39">
                  <c:v>35.849052</c:v>
                </c:pt>
                <c:pt idx="40">
                  <c:v>35.726790999999999</c:v>
                </c:pt>
                <c:pt idx="41">
                  <c:v>35.667476999999998</c:v>
                </c:pt>
                <c:pt idx="42">
                  <c:v>35.556483999999998</c:v>
                </c:pt>
                <c:pt idx="43">
                  <c:v>35.491416999999998</c:v>
                </c:pt>
                <c:pt idx="44">
                  <c:v>35.429192</c:v>
                </c:pt>
                <c:pt idx="45">
                  <c:v>35.402099999999997</c:v>
                </c:pt>
                <c:pt idx="46">
                  <c:v>35.425860999999998</c:v>
                </c:pt>
                <c:pt idx="47">
                  <c:v>35.457096</c:v>
                </c:pt>
                <c:pt idx="48">
                  <c:v>35.570942000000002</c:v>
                </c:pt>
                <c:pt idx="49">
                  <c:v>35.632381000000002</c:v>
                </c:pt>
                <c:pt idx="50">
                  <c:v>35.713988999999998</c:v>
                </c:pt>
                <c:pt idx="51">
                  <c:v>35.813155999999999</c:v>
                </c:pt>
                <c:pt idx="52">
                  <c:v>35.903812000000002</c:v>
                </c:pt>
                <c:pt idx="53">
                  <c:v>36.031464</c:v>
                </c:pt>
                <c:pt idx="54">
                  <c:v>36.175583000000003</c:v>
                </c:pt>
                <c:pt idx="55">
                  <c:v>36.326073000000001</c:v>
                </c:pt>
                <c:pt idx="56">
                  <c:v>36.498676000000003</c:v>
                </c:pt>
                <c:pt idx="57">
                  <c:v>36.709178999999999</c:v>
                </c:pt>
                <c:pt idx="58">
                  <c:v>36.931767000000001</c:v>
                </c:pt>
                <c:pt idx="59">
                  <c:v>37.152180000000001</c:v>
                </c:pt>
                <c:pt idx="60">
                  <c:v>37.379970999999998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Consumption_fuels!$K$5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675005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Consumption_fuels!$AQ$5:$CY$5</c:f>
              <c:numCache>
                <c:formatCode>0</c:formatCode>
                <c:ptCount val="61"/>
                <c:pt idx="0">
                  <c:v>19.172635</c:v>
                </c:pt>
                <c:pt idx="1">
                  <c:v>18.991669999999999</c:v>
                </c:pt>
                <c:pt idx="2">
                  <c:v>19.122471000000001</c:v>
                </c:pt>
                <c:pt idx="3">
                  <c:v>19.835148</c:v>
                </c:pt>
                <c:pt idx="4">
                  <c:v>19.909462999999999</c:v>
                </c:pt>
                <c:pt idx="5">
                  <c:v>20.088726999999999</c:v>
                </c:pt>
                <c:pt idx="6">
                  <c:v>21.001913999999999</c:v>
                </c:pt>
                <c:pt idx="7">
                  <c:v>21.445411</c:v>
                </c:pt>
                <c:pt idx="8">
                  <c:v>21.655743999999999</c:v>
                </c:pt>
                <c:pt idx="9">
                  <c:v>21.622544000000001</c:v>
                </c:pt>
                <c:pt idx="10">
                  <c:v>22.579528</c:v>
                </c:pt>
                <c:pt idx="11">
                  <c:v>21.914268</c:v>
                </c:pt>
                <c:pt idx="12">
                  <c:v>21.903988999999999</c:v>
                </c:pt>
                <c:pt idx="13">
                  <c:v>22.320927999999999</c:v>
                </c:pt>
                <c:pt idx="14">
                  <c:v>22.466194999999999</c:v>
                </c:pt>
                <c:pt idx="15">
                  <c:v>22.796543</c:v>
                </c:pt>
                <c:pt idx="16">
                  <c:v>22.44716</c:v>
                </c:pt>
                <c:pt idx="17">
                  <c:v>22.749466000000002</c:v>
                </c:pt>
                <c:pt idx="18">
                  <c:v>22.387436999999998</c:v>
                </c:pt>
                <c:pt idx="19">
                  <c:v>19.691205</c:v>
                </c:pt>
                <c:pt idx="20">
                  <c:v>20.833967999999999</c:v>
                </c:pt>
                <c:pt idx="21">
                  <c:v>19.657783999999999</c:v>
                </c:pt>
                <c:pt idx="22">
                  <c:v>17.378233999999999</c:v>
                </c:pt>
                <c:pt idx="23">
                  <c:v>18.038633000000001</c:v>
                </c:pt>
                <c:pt idx="24">
                  <c:v>17.997631999999999</c:v>
                </c:pt>
                <c:pt idx="25">
                  <c:v>15.548870000000001</c:v>
                </c:pt>
                <c:pt idx="26">
                  <c:v>14.226519</c:v>
                </c:pt>
                <c:pt idx="27">
                  <c:v>14.197846</c:v>
                </c:pt>
                <c:pt idx="28">
                  <c:v>13.980297</c:v>
                </c:pt>
                <c:pt idx="29">
                  <c:v>13.44017</c:v>
                </c:pt>
                <c:pt idx="30">
                  <c:v>13.419115</c:v>
                </c:pt>
                <c:pt idx="31">
                  <c:v>13.043911</c:v>
                </c:pt>
                <c:pt idx="32">
                  <c:v>12.668900000000001</c:v>
                </c:pt>
                <c:pt idx="33">
                  <c:v>12.715852</c:v>
                </c:pt>
                <c:pt idx="34">
                  <c:v>13.119505999999999</c:v>
                </c:pt>
                <c:pt idx="35">
                  <c:v>13.273885999999999</c:v>
                </c:pt>
                <c:pt idx="36">
                  <c:v>13.458629</c:v>
                </c:pt>
                <c:pt idx="37">
                  <c:v>13.444865</c:v>
                </c:pt>
                <c:pt idx="38">
                  <c:v>13.385192999999999</c:v>
                </c:pt>
                <c:pt idx="39">
                  <c:v>13.413952999999999</c:v>
                </c:pt>
                <c:pt idx="40">
                  <c:v>13.433591</c:v>
                </c:pt>
                <c:pt idx="41">
                  <c:v>13.32793</c:v>
                </c:pt>
                <c:pt idx="42">
                  <c:v>13.248429</c:v>
                </c:pt>
                <c:pt idx="43">
                  <c:v>13.207001</c:v>
                </c:pt>
                <c:pt idx="44">
                  <c:v>13.183121999999999</c:v>
                </c:pt>
                <c:pt idx="45">
                  <c:v>13.159129999999999</c:v>
                </c:pt>
                <c:pt idx="46">
                  <c:v>13.187799</c:v>
                </c:pt>
                <c:pt idx="47">
                  <c:v>13.17479</c:v>
                </c:pt>
                <c:pt idx="48">
                  <c:v>13.177267000000001</c:v>
                </c:pt>
                <c:pt idx="49">
                  <c:v>13.187518000000001</c:v>
                </c:pt>
                <c:pt idx="50">
                  <c:v>13.140444</c:v>
                </c:pt>
                <c:pt idx="51">
                  <c:v>13.124097000000001</c:v>
                </c:pt>
                <c:pt idx="52">
                  <c:v>13.034367</c:v>
                </c:pt>
                <c:pt idx="53">
                  <c:v>13.022650000000001</c:v>
                </c:pt>
                <c:pt idx="54">
                  <c:v>13.121740000000001</c:v>
                </c:pt>
                <c:pt idx="55">
                  <c:v>13.122627</c:v>
                </c:pt>
                <c:pt idx="56">
                  <c:v>13.054491000000001</c:v>
                </c:pt>
                <c:pt idx="57">
                  <c:v>13.054093</c:v>
                </c:pt>
                <c:pt idx="58">
                  <c:v>13.041066000000001</c:v>
                </c:pt>
                <c:pt idx="59">
                  <c:v>13.130283</c:v>
                </c:pt>
                <c:pt idx="60">
                  <c:v>13.150717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Consumption_fuels!$K$3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Consumption_fuels!$AQ$3:$CY$3</c:f>
              <c:numCache>
                <c:formatCode>0</c:formatCode>
                <c:ptCount val="61"/>
                <c:pt idx="0">
                  <c:v>19.603166999999999</c:v>
                </c:pt>
                <c:pt idx="1">
                  <c:v>20.032958000000001</c:v>
                </c:pt>
                <c:pt idx="2">
                  <c:v>20.713632</c:v>
                </c:pt>
                <c:pt idx="3">
                  <c:v>21.228902000000001</c:v>
                </c:pt>
                <c:pt idx="4">
                  <c:v>21.728066999999999</c:v>
                </c:pt>
                <c:pt idx="5">
                  <c:v>22.671139</c:v>
                </c:pt>
                <c:pt idx="6">
                  <c:v>23.084647</c:v>
                </c:pt>
                <c:pt idx="7">
                  <c:v>23.222715999999998</c:v>
                </c:pt>
                <c:pt idx="8">
                  <c:v>22.830226</c:v>
                </c:pt>
                <c:pt idx="9">
                  <c:v>22.909227000000001</c:v>
                </c:pt>
                <c:pt idx="10">
                  <c:v>23.823976999999999</c:v>
                </c:pt>
                <c:pt idx="11">
                  <c:v>22.772558</c:v>
                </c:pt>
                <c:pt idx="12">
                  <c:v>23.510081</c:v>
                </c:pt>
                <c:pt idx="13">
                  <c:v>22.830642000000001</c:v>
                </c:pt>
                <c:pt idx="14">
                  <c:v>22.923061000000001</c:v>
                </c:pt>
                <c:pt idx="15">
                  <c:v>22.565363999999999</c:v>
                </c:pt>
                <c:pt idx="16">
                  <c:v>22.238738000000001</c:v>
                </c:pt>
                <c:pt idx="17">
                  <c:v>23.662759000000001</c:v>
                </c:pt>
                <c:pt idx="18">
                  <c:v>23.842953000000001</c:v>
                </c:pt>
                <c:pt idx="19">
                  <c:v>23.415939999999999</c:v>
                </c:pt>
                <c:pt idx="20">
                  <c:v>24.574753999999999</c:v>
                </c:pt>
                <c:pt idx="21">
                  <c:v>24.954539</c:v>
                </c:pt>
                <c:pt idx="22">
                  <c:v>26.088581999999999</c:v>
                </c:pt>
                <c:pt idx="23">
                  <c:v>26.805133999999999</c:v>
                </c:pt>
                <c:pt idx="24">
                  <c:v>27.382833000000002</c:v>
                </c:pt>
                <c:pt idx="25">
                  <c:v>28.196007999999999</c:v>
                </c:pt>
                <c:pt idx="26">
                  <c:v>28.419433000000001</c:v>
                </c:pt>
                <c:pt idx="27">
                  <c:v>27.641342000000002</c:v>
                </c:pt>
                <c:pt idx="28">
                  <c:v>29.185452000000002</c:v>
                </c:pt>
                <c:pt idx="29">
                  <c:v>30.063217000000002</c:v>
                </c:pt>
                <c:pt idx="30">
                  <c:v>30.069966999999998</c:v>
                </c:pt>
                <c:pt idx="31">
                  <c:v>30.201336000000001</c:v>
                </c:pt>
                <c:pt idx="32">
                  <c:v>30.514192999999999</c:v>
                </c:pt>
                <c:pt idx="33">
                  <c:v>30.787742999999999</c:v>
                </c:pt>
                <c:pt idx="34">
                  <c:v>30.675460999999999</c:v>
                </c:pt>
                <c:pt idx="35">
                  <c:v>30.821916999999999</c:v>
                </c:pt>
                <c:pt idx="36">
                  <c:v>30.910492000000001</c:v>
                </c:pt>
                <c:pt idx="37">
                  <c:v>31.1556</c:v>
                </c:pt>
                <c:pt idx="38">
                  <c:v>31.484735000000001</c:v>
                </c:pt>
                <c:pt idx="39">
                  <c:v>31.679428000000001</c:v>
                </c:pt>
                <c:pt idx="40">
                  <c:v>31.782923</c:v>
                </c:pt>
                <c:pt idx="41">
                  <c:v>31.934757000000001</c:v>
                </c:pt>
                <c:pt idx="42">
                  <c:v>32.025356000000002</c:v>
                </c:pt>
                <c:pt idx="43">
                  <c:v>32.133091</c:v>
                </c:pt>
                <c:pt idx="44">
                  <c:v>32.364215999999999</c:v>
                </c:pt>
                <c:pt idx="45">
                  <c:v>32.490138999999999</c:v>
                </c:pt>
                <c:pt idx="46">
                  <c:v>32.679133999999998</c:v>
                </c:pt>
                <c:pt idx="47">
                  <c:v>32.948193000000003</c:v>
                </c:pt>
                <c:pt idx="48">
                  <c:v>33.118259000000002</c:v>
                </c:pt>
                <c:pt idx="49">
                  <c:v>33.310958999999997</c:v>
                </c:pt>
                <c:pt idx="50">
                  <c:v>33.577495999999996</c:v>
                </c:pt>
                <c:pt idx="51">
                  <c:v>33.810161999999998</c:v>
                </c:pt>
                <c:pt idx="52">
                  <c:v>34.067062</c:v>
                </c:pt>
                <c:pt idx="53">
                  <c:v>34.286929999999998</c:v>
                </c:pt>
                <c:pt idx="54">
                  <c:v>34.372318</c:v>
                </c:pt>
                <c:pt idx="55">
                  <c:v>34.533454999999996</c:v>
                </c:pt>
                <c:pt idx="56">
                  <c:v>34.726826000000003</c:v>
                </c:pt>
                <c:pt idx="57">
                  <c:v>34.934299000000003</c:v>
                </c:pt>
                <c:pt idx="58">
                  <c:v>35.181643999999999</c:v>
                </c:pt>
                <c:pt idx="59">
                  <c:v>35.336697000000001</c:v>
                </c:pt>
                <c:pt idx="60">
                  <c:v>35.642792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41872"/>
        <c:axId val="184342432"/>
      </c:lineChart>
      <c:catAx>
        <c:axId val="18434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424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84342432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41872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90551181102378E-2"/>
          <c:y val="0.22477936626640133"/>
          <c:w val="0.85539234050518609"/>
          <c:h val="0.68685536866776287"/>
        </c:manualLayout>
      </c:layout>
      <c:lineChart>
        <c:grouping val="standard"/>
        <c:varyColors val="0"/>
        <c:ser>
          <c:idx val="5"/>
          <c:order val="0"/>
          <c:tx>
            <c:strRef>
              <c:f>Consumption_sector_incl_elec!$K$4</c:f>
              <c:strCache>
                <c:ptCount val="1"/>
                <c:pt idx="0">
                  <c:v>industrial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Consumption_sector_incl_elec!$AQ$1:$CY$1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Consumption_sector_incl_elec!$AQ$4:$CY$4</c:f>
              <c:numCache>
                <c:formatCode>0.000</c:formatCode>
                <c:ptCount val="61"/>
                <c:pt idx="0">
                  <c:v>24.406191</c:v>
                </c:pt>
                <c:pt idx="1">
                  <c:v>24.054221999999999</c:v>
                </c:pt>
                <c:pt idx="2">
                  <c:v>25.07527</c:v>
                </c:pt>
                <c:pt idx="3">
                  <c:v>25.086468999999997</c:v>
                </c:pt>
                <c:pt idx="4">
                  <c:v>25.831040000000002</c:v>
                </c:pt>
                <c:pt idx="5">
                  <c:v>26.173642000000001</c:v>
                </c:pt>
                <c:pt idx="6">
                  <c:v>26.935721999999998</c:v>
                </c:pt>
                <c:pt idx="7">
                  <c:v>27.227631000000002</c:v>
                </c:pt>
                <c:pt idx="8">
                  <c:v>26.762439999999998</c:v>
                </c:pt>
                <c:pt idx="9">
                  <c:v>26.559726000000005</c:v>
                </c:pt>
                <c:pt idx="10">
                  <c:v>26.454477999999998</c:v>
                </c:pt>
                <c:pt idx="11">
                  <c:v>25.193320999999997</c:v>
                </c:pt>
                <c:pt idx="12">
                  <c:v>25.176853999999999</c:v>
                </c:pt>
                <c:pt idx="13">
                  <c:v>24.987905000000001</c:v>
                </c:pt>
                <c:pt idx="14">
                  <c:v>25.884344999999996</c:v>
                </c:pt>
                <c:pt idx="15">
                  <c:v>24.887739999999997</c:v>
                </c:pt>
                <c:pt idx="16">
                  <c:v>24.979518000000002</c:v>
                </c:pt>
                <c:pt idx="17">
                  <c:v>24.869879999999995</c:v>
                </c:pt>
                <c:pt idx="18">
                  <c:v>23.972608000000001</c:v>
                </c:pt>
                <c:pt idx="19">
                  <c:v>21.886133999999998</c:v>
                </c:pt>
                <c:pt idx="20">
                  <c:v>23.591280000000001</c:v>
                </c:pt>
                <c:pt idx="21">
                  <c:v>23.841464000000002</c:v>
                </c:pt>
                <c:pt idx="22">
                  <c:v>24.101462999999999</c:v>
                </c:pt>
                <c:pt idx="23">
                  <c:v>24.629326999999996</c:v>
                </c:pt>
                <c:pt idx="24">
                  <c:v>24.805796000000001</c:v>
                </c:pt>
                <c:pt idx="25">
                  <c:v>24.751598999999999</c:v>
                </c:pt>
                <c:pt idx="26">
                  <c:v>24.634748999999999</c:v>
                </c:pt>
                <c:pt idx="27">
                  <c:v>24.784931</c:v>
                </c:pt>
                <c:pt idx="28">
                  <c:v>25.613334999999999</c:v>
                </c:pt>
                <c:pt idx="29">
                  <c:v>26.416637000000001</c:v>
                </c:pt>
                <c:pt idx="30">
                  <c:v>27.259235</c:v>
                </c:pt>
                <c:pt idx="31">
                  <c:v>27.64706</c:v>
                </c:pt>
                <c:pt idx="32">
                  <c:v>28.033743000000001</c:v>
                </c:pt>
                <c:pt idx="33">
                  <c:v>28.466982000000002</c:v>
                </c:pt>
                <c:pt idx="34">
                  <c:v>28.828444999999999</c:v>
                </c:pt>
                <c:pt idx="35">
                  <c:v>29.05986</c:v>
                </c:pt>
                <c:pt idx="36">
                  <c:v>29.247526000000001</c:v>
                </c:pt>
                <c:pt idx="37">
                  <c:v>29.555962000000001</c:v>
                </c:pt>
                <c:pt idx="38">
                  <c:v>29.892703999999998</c:v>
                </c:pt>
                <c:pt idx="39">
                  <c:v>30.132681000000002</c:v>
                </c:pt>
                <c:pt idx="40">
                  <c:v>30.376940000000001</c:v>
                </c:pt>
                <c:pt idx="41">
                  <c:v>30.645648999999999</c:v>
                </c:pt>
                <c:pt idx="42">
                  <c:v>30.836749999999999</c:v>
                </c:pt>
                <c:pt idx="43">
                  <c:v>31.048705999999999</c:v>
                </c:pt>
                <c:pt idx="44">
                  <c:v>31.250703999999999</c:v>
                </c:pt>
                <c:pt idx="45">
                  <c:v>31.453104</c:v>
                </c:pt>
                <c:pt idx="46">
                  <c:v>31.635235000000002</c:v>
                </c:pt>
                <c:pt idx="47">
                  <c:v>31.908207000000001</c:v>
                </c:pt>
                <c:pt idx="48">
                  <c:v>32.209319999999998</c:v>
                </c:pt>
                <c:pt idx="49">
                  <c:v>32.416496000000002</c:v>
                </c:pt>
                <c:pt idx="50">
                  <c:v>32.627110000000002</c:v>
                </c:pt>
                <c:pt idx="51">
                  <c:v>32.838462999999997</c:v>
                </c:pt>
                <c:pt idx="52">
                  <c:v>32.983806999999999</c:v>
                </c:pt>
                <c:pt idx="53">
                  <c:v>33.149067000000002</c:v>
                </c:pt>
                <c:pt idx="54">
                  <c:v>33.290286999999999</c:v>
                </c:pt>
                <c:pt idx="55">
                  <c:v>33.448025000000001</c:v>
                </c:pt>
                <c:pt idx="56">
                  <c:v>33.580261</c:v>
                </c:pt>
                <c:pt idx="57">
                  <c:v>33.745674000000001</c:v>
                </c:pt>
                <c:pt idx="58">
                  <c:v>33.917651999999997</c:v>
                </c:pt>
                <c:pt idx="59">
                  <c:v>34.053432000000001</c:v>
                </c:pt>
                <c:pt idx="60">
                  <c:v>34.218116999999999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Consumption_sector_incl_elec!$K$5</c:f>
              <c:strCache>
                <c:ptCount val="1"/>
                <c:pt idx="0">
                  <c:v>residential</c:v>
                </c:pt>
              </c:strCache>
            </c:strRef>
          </c:tx>
          <c:spPr>
            <a:ln w="22225" cap="rnd">
              <a:solidFill>
                <a:srgbClr val="A3334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Consumption_sector_incl_elec!$AQ$1:$CY$1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Consumption_sector_incl_elec!$AQ$5:$CY$5</c:f>
              <c:numCache>
                <c:formatCode>0.000</c:formatCode>
                <c:ptCount val="61"/>
                <c:pt idx="0">
                  <c:v>9.7091799999999981</c:v>
                </c:pt>
                <c:pt idx="1">
                  <c:v>10.005662000000001</c:v>
                </c:pt>
                <c:pt idx="2">
                  <c:v>10.142541999999999</c:v>
                </c:pt>
                <c:pt idx="3">
                  <c:v>10.539152000000001</c:v>
                </c:pt>
                <c:pt idx="4">
                  <c:v>10.417171999999999</c:v>
                </c:pt>
                <c:pt idx="5">
                  <c:v>10.491063999999998</c:v>
                </c:pt>
                <c:pt idx="6">
                  <c:v>11.157533999999998</c:v>
                </c:pt>
                <c:pt idx="7">
                  <c:v>10.701146</c:v>
                </c:pt>
                <c:pt idx="8">
                  <c:v>10.266357999999999</c:v>
                </c:pt>
                <c:pt idx="9">
                  <c:v>10.678268999999998</c:v>
                </c:pt>
                <c:pt idx="10">
                  <c:v>11.224218000000002</c:v>
                </c:pt>
                <c:pt idx="11">
                  <c:v>10.963651</c:v>
                </c:pt>
                <c:pt idx="12">
                  <c:v>11.223570999999998</c:v>
                </c:pt>
                <c:pt idx="13">
                  <c:v>11.585463000000001</c:v>
                </c:pt>
                <c:pt idx="14">
                  <c:v>11.394824</c:v>
                </c:pt>
                <c:pt idx="15">
                  <c:v>11.538359</c:v>
                </c:pt>
                <c:pt idx="16">
                  <c:v>10.765791999999999</c:v>
                </c:pt>
                <c:pt idx="17">
                  <c:v>11.339149999999997</c:v>
                </c:pt>
                <c:pt idx="18">
                  <c:v>11.599530999999997</c:v>
                </c:pt>
                <c:pt idx="19">
                  <c:v>11.289266999999997</c:v>
                </c:pt>
                <c:pt idx="20">
                  <c:v>11.473109000000001</c:v>
                </c:pt>
                <c:pt idx="21">
                  <c:v>11.247303000000002</c:v>
                </c:pt>
                <c:pt idx="22">
                  <c:v>10.36149</c:v>
                </c:pt>
                <c:pt idx="23">
                  <c:v>11.464796</c:v>
                </c:pt>
                <c:pt idx="24">
                  <c:v>11.790282000000001</c:v>
                </c:pt>
                <c:pt idx="25">
                  <c:v>11.150113999999999</c:v>
                </c:pt>
                <c:pt idx="26">
                  <c:v>10.894527000000002</c:v>
                </c:pt>
                <c:pt idx="27">
                  <c:v>10.528981</c:v>
                </c:pt>
                <c:pt idx="28">
                  <c:v>11.056448</c:v>
                </c:pt>
                <c:pt idx="29">
                  <c:v>10.923651</c:v>
                </c:pt>
                <c:pt idx="30">
                  <c:v>10.846933</c:v>
                </c:pt>
                <c:pt idx="31">
                  <c:v>10.789662999999999</c:v>
                </c:pt>
                <c:pt idx="32">
                  <c:v>10.755412</c:v>
                </c:pt>
                <c:pt idx="33">
                  <c:v>10.722306</c:v>
                </c:pt>
                <c:pt idx="34">
                  <c:v>10.687872</c:v>
                </c:pt>
                <c:pt idx="35">
                  <c:v>10.656468</c:v>
                </c:pt>
                <c:pt idx="36">
                  <c:v>10.645726</c:v>
                </c:pt>
                <c:pt idx="37">
                  <c:v>10.641500000000001</c:v>
                </c:pt>
                <c:pt idx="38">
                  <c:v>10.642993000000001</c:v>
                </c:pt>
                <c:pt idx="39">
                  <c:v>10.643978000000001</c:v>
                </c:pt>
                <c:pt idx="40">
                  <c:v>10.631537</c:v>
                </c:pt>
                <c:pt idx="41">
                  <c:v>10.62224</c:v>
                </c:pt>
                <c:pt idx="42">
                  <c:v>10.61304</c:v>
                </c:pt>
                <c:pt idx="43">
                  <c:v>10.606356</c:v>
                </c:pt>
                <c:pt idx="44">
                  <c:v>10.609605999999999</c:v>
                </c:pt>
                <c:pt idx="45">
                  <c:v>10.616562</c:v>
                </c:pt>
                <c:pt idx="46">
                  <c:v>10.622242</c:v>
                </c:pt>
                <c:pt idx="47">
                  <c:v>10.629617</c:v>
                </c:pt>
                <c:pt idx="48">
                  <c:v>10.635694000000001</c:v>
                </c:pt>
                <c:pt idx="49">
                  <c:v>10.644902</c:v>
                </c:pt>
                <c:pt idx="50">
                  <c:v>10.646523999999999</c:v>
                </c:pt>
                <c:pt idx="51">
                  <c:v>10.652597999999999</c:v>
                </c:pt>
                <c:pt idx="52">
                  <c:v>10.661390000000001</c:v>
                </c:pt>
                <c:pt idx="53">
                  <c:v>10.676116</c:v>
                </c:pt>
                <c:pt idx="54">
                  <c:v>10.696719999999999</c:v>
                </c:pt>
                <c:pt idx="55">
                  <c:v>10.718413999999999</c:v>
                </c:pt>
                <c:pt idx="56">
                  <c:v>10.741641</c:v>
                </c:pt>
                <c:pt idx="57">
                  <c:v>10.764939999999999</c:v>
                </c:pt>
                <c:pt idx="58">
                  <c:v>10.782171</c:v>
                </c:pt>
                <c:pt idx="59">
                  <c:v>10.797863</c:v>
                </c:pt>
                <c:pt idx="60">
                  <c:v>10.818624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Consumption_sector_incl_elec!$K$6</c:f>
              <c:strCache>
                <c:ptCount val="1"/>
                <c:pt idx="0">
                  <c:v>commercial</c:v>
                </c:pt>
              </c:strCache>
            </c:strRef>
          </c:tx>
          <c:spPr>
            <a:ln w="22225" cap="rnd">
              <a:solidFill>
                <a:srgbClr val="A3334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Consumption_sector_incl_elec!$AQ$1:$CY$1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Consumption_sector_incl_elec!$AQ$6:$CY$6</c:f>
              <c:numCache>
                <c:formatCode>0.000</c:formatCode>
                <c:ptCount val="61"/>
                <c:pt idx="0">
                  <c:v>6.7561810000000007</c:v>
                </c:pt>
                <c:pt idx="1">
                  <c:v>6.8636099999999978</c:v>
                </c:pt>
                <c:pt idx="2">
                  <c:v>6.8910350000000005</c:v>
                </c:pt>
                <c:pt idx="3">
                  <c:v>6.9916329999999993</c:v>
                </c:pt>
                <c:pt idx="4">
                  <c:v>7.1318070000000002</c:v>
                </c:pt>
                <c:pt idx="5">
                  <c:v>7.3524430000000009</c:v>
                </c:pt>
                <c:pt idx="6">
                  <c:v>7.6173149999999987</c:v>
                </c:pt>
                <c:pt idx="7">
                  <c:v>7.7982930000000001</c:v>
                </c:pt>
                <c:pt idx="8">
                  <c:v>7.6827719999999999</c:v>
                </c:pt>
                <c:pt idx="9">
                  <c:v>7.8196399999999997</c:v>
                </c:pt>
                <c:pt idx="10">
                  <c:v>8.2338320000000014</c:v>
                </c:pt>
                <c:pt idx="11">
                  <c:v>8.1465709999999998</c:v>
                </c:pt>
                <c:pt idx="12">
                  <c:v>8.2419060000000002</c:v>
                </c:pt>
                <c:pt idx="13">
                  <c:v>8.388360999999998</c:v>
                </c:pt>
                <c:pt idx="14">
                  <c:v>8.4303899999999992</c:v>
                </c:pt>
                <c:pt idx="15">
                  <c:v>8.4027930000000008</c:v>
                </c:pt>
                <c:pt idx="16">
                  <c:v>8.182050000000002</c:v>
                </c:pt>
                <c:pt idx="17">
                  <c:v>8.4819359999999993</c:v>
                </c:pt>
                <c:pt idx="18">
                  <c:v>8.6586929999999978</c:v>
                </c:pt>
                <c:pt idx="19">
                  <c:v>8.5144309999999983</c:v>
                </c:pt>
                <c:pt idx="20">
                  <c:v>8.5615019999999991</c:v>
                </c:pt>
                <c:pt idx="21">
                  <c:v>8.5941589999999994</c:v>
                </c:pt>
                <c:pt idx="22">
                  <c:v>8.2532410000000009</c:v>
                </c:pt>
                <c:pt idx="23">
                  <c:v>8.726011999999999</c:v>
                </c:pt>
                <c:pt idx="24">
                  <c:v>8.9934079999999987</c:v>
                </c:pt>
                <c:pt idx="25">
                  <c:v>9.0789290000000005</c:v>
                </c:pt>
                <c:pt idx="26">
                  <c:v>9.009578000000003</c:v>
                </c:pt>
                <c:pt idx="27">
                  <c:v>8.9433319999999998</c:v>
                </c:pt>
                <c:pt idx="28">
                  <c:v>9.2453669999999999</c:v>
                </c:pt>
                <c:pt idx="29">
                  <c:v>9.2340110000000006</c:v>
                </c:pt>
                <c:pt idx="30">
                  <c:v>9.1559749999999998</c:v>
                </c:pt>
                <c:pt idx="31">
                  <c:v>9.124905</c:v>
                </c:pt>
                <c:pt idx="32">
                  <c:v>9.1205370000000006</c:v>
                </c:pt>
                <c:pt idx="33">
                  <c:v>9.1283910000000006</c:v>
                </c:pt>
                <c:pt idx="34">
                  <c:v>9.1353489999999997</c:v>
                </c:pt>
                <c:pt idx="35">
                  <c:v>9.1530280000000008</c:v>
                </c:pt>
                <c:pt idx="36">
                  <c:v>9.174531</c:v>
                </c:pt>
                <c:pt idx="37">
                  <c:v>9.2037560000000003</c:v>
                </c:pt>
                <c:pt idx="38">
                  <c:v>9.2414059999999996</c:v>
                </c:pt>
                <c:pt idx="39">
                  <c:v>9.2759900000000002</c:v>
                </c:pt>
                <c:pt idx="40">
                  <c:v>9.3064020000000003</c:v>
                </c:pt>
                <c:pt idx="41">
                  <c:v>9.3409999999999993</c:v>
                </c:pt>
                <c:pt idx="42">
                  <c:v>9.3835890000000006</c:v>
                </c:pt>
                <c:pt idx="43">
                  <c:v>9.4285189999999997</c:v>
                </c:pt>
                <c:pt idx="44">
                  <c:v>9.4761260000000007</c:v>
                </c:pt>
                <c:pt idx="45">
                  <c:v>9.5277270000000005</c:v>
                </c:pt>
                <c:pt idx="46">
                  <c:v>9.5795130000000004</c:v>
                </c:pt>
                <c:pt idx="47">
                  <c:v>9.6299720000000004</c:v>
                </c:pt>
                <c:pt idx="48">
                  <c:v>9.6854700000000005</c:v>
                </c:pt>
                <c:pt idx="49">
                  <c:v>9.7453369999999993</c:v>
                </c:pt>
                <c:pt idx="50">
                  <c:v>9.8009409999999999</c:v>
                </c:pt>
                <c:pt idx="51">
                  <c:v>9.8622219999999992</c:v>
                </c:pt>
                <c:pt idx="52">
                  <c:v>9.9275380000000002</c:v>
                </c:pt>
                <c:pt idx="53">
                  <c:v>10.001752</c:v>
                </c:pt>
                <c:pt idx="54">
                  <c:v>10.082851</c:v>
                </c:pt>
                <c:pt idx="55">
                  <c:v>10.168506000000001</c:v>
                </c:pt>
                <c:pt idx="56">
                  <c:v>10.260301999999999</c:v>
                </c:pt>
                <c:pt idx="57">
                  <c:v>10.355528</c:v>
                </c:pt>
                <c:pt idx="58">
                  <c:v>10.451419</c:v>
                </c:pt>
                <c:pt idx="59">
                  <c:v>10.551126</c:v>
                </c:pt>
                <c:pt idx="60">
                  <c:v>10.656390999999999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Consumption_sector_incl_elec!$K$2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numRef>
              <c:f>Consumption_sector_incl_elec!$AQ$1:$CY$1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Consumption_sector_incl_elec!$AQ$2:$CY$2</c:f>
              <c:numCache>
                <c:formatCode>0.000</c:formatCode>
                <c:ptCount val="61"/>
                <c:pt idx="0">
                  <c:v>22.382420999999997</c:v>
                </c:pt>
                <c:pt idx="1">
                  <c:v>22.081063</c:v>
                </c:pt>
                <c:pt idx="2">
                  <c:v>22.378810999999999</c:v>
                </c:pt>
                <c:pt idx="3">
                  <c:v>22.674910000000001</c:v>
                </c:pt>
                <c:pt idx="4">
                  <c:v>23.327034999999999</c:v>
                </c:pt>
                <c:pt idx="5">
                  <c:v>23.812833000000001</c:v>
                </c:pt>
                <c:pt idx="6">
                  <c:v>24.401261999999996</c:v>
                </c:pt>
                <c:pt idx="7">
                  <c:v>24.713657000000001</c:v>
                </c:pt>
                <c:pt idx="8">
                  <c:v>25.221981000000003</c:v>
                </c:pt>
                <c:pt idx="9">
                  <c:v>25.909752000000001</c:v>
                </c:pt>
                <c:pt idx="10">
                  <c:v>26.513822000000001</c:v>
                </c:pt>
                <c:pt idx="11">
                  <c:v>26.238925999999996</c:v>
                </c:pt>
                <c:pt idx="12">
                  <c:v>26.80405</c:v>
                </c:pt>
                <c:pt idx="13">
                  <c:v>26.849288000000001</c:v>
                </c:pt>
                <c:pt idx="14">
                  <c:v>27.788613000000002</c:v>
                </c:pt>
                <c:pt idx="15">
                  <c:v>28.224713999999999</c:v>
                </c:pt>
                <c:pt idx="16">
                  <c:v>28.662731000000001</c:v>
                </c:pt>
                <c:pt idx="17">
                  <c:v>28.798584999999999</c:v>
                </c:pt>
                <c:pt idx="18">
                  <c:v>27.430444000000001</c:v>
                </c:pt>
                <c:pt idx="19">
                  <c:v>26.631352999999997</c:v>
                </c:pt>
                <c:pt idx="20">
                  <c:v>27.004010000000001</c:v>
                </c:pt>
                <c:pt idx="21">
                  <c:v>26.657972999999998</c:v>
                </c:pt>
                <c:pt idx="22">
                  <c:v>26.168627999999998</c:v>
                </c:pt>
                <c:pt idx="23">
                  <c:v>26.697380000000003</c:v>
                </c:pt>
                <c:pt idx="24">
                  <c:v>26.943239999999999</c:v>
                </c:pt>
                <c:pt idx="25">
                  <c:v>27.304319</c:v>
                </c:pt>
                <c:pt idx="26">
                  <c:v>27.808606000000001</c:v>
                </c:pt>
                <c:pt idx="27">
                  <c:v>27.698817999999999</c:v>
                </c:pt>
                <c:pt idx="28">
                  <c:v>27.641532999999999</c:v>
                </c:pt>
                <c:pt idx="29">
                  <c:v>27.655391999999999</c:v>
                </c:pt>
                <c:pt idx="30">
                  <c:v>27.339993</c:v>
                </c:pt>
                <c:pt idx="31">
                  <c:v>27.132414000000001</c:v>
                </c:pt>
                <c:pt idx="32">
                  <c:v>26.765125000000001</c:v>
                </c:pt>
                <c:pt idx="33">
                  <c:v>26.369161999999999</c:v>
                </c:pt>
                <c:pt idx="34">
                  <c:v>25.98554</c:v>
                </c:pt>
                <c:pt idx="35">
                  <c:v>25.57752</c:v>
                </c:pt>
                <c:pt idx="36">
                  <c:v>25.240143</c:v>
                </c:pt>
                <c:pt idx="37">
                  <c:v>24.963196</c:v>
                </c:pt>
                <c:pt idx="38">
                  <c:v>24.725197000000001</c:v>
                </c:pt>
                <c:pt idx="39">
                  <c:v>24.511251000000001</c:v>
                </c:pt>
                <c:pt idx="40">
                  <c:v>24.324010999999999</c:v>
                </c:pt>
                <c:pt idx="41">
                  <c:v>24.169636000000001</c:v>
                </c:pt>
                <c:pt idx="42">
                  <c:v>24.039656000000001</c:v>
                </c:pt>
                <c:pt idx="43">
                  <c:v>23.920287999999999</c:v>
                </c:pt>
                <c:pt idx="44">
                  <c:v>23.836024999999999</c:v>
                </c:pt>
                <c:pt idx="45">
                  <c:v>23.780702999999999</c:v>
                </c:pt>
                <c:pt idx="46">
                  <c:v>23.778763000000001</c:v>
                </c:pt>
                <c:pt idx="47">
                  <c:v>23.768924999999999</c:v>
                </c:pt>
                <c:pt idx="48">
                  <c:v>23.791194999999998</c:v>
                </c:pt>
                <c:pt idx="49">
                  <c:v>23.826741999999999</c:v>
                </c:pt>
                <c:pt idx="50">
                  <c:v>23.887924000000002</c:v>
                </c:pt>
                <c:pt idx="51">
                  <c:v>23.972812999999999</c:v>
                </c:pt>
                <c:pt idx="52">
                  <c:v>24.076878000000001</c:v>
                </c:pt>
                <c:pt idx="53">
                  <c:v>24.200537000000001</c:v>
                </c:pt>
                <c:pt idx="54">
                  <c:v>24.345627</c:v>
                </c:pt>
                <c:pt idx="55">
                  <c:v>24.487545000000001</c:v>
                </c:pt>
                <c:pt idx="56">
                  <c:v>24.649823999999999</c:v>
                </c:pt>
                <c:pt idx="57">
                  <c:v>24.831287</c:v>
                </c:pt>
                <c:pt idx="58">
                  <c:v>25.029578999999998</c:v>
                </c:pt>
                <c:pt idx="59">
                  <c:v>25.241104</c:v>
                </c:pt>
                <c:pt idx="60">
                  <c:v>25.444735999999999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Consumption_sector_incl_elec!$K$3</c:f>
              <c:strCache>
                <c:ptCount val="1"/>
                <c:pt idx="0">
                  <c:v>electric power</c:v>
                </c:pt>
              </c:strCache>
            </c:strRef>
          </c:tx>
          <c:spPr>
            <a:ln w="22225" cap="rnd">
              <a:solidFill>
                <a:srgbClr val="BD732A">
                  <a:lumMod val="60000"/>
                  <a:lumOff val="40000"/>
                </a:srgb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Consumption_sector_incl_elec!$AQ$1:$CY$1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Consumption_sector_incl_elec!$AQ$3:$CY$3</c:f>
              <c:numCache>
                <c:formatCode>0.000</c:formatCode>
                <c:ptCount val="61"/>
                <c:pt idx="0">
                  <c:v>30.495052999999999</c:v>
                </c:pt>
                <c:pt idx="1">
                  <c:v>30.856021000000002</c:v>
                </c:pt>
                <c:pt idx="2">
                  <c:v>30.722757000000001</c:v>
                </c:pt>
                <c:pt idx="3">
                  <c:v>31.847064999999997</c:v>
                </c:pt>
                <c:pt idx="4">
                  <c:v>32.398713999999998</c:v>
                </c:pt>
                <c:pt idx="5">
                  <c:v>33.478817999999997</c:v>
                </c:pt>
                <c:pt idx="6">
                  <c:v>34.485399999999998</c:v>
                </c:pt>
                <c:pt idx="7">
                  <c:v>34.886291</c:v>
                </c:pt>
                <c:pt idx="8">
                  <c:v>36.225116999999997</c:v>
                </c:pt>
                <c:pt idx="9">
                  <c:v>36.975567000000005</c:v>
                </c:pt>
                <c:pt idx="10">
                  <c:v>38.061758999999995</c:v>
                </c:pt>
                <c:pt idx="11">
                  <c:v>37.215173999999998</c:v>
                </c:pt>
                <c:pt idx="12">
                  <c:v>38.016154</c:v>
                </c:pt>
                <c:pt idx="13">
                  <c:v>38.028286999999999</c:v>
                </c:pt>
                <c:pt idx="14">
                  <c:v>38.701055000000004</c:v>
                </c:pt>
                <c:pt idx="15">
                  <c:v>39.625526000000001</c:v>
                </c:pt>
                <c:pt idx="16">
                  <c:v>39.416564000000001</c:v>
                </c:pt>
                <c:pt idx="17">
                  <c:v>40.370589000000002</c:v>
                </c:pt>
                <c:pt idx="18">
                  <c:v>39.969266000000005</c:v>
                </c:pt>
                <c:pt idx="19">
                  <c:v>38.068718000000004</c:v>
                </c:pt>
                <c:pt idx="20">
                  <c:v>39.618856000000001</c:v>
                </c:pt>
                <c:pt idx="21">
                  <c:v>39.292760999999999</c:v>
                </c:pt>
                <c:pt idx="22">
                  <c:v>38.131095999999999</c:v>
                </c:pt>
                <c:pt idx="23">
                  <c:v>38.356585000000003</c:v>
                </c:pt>
                <c:pt idx="24">
                  <c:v>38.629409000000003</c:v>
                </c:pt>
                <c:pt idx="25">
                  <c:v>37.889584999999997</c:v>
                </c:pt>
                <c:pt idx="26">
                  <c:v>37.783781000000005</c:v>
                </c:pt>
                <c:pt idx="27">
                  <c:v>37.259655000000002</c:v>
                </c:pt>
                <c:pt idx="28">
                  <c:v>37.603043</c:v>
                </c:pt>
                <c:pt idx="29">
                  <c:v>38.166373999999998</c:v>
                </c:pt>
                <c:pt idx="30">
                  <c:v>38.261879</c:v>
                </c:pt>
                <c:pt idx="31">
                  <c:v>38.178921000000003</c:v>
                </c:pt>
                <c:pt idx="32">
                  <c:v>38.184963000000003</c:v>
                </c:pt>
                <c:pt idx="33">
                  <c:v>38.213687999999998</c:v>
                </c:pt>
                <c:pt idx="34">
                  <c:v>38.449066000000002</c:v>
                </c:pt>
                <c:pt idx="35">
                  <c:v>38.558433999999998</c:v>
                </c:pt>
                <c:pt idx="36">
                  <c:v>38.705092999999998</c:v>
                </c:pt>
                <c:pt idx="37">
                  <c:v>38.867947000000001</c:v>
                </c:pt>
                <c:pt idx="38">
                  <c:v>39.036487999999999</c:v>
                </c:pt>
                <c:pt idx="39">
                  <c:v>39.215964999999997</c:v>
                </c:pt>
                <c:pt idx="40">
                  <c:v>39.270682999999998</c:v>
                </c:pt>
                <c:pt idx="41">
                  <c:v>39.314213000000002</c:v>
                </c:pt>
                <c:pt idx="42">
                  <c:v>39.409336000000003</c:v>
                </c:pt>
                <c:pt idx="43">
                  <c:v>39.554962000000003</c:v>
                </c:pt>
                <c:pt idx="44">
                  <c:v>39.709792999999998</c:v>
                </c:pt>
                <c:pt idx="45">
                  <c:v>39.929271999999997</c:v>
                </c:pt>
                <c:pt idx="46">
                  <c:v>40.120190000000001</c:v>
                </c:pt>
                <c:pt idx="47">
                  <c:v>40.332481000000001</c:v>
                </c:pt>
                <c:pt idx="48">
                  <c:v>40.550559999999997</c:v>
                </c:pt>
                <c:pt idx="49">
                  <c:v>40.767204</c:v>
                </c:pt>
                <c:pt idx="50">
                  <c:v>40.935035999999997</c:v>
                </c:pt>
                <c:pt idx="51">
                  <c:v>41.087783999999999</c:v>
                </c:pt>
                <c:pt idx="52">
                  <c:v>41.220962999999998</c:v>
                </c:pt>
                <c:pt idx="53">
                  <c:v>41.392426</c:v>
                </c:pt>
                <c:pt idx="54">
                  <c:v>41.572178000000001</c:v>
                </c:pt>
                <c:pt idx="55">
                  <c:v>41.735354999999998</c:v>
                </c:pt>
                <c:pt idx="56">
                  <c:v>41.936400999999996</c:v>
                </c:pt>
                <c:pt idx="57">
                  <c:v>42.153530000000003</c:v>
                </c:pt>
                <c:pt idx="58">
                  <c:v>42.350883000000003</c:v>
                </c:pt>
                <c:pt idx="59">
                  <c:v>42.561217999999997</c:v>
                </c:pt>
                <c:pt idx="60">
                  <c:v>42.728878000000002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491984"/>
        <c:axId val="377535664"/>
      </c:lineChart>
      <c:catAx>
        <c:axId val="38349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35664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377535664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491984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3858267716532E-2"/>
          <c:y val="8.5186585488308347E-2"/>
          <c:w val="0.60231477091884711"/>
          <c:h val="0.82146785173840786"/>
        </c:manualLayout>
      </c:layout>
      <c:areaChart>
        <c:grouping val="stacked"/>
        <c:varyColors val="0"/>
        <c:ser>
          <c:idx val="6"/>
          <c:order val="0"/>
          <c:tx>
            <c:strRef>
              <c:f>cons!$C$31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cons!$BC$2:$DA$2</c:f>
              <c:numCache>
                <c:formatCode>m/d/yyyy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cons!$BC$31:$DA$31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1.7326009999999998</c:v>
                </c:pt>
                <c:pt idx="6">
                  <c:v>1.7212580000000002</c:v>
                </c:pt>
                <c:pt idx="7">
                  <c:v>1.647408</c:v>
                </c:pt>
                <c:pt idx="8">
                  <c:v>1.5270990000000002</c:v>
                </c:pt>
                <c:pt idx="9">
                  <c:v>1.606134</c:v>
                </c:pt>
                <c:pt idx="10">
                  <c:v>1.616911</c:v>
                </c:pt>
                <c:pt idx="11">
                  <c:v>1.6247479999999999</c:v>
                </c:pt>
                <c:pt idx="12">
                  <c:v>1.5589170000000001</c:v>
                </c:pt>
                <c:pt idx="13">
                  <c:v>1.5993060000000001</c:v>
                </c:pt>
                <c:pt idx="14">
                  <c:v>1.6145689999999999</c:v>
                </c:pt>
                <c:pt idx="15">
                  <c:v>1.6157970000000001</c:v>
                </c:pt>
                <c:pt idx="16">
                  <c:v>1.61076</c:v>
                </c:pt>
                <c:pt idx="17">
                  <c:v>1.61337</c:v>
                </c:pt>
                <c:pt idx="18">
                  <c:v>1.6169979999999999</c:v>
                </c:pt>
                <c:pt idx="19">
                  <c:v>1.622636</c:v>
                </c:pt>
                <c:pt idx="20">
                  <c:v>1.6286259999999999</c:v>
                </c:pt>
                <c:pt idx="21">
                  <c:v>1.6279519999999998</c:v>
                </c:pt>
                <c:pt idx="22">
                  <c:v>1.6335289999999998</c:v>
                </c:pt>
                <c:pt idx="23">
                  <c:v>1.642204</c:v>
                </c:pt>
                <c:pt idx="24">
                  <c:v>1.6510020000000001</c:v>
                </c:pt>
                <c:pt idx="25">
                  <c:v>1.6567609999999999</c:v>
                </c:pt>
                <c:pt idx="26">
                  <c:v>1.6648290000000001</c:v>
                </c:pt>
                <c:pt idx="27">
                  <c:v>1.674363</c:v>
                </c:pt>
                <c:pt idx="28">
                  <c:v>1.681867</c:v>
                </c:pt>
                <c:pt idx="29">
                  <c:v>1.69171</c:v>
                </c:pt>
                <c:pt idx="30">
                  <c:v>1.7020090000000001</c:v>
                </c:pt>
                <c:pt idx="31">
                  <c:v>1.7143709999999999</c:v>
                </c:pt>
                <c:pt idx="32">
                  <c:v>1.7251320000000001</c:v>
                </c:pt>
                <c:pt idx="33">
                  <c:v>1.7359849999999999</c:v>
                </c:pt>
                <c:pt idx="34">
                  <c:v>1.7472940000000001</c:v>
                </c:pt>
                <c:pt idx="35">
                  <c:v>1.7572489999999998</c:v>
                </c:pt>
                <c:pt idx="36">
                  <c:v>1.7687539999999999</c:v>
                </c:pt>
                <c:pt idx="37">
                  <c:v>1.7830649999999999</c:v>
                </c:pt>
                <c:pt idx="38">
                  <c:v>1.797452</c:v>
                </c:pt>
                <c:pt idx="39">
                  <c:v>1.8095809999999997</c:v>
                </c:pt>
                <c:pt idx="40">
                  <c:v>1.8238509999999999</c:v>
                </c:pt>
                <c:pt idx="41">
                  <c:v>1.8378009999999998</c:v>
                </c:pt>
                <c:pt idx="42">
                  <c:v>1.8499589999999999</c:v>
                </c:pt>
                <c:pt idx="43">
                  <c:v>1.8645100000000001</c:v>
                </c:pt>
                <c:pt idx="44">
                  <c:v>1.878668</c:v>
                </c:pt>
                <c:pt idx="45">
                  <c:v>1.8946569999999998</c:v>
                </c:pt>
              </c:numCache>
            </c:numRef>
          </c:val>
        </c:ser>
        <c:ser>
          <c:idx val="5"/>
          <c:order val="1"/>
          <c:tx>
            <c:strRef>
              <c:f>cons!$C$30</c:f>
              <c:strCache>
                <c:ptCount val="1"/>
                <c:pt idx="0">
                  <c:v>marine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cat>
            <c:numRef>
              <c:f>cons!$BC$2:$DA$2</c:f>
              <c:numCache>
                <c:formatCode>m/d/yyyy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cons!$BC$30:$DA$30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1.313366</c:v>
                </c:pt>
                <c:pt idx="6">
                  <c:v>1.1987950000000001</c:v>
                </c:pt>
                <c:pt idx="7">
                  <c:v>1.0561960000000001</c:v>
                </c:pt>
                <c:pt idx="8">
                  <c:v>1.0057429999999998</c:v>
                </c:pt>
                <c:pt idx="9">
                  <c:v>0.92671800000000004</c:v>
                </c:pt>
                <c:pt idx="10">
                  <c:v>0.97994300000000001</c:v>
                </c:pt>
                <c:pt idx="11">
                  <c:v>1.365923</c:v>
                </c:pt>
                <c:pt idx="12">
                  <c:v>1.3676840000000001</c:v>
                </c:pt>
                <c:pt idx="13">
                  <c:v>1.3653549999999999</c:v>
                </c:pt>
                <c:pt idx="14">
                  <c:v>1.3574659999999998</c:v>
                </c:pt>
                <c:pt idx="15">
                  <c:v>1.260121</c:v>
                </c:pt>
                <c:pt idx="16">
                  <c:v>1.3737140000000001</c:v>
                </c:pt>
                <c:pt idx="17">
                  <c:v>1.3446299999999998</c:v>
                </c:pt>
                <c:pt idx="18">
                  <c:v>1.3366039999999999</c:v>
                </c:pt>
                <c:pt idx="19">
                  <c:v>1.3525819999999997</c:v>
                </c:pt>
                <c:pt idx="20">
                  <c:v>1.3553479999999998</c:v>
                </c:pt>
                <c:pt idx="21">
                  <c:v>1.3418439999999998</c:v>
                </c:pt>
                <c:pt idx="22">
                  <c:v>1.3414550000000001</c:v>
                </c:pt>
                <c:pt idx="23">
                  <c:v>1.3394779999999999</c:v>
                </c:pt>
                <c:pt idx="24">
                  <c:v>1.336854</c:v>
                </c:pt>
                <c:pt idx="25">
                  <c:v>1.3339259999999999</c:v>
                </c:pt>
                <c:pt idx="26">
                  <c:v>1.3311110000000002</c:v>
                </c:pt>
                <c:pt idx="27">
                  <c:v>1.327901</c:v>
                </c:pt>
                <c:pt idx="28">
                  <c:v>1.3244659999999997</c:v>
                </c:pt>
                <c:pt idx="29">
                  <c:v>1.320646</c:v>
                </c:pt>
                <c:pt idx="30">
                  <c:v>1.3167720000000001</c:v>
                </c:pt>
                <c:pt idx="31">
                  <c:v>1.3145200000000001</c:v>
                </c:pt>
                <c:pt idx="32">
                  <c:v>1.3051940000000002</c:v>
                </c:pt>
                <c:pt idx="33">
                  <c:v>1.300889</c:v>
                </c:pt>
                <c:pt idx="34">
                  <c:v>1.295169</c:v>
                </c:pt>
                <c:pt idx="35">
                  <c:v>1.2893920000000001</c:v>
                </c:pt>
                <c:pt idx="36">
                  <c:v>1.283374</c:v>
                </c:pt>
                <c:pt idx="37">
                  <c:v>1.280465</c:v>
                </c:pt>
                <c:pt idx="38">
                  <c:v>1.2775519999999998</c:v>
                </c:pt>
                <c:pt idx="39">
                  <c:v>1.2758670000000001</c:v>
                </c:pt>
                <c:pt idx="40">
                  <c:v>1.2745140000000001</c:v>
                </c:pt>
                <c:pt idx="41">
                  <c:v>1.2753760000000001</c:v>
                </c:pt>
                <c:pt idx="42">
                  <c:v>1.2733369999999999</c:v>
                </c:pt>
                <c:pt idx="43">
                  <c:v>1.2686550000000001</c:v>
                </c:pt>
                <c:pt idx="44">
                  <c:v>1.2663679999999999</c:v>
                </c:pt>
                <c:pt idx="45">
                  <c:v>1.2618560000000001</c:v>
                </c:pt>
              </c:numCache>
            </c:numRef>
          </c:val>
        </c:ser>
        <c:ser>
          <c:idx val="0"/>
          <c:order val="2"/>
          <c:tx>
            <c:strRef>
              <c:f>cons!$C$25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cons!$BC$2:$DA$2</c:f>
              <c:numCache>
                <c:formatCode>m/d/yyyy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cons!$BC$25:$DA$25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2.360347</c:v>
                </c:pt>
                <c:pt idx="6">
                  <c:v>2.4023569999999999</c:v>
                </c:pt>
                <c:pt idx="7">
                  <c:v>2.3323140000000002</c:v>
                </c:pt>
                <c:pt idx="8">
                  <c:v>2.3014579999999998</c:v>
                </c:pt>
                <c:pt idx="9">
                  <c:v>2.2869830000000002</c:v>
                </c:pt>
                <c:pt idx="10">
                  <c:v>2.3632040000000001</c:v>
                </c:pt>
                <c:pt idx="11">
                  <c:v>2.364344</c:v>
                </c:pt>
                <c:pt idx="12">
                  <c:v>2.3906320000000001</c:v>
                </c:pt>
                <c:pt idx="13">
                  <c:v>2.4470329999999998</c:v>
                </c:pt>
                <c:pt idx="14">
                  <c:v>2.5057900000000002</c:v>
                </c:pt>
                <c:pt idx="15">
                  <c:v>2.5483359999999999</c:v>
                </c:pt>
                <c:pt idx="16">
                  <c:v>2.596902</c:v>
                </c:pt>
                <c:pt idx="17">
                  <c:v>2.64378</c:v>
                </c:pt>
                <c:pt idx="18">
                  <c:v>2.6825990000000002</c:v>
                </c:pt>
                <c:pt idx="19">
                  <c:v>2.7260779999999998</c:v>
                </c:pt>
                <c:pt idx="20">
                  <c:v>2.7703169999999999</c:v>
                </c:pt>
                <c:pt idx="21">
                  <c:v>2.8162560000000001</c:v>
                </c:pt>
                <c:pt idx="22">
                  <c:v>2.8657270000000001</c:v>
                </c:pt>
                <c:pt idx="23">
                  <c:v>2.9204919999999999</c:v>
                </c:pt>
                <c:pt idx="24">
                  <c:v>2.9743219999999999</c:v>
                </c:pt>
                <c:pt idx="25">
                  <c:v>3.025274</c:v>
                </c:pt>
                <c:pt idx="26">
                  <c:v>3.0756169999999998</c:v>
                </c:pt>
                <c:pt idx="27">
                  <c:v>3.1276820000000001</c:v>
                </c:pt>
                <c:pt idx="28">
                  <c:v>3.1771820000000002</c:v>
                </c:pt>
                <c:pt idx="29">
                  <c:v>3.2266249999999999</c:v>
                </c:pt>
                <c:pt idx="30">
                  <c:v>3.2763070000000001</c:v>
                </c:pt>
                <c:pt idx="31">
                  <c:v>3.3261210000000001</c:v>
                </c:pt>
                <c:pt idx="32">
                  <c:v>3.3728919999999998</c:v>
                </c:pt>
                <c:pt idx="33">
                  <c:v>3.4212180000000001</c:v>
                </c:pt>
                <c:pt idx="34">
                  <c:v>3.4700679999999999</c:v>
                </c:pt>
                <c:pt idx="35">
                  <c:v>3.519717</c:v>
                </c:pt>
                <c:pt idx="36">
                  <c:v>3.5677089999999998</c:v>
                </c:pt>
                <c:pt idx="37">
                  <c:v>3.616527</c:v>
                </c:pt>
                <c:pt idx="38">
                  <c:v>3.6660180000000002</c:v>
                </c:pt>
                <c:pt idx="39">
                  <c:v>3.7161400000000002</c:v>
                </c:pt>
                <c:pt idx="40">
                  <c:v>3.7674699999999999</c:v>
                </c:pt>
                <c:pt idx="41">
                  <c:v>3.8194129999999999</c:v>
                </c:pt>
                <c:pt idx="42">
                  <c:v>3.8713630000000001</c:v>
                </c:pt>
                <c:pt idx="43">
                  <c:v>3.923216</c:v>
                </c:pt>
                <c:pt idx="44">
                  <c:v>3.974078</c:v>
                </c:pt>
                <c:pt idx="45">
                  <c:v>4.027495</c:v>
                </c:pt>
              </c:numCache>
            </c:numRef>
          </c:val>
        </c:ser>
        <c:ser>
          <c:idx val="3"/>
          <c:order val="3"/>
          <c:tx>
            <c:strRef>
              <c:f>cons!$C$28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cons!$BC$2:$DA$2</c:f>
              <c:numCache>
                <c:formatCode>m/d/yyyy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cons!$BC$28:$DA$28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0.47003</c:v>
                </c:pt>
                <c:pt idx="6">
                  <c:v>0.53702099999999997</c:v>
                </c:pt>
                <c:pt idx="7">
                  <c:v>0.491282</c:v>
                </c:pt>
                <c:pt idx="8">
                  <c:v>0.50483600000000006</c:v>
                </c:pt>
                <c:pt idx="9">
                  <c:v>0.53737999999999997</c:v>
                </c:pt>
                <c:pt idx="10">
                  <c:v>0.52613699999999997</c:v>
                </c:pt>
                <c:pt idx="11">
                  <c:v>0.53734999999999999</c:v>
                </c:pt>
                <c:pt idx="12">
                  <c:v>0.54803899999999994</c:v>
                </c:pt>
                <c:pt idx="13">
                  <c:v>0.54721900000000001</c:v>
                </c:pt>
                <c:pt idx="14">
                  <c:v>0.54383199999999998</c:v>
                </c:pt>
                <c:pt idx="15">
                  <c:v>0.54590499999999997</c:v>
                </c:pt>
                <c:pt idx="16">
                  <c:v>0.54511100000000001</c:v>
                </c:pt>
                <c:pt idx="17">
                  <c:v>0.538632</c:v>
                </c:pt>
                <c:pt idx="18">
                  <c:v>0.53990099999999996</c:v>
                </c:pt>
                <c:pt idx="19">
                  <c:v>0.55292799999999998</c:v>
                </c:pt>
                <c:pt idx="20">
                  <c:v>0.56026399999999998</c:v>
                </c:pt>
                <c:pt idx="21">
                  <c:v>0.56366399999999994</c:v>
                </c:pt>
                <c:pt idx="22">
                  <c:v>0.56485199999999991</c:v>
                </c:pt>
                <c:pt idx="23">
                  <c:v>0.56253200000000003</c:v>
                </c:pt>
                <c:pt idx="24">
                  <c:v>0.56288300000000002</c:v>
                </c:pt>
                <c:pt idx="25">
                  <c:v>0.56225999999999998</c:v>
                </c:pt>
                <c:pt idx="26">
                  <c:v>0.56095899999999999</c:v>
                </c:pt>
                <c:pt idx="27">
                  <c:v>0.56197399999999997</c:v>
                </c:pt>
                <c:pt idx="28">
                  <c:v>0.559419</c:v>
                </c:pt>
                <c:pt idx="29">
                  <c:v>0.55905299999999991</c:v>
                </c:pt>
                <c:pt idx="30">
                  <c:v>0.55677699999999997</c:v>
                </c:pt>
                <c:pt idx="31">
                  <c:v>0.55974999999999997</c:v>
                </c:pt>
                <c:pt idx="32">
                  <c:v>0.55867</c:v>
                </c:pt>
                <c:pt idx="33">
                  <c:v>0.56095200000000001</c:v>
                </c:pt>
                <c:pt idx="34">
                  <c:v>0.55966800000000005</c:v>
                </c:pt>
                <c:pt idx="35">
                  <c:v>0.56040299999999998</c:v>
                </c:pt>
                <c:pt idx="36">
                  <c:v>0.56162999999999996</c:v>
                </c:pt>
                <c:pt idx="37">
                  <c:v>0.56146099999999999</c:v>
                </c:pt>
                <c:pt idx="38">
                  <c:v>0.562361</c:v>
                </c:pt>
                <c:pt idx="39">
                  <c:v>0.56322300000000003</c:v>
                </c:pt>
                <c:pt idx="40">
                  <c:v>0.56335400000000002</c:v>
                </c:pt>
                <c:pt idx="41">
                  <c:v>0.56342099999999995</c:v>
                </c:pt>
                <c:pt idx="42">
                  <c:v>0.56377100000000002</c:v>
                </c:pt>
                <c:pt idx="43">
                  <c:v>0.56382299999999996</c:v>
                </c:pt>
                <c:pt idx="44">
                  <c:v>0.56640099999999993</c:v>
                </c:pt>
                <c:pt idx="45">
                  <c:v>0.56703400000000004</c:v>
                </c:pt>
              </c:numCache>
            </c:numRef>
          </c:val>
        </c:ser>
        <c:ser>
          <c:idx val="1"/>
          <c:order val="4"/>
          <c:tx>
            <c:strRef>
              <c:f>cons!$C$26</c:f>
              <c:strCache>
                <c:ptCount val="1"/>
                <c:pt idx="0">
                  <c:v>commercial light-trucks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cons!$BC$2:$DA$2</c:f>
              <c:numCache>
                <c:formatCode>m/d/yyyy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cons!$BC$26:$DA$26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0.72210200000000002</c:v>
                </c:pt>
                <c:pt idx="6">
                  <c:v>0.74332399999999998</c:v>
                </c:pt>
                <c:pt idx="7">
                  <c:v>0.74417800000000001</c:v>
                </c:pt>
                <c:pt idx="8">
                  <c:v>0.77233600000000002</c:v>
                </c:pt>
                <c:pt idx="9">
                  <c:v>0.79803400000000002</c:v>
                </c:pt>
                <c:pt idx="10">
                  <c:v>0.83727600000000002</c:v>
                </c:pt>
                <c:pt idx="11">
                  <c:v>0.87556100000000003</c:v>
                </c:pt>
                <c:pt idx="12">
                  <c:v>0.90499200000000002</c:v>
                </c:pt>
                <c:pt idx="13">
                  <c:v>0.88287800000000005</c:v>
                </c:pt>
                <c:pt idx="14">
                  <c:v>0.88171900000000003</c:v>
                </c:pt>
                <c:pt idx="15">
                  <c:v>0.87089300000000003</c:v>
                </c:pt>
                <c:pt idx="16">
                  <c:v>0.85787400000000003</c:v>
                </c:pt>
                <c:pt idx="17">
                  <c:v>0.84432200000000002</c:v>
                </c:pt>
                <c:pt idx="18">
                  <c:v>0.83134300000000005</c:v>
                </c:pt>
                <c:pt idx="19">
                  <c:v>0.819268</c:v>
                </c:pt>
                <c:pt idx="20">
                  <c:v>0.81524600000000003</c:v>
                </c:pt>
                <c:pt idx="21">
                  <c:v>0.81289299999999998</c:v>
                </c:pt>
                <c:pt idx="22">
                  <c:v>0.81051899999999999</c:v>
                </c:pt>
                <c:pt idx="23">
                  <c:v>0.80945999999999996</c:v>
                </c:pt>
                <c:pt idx="24">
                  <c:v>0.80860200000000004</c:v>
                </c:pt>
                <c:pt idx="25">
                  <c:v>0.80747999999999998</c:v>
                </c:pt>
                <c:pt idx="26">
                  <c:v>0.80865200000000004</c:v>
                </c:pt>
                <c:pt idx="27">
                  <c:v>0.80953699999999995</c:v>
                </c:pt>
                <c:pt idx="28">
                  <c:v>0.81076599999999999</c:v>
                </c:pt>
                <c:pt idx="29">
                  <c:v>0.81320499999999996</c:v>
                </c:pt>
                <c:pt idx="30">
                  <c:v>0.817218</c:v>
                </c:pt>
                <c:pt idx="31">
                  <c:v>0.82214299999999996</c:v>
                </c:pt>
                <c:pt idx="32">
                  <c:v>0.82725499999999996</c:v>
                </c:pt>
                <c:pt idx="33">
                  <c:v>0.833874</c:v>
                </c:pt>
                <c:pt idx="34">
                  <c:v>0.83971499999999999</c:v>
                </c:pt>
                <c:pt idx="35">
                  <c:v>0.84720700000000004</c:v>
                </c:pt>
                <c:pt idx="36">
                  <c:v>0.85492400000000002</c:v>
                </c:pt>
                <c:pt idx="37">
                  <c:v>0.86263999999999996</c:v>
                </c:pt>
                <c:pt idx="38">
                  <c:v>0.87180299999999999</c:v>
                </c:pt>
                <c:pt idx="39">
                  <c:v>0.88125600000000004</c:v>
                </c:pt>
                <c:pt idx="40">
                  <c:v>0.89106200000000002</c:v>
                </c:pt>
                <c:pt idx="41">
                  <c:v>0.90149999999999997</c:v>
                </c:pt>
                <c:pt idx="42">
                  <c:v>0.91231600000000002</c:v>
                </c:pt>
                <c:pt idx="43">
                  <c:v>0.92176000000000002</c:v>
                </c:pt>
                <c:pt idx="44">
                  <c:v>0.93083000000000005</c:v>
                </c:pt>
                <c:pt idx="45">
                  <c:v>0.940882</c:v>
                </c:pt>
              </c:numCache>
            </c:numRef>
          </c:val>
        </c:ser>
        <c:ser>
          <c:idx val="2"/>
          <c:order val="5"/>
          <c:tx>
            <c:strRef>
              <c:f>cons!$C$27</c:f>
              <c:strCache>
                <c:ptCount val="1"/>
                <c:pt idx="0">
                  <c:v>freight trucks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cons!$BC$2:$DA$2</c:f>
              <c:numCache>
                <c:formatCode>m/d/yyyy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cons!$BC$27:$DA$27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5.1006549999999997</c:v>
                </c:pt>
                <c:pt idx="6">
                  <c:v>5.1394190000000002</c:v>
                </c:pt>
                <c:pt idx="7">
                  <c:v>4.9584599999999996</c:v>
                </c:pt>
                <c:pt idx="8">
                  <c:v>5.1143549999999998</c:v>
                </c:pt>
                <c:pt idx="9">
                  <c:v>5.2966680000000004</c:v>
                </c:pt>
                <c:pt idx="10">
                  <c:v>5.3432849999999998</c:v>
                </c:pt>
                <c:pt idx="11">
                  <c:v>5.4817359999999997</c:v>
                </c:pt>
                <c:pt idx="12">
                  <c:v>5.5941799999999997</c:v>
                </c:pt>
                <c:pt idx="13">
                  <c:v>5.5335380000000001</c:v>
                </c:pt>
                <c:pt idx="14">
                  <c:v>5.6174340000000003</c:v>
                </c:pt>
                <c:pt idx="15">
                  <c:v>5.6250349999999996</c:v>
                </c:pt>
                <c:pt idx="16">
                  <c:v>5.6127260000000003</c:v>
                </c:pt>
                <c:pt idx="17">
                  <c:v>5.6076319999999997</c:v>
                </c:pt>
                <c:pt idx="18">
                  <c:v>5.5983499999999999</c:v>
                </c:pt>
                <c:pt idx="19">
                  <c:v>5.5845469999999997</c:v>
                </c:pt>
                <c:pt idx="20">
                  <c:v>5.552505</c:v>
                </c:pt>
                <c:pt idx="21">
                  <c:v>5.5214840000000001</c:v>
                </c:pt>
                <c:pt idx="22">
                  <c:v>5.4869890000000003</c:v>
                </c:pt>
                <c:pt idx="23">
                  <c:v>5.4489340000000004</c:v>
                </c:pt>
                <c:pt idx="24">
                  <c:v>5.4095110000000002</c:v>
                </c:pt>
                <c:pt idx="25">
                  <c:v>5.3791469999999997</c:v>
                </c:pt>
                <c:pt idx="26">
                  <c:v>5.3552340000000003</c:v>
                </c:pt>
                <c:pt idx="27">
                  <c:v>5.327877</c:v>
                </c:pt>
                <c:pt idx="28">
                  <c:v>5.3058199999999998</c:v>
                </c:pt>
                <c:pt idx="29">
                  <c:v>5.2998260000000004</c:v>
                </c:pt>
                <c:pt idx="30">
                  <c:v>5.3089360000000001</c:v>
                </c:pt>
                <c:pt idx="31">
                  <c:v>5.3262010000000002</c:v>
                </c:pt>
                <c:pt idx="32">
                  <c:v>5.3459880000000002</c:v>
                </c:pt>
                <c:pt idx="33">
                  <c:v>5.3727460000000002</c:v>
                </c:pt>
                <c:pt idx="34">
                  <c:v>5.4006400000000001</c:v>
                </c:pt>
                <c:pt idx="35">
                  <c:v>5.4339000000000004</c:v>
                </c:pt>
                <c:pt idx="36">
                  <c:v>5.481287</c:v>
                </c:pt>
                <c:pt idx="37">
                  <c:v>5.5271400000000002</c:v>
                </c:pt>
                <c:pt idx="38">
                  <c:v>5.5776079999999997</c:v>
                </c:pt>
                <c:pt idx="39">
                  <c:v>5.6344640000000004</c:v>
                </c:pt>
                <c:pt idx="40">
                  <c:v>5.6813820000000002</c:v>
                </c:pt>
                <c:pt idx="41">
                  <c:v>5.7307129999999997</c:v>
                </c:pt>
                <c:pt idx="42">
                  <c:v>5.7892210000000004</c:v>
                </c:pt>
                <c:pt idx="43">
                  <c:v>5.8512810000000002</c:v>
                </c:pt>
                <c:pt idx="44">
                  <c:v>5.9129849999999999</c:v>
                </c:pt>
                <c:pt idx="45">
                  <c:v>5.97187</c:v>
                </c:pt>
              </c:numCache>
            </c:numRef>
          </c:val>
        </c:ser>
        <c:ser>
          <c:idx val="4"/>
          <c:order val="6"/>
          <c:tx>
            <c:strRef>
              <c:f>cons!$C$29</c:f>
              <c:strCache>
                <c:ptCount val="1"/>
                <c:pt idx="0">
                  <c:v>light-duty vehicles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cons!$BC$2:$DA$2</c:f>
              <c:numCache>
                <c:formatCode>m/d/yyyy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cons!$BC$29:$DA$29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15.163019999999999</c:v>
                </c:pt>
                <c:pt idx="6">
                  <c:v>14.7331</c:v>
                </c:pt>
                <c:pt idx="7">
                  <c:v>14.671018999999999</c:v>
                </c:pt>
                <c:pt idx="8">
                  <c:v>14.856501</c:v>
                </c:pt>
                <c:pt idx="9">
                  <c:v>15.003098</c:v>
                </c:pt>
                <c:pt idx="10">
                  <c:v>15.096831999999999</c:v>
                </c:pt>
                <c:pt idx="11">
                  <c:v>15.348922999999999</c:v>
                </c:pt>
                <c:pt idx="12">
                  <c:v>15.340958000000001</c:v>
                </c:pt>
                <c:pt idx="13">
                  <c:v>15.275712</c:v>
                </c:pt>
                <c:pt idx="14">
                  <c:v>15.149611</c:v>
                </c:pt>
                <c:pt idx="15">
                  <c:v>14.898992</c:v>
                </c:pt>
                <c:pt idx="16">
                  <c:v>14.561821</c:v>
                </c:pt>
                <c:pt idx="17">
                  <c:v>14.198200999999999</c:v>
                </c:pt>
                <c:pt idx="18">
                  <c:v>13.789804</c:v>
                </c:pt>
                <c:pt idx="19">
                  <c:v>13.353630000000001</c:v>
                </c:pt>
                <c:pt idx="20">
                  <c:v>12.923033999999999</c:v>
                </c:pt>
                <c:pt idx="21">
                  <c:v>12.583947</c:v>
                </c:pt>
                <c:pt idx="22">
                  <c:v>12.291054000000001</c:v>
                </c:pt>
                <c:pt idx="23">
                  <c:v>12.033472</c:v>
                </c:pt>
                <c:pt idx="24">
                  <c:v>11.799023999999999</c:v>
                </c:pt>
                <c:pt idx="25">
                  <c:v>11.590684</c:v>
                </c:pt>
                <c:pt idx="26">
                  <c:v>11.401134000000001</c:v>
                </c:pt>
                <c:pt idx="27">
                  <c:v>11.237453</c:v>
                </c:pt>
                <c:pt idx="28">
                  <c:v>11.090199</c:v>
                </c:pt>
                <c:pt idx="29">
                  <c:v>10.957611</c:v>
                </c:pt>
                <c:pt idx="30">
                  <c:v>10.838863999999999</c:v>
                </c:pt>
                <c:pt idx="31">
                  <c:v>10.756593000000001</c:v>
                </c:pt>
                <c:pt idx="32">
                  <c:v>10.679694</c:v>
                </c:pt>
                <c:pt idx="33">
                  <c:v>10.615664000000001</c:v>
                </c:pt>
                <c:pt idx="34">
                  <c:v>10.567729999999999</c:v>
                </c:pt>
                <c:pt idx="35">
                  <c:v>10.535406999999999</c:v>
                </c:pt>
                <c:pt idx="36">
                  <c:v>10.513446999999999</c:v>
                </c:pt>
                <c:pt idx="37">
                  <c:v>10.505668</c:v>
                </c:pt>
                <c:pt idx="38">
                  <c:v>10.509164999999999</c:v>
                </c:pt>
                <c:pt idx="39">
                  <c:v>10.524703000000001</c:v>
                </c:pt>
                <c:pt idx="40">
                  <c:v>10.551641999999999</c:v>
                </c:pt>
                <c:pt idx="41">
                  <c:v>10.592285</c:v>
                </c:pt>
                <c:pt idx="42">
                  <c:v>10.643134999999999</c:v>
                </c:pt>
                <c:pt idx="43">
                  <c:v>10.697931000000001</c:v>
                </c:pt>
                <c:pt idx="44">
                  <c:v>10.760076</c:v>
                </c:pt>
                <c:pt idx="45">
                  <c:v>10.829056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689552"/>
        <c:axId val="361690112"/>
      </c:areaChart>
      <c:dateAx>
        <c:axId val="361689552"/>
        <c:scaling>
          <c:orientation val="minMax"/>
          <c:min val="40179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1690112"/>
        <c:crosses val="autoZero"/>
        <c:auto val="1"/>
        <c:lblOffset val="100"/>
        <c:baseTimeUnit val="years"/>
        <c:majorUnit val="10"/>
        <c:majorTimeUnit val="years"/>
      </c:dateAx>
      <c:valAx>
        <c:axId val="3616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1689552"/>
        <c:crossesAt val="42736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8.6422858227703417E-2"/>
          <c:w val="0.68472550306211721"/>
          <c:h val="0.82273805514828979"/>
        </c:manualLayout>
      </c:layout>
      <c:areaChart>
        <c:grouping val="stacked"/>
        <c:varyColors val="0"/>
        <c:ser>
          <c:idx val="4"/>
          <c:order val="0"/>
          <c:tx>
            <c:strRef>
              <c:f>cons!$C$37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numRef>
              <c:f>cons!$BM$1:$DA$1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cons!$BM$37:$DA$37</c:f>
              <c:numCache>
                <c:formatCode>General</c:formatCode>
                <c:ptCount val="41"/>
                <c:pt idx="0">
                  <c:v>1.8310359999999974</c:v>
                </c:pt>
                <c:pt idx="1">
                  <c:v>1.7861299999999964</c:v>
                </c:pt>
                <c:pt idx="2">
                  <c:v>1.7031699999999965</c:v>
                </c:pt>
                <c:pt idx="3">
                  <c:v>1.7646760000000015</c:v>
                </c:pt>
                <c:pt idx="4">
                  <c:v>1.5009580000000007</c:v>
                </c:pt>
                <c:pt idx="5">
                  <c:v>1.5052610000000008</c:v>
                </c:pt>
                <c:pt idx="6" formatCode="0.000">
                  <c:v>1.6553125349999998</c:v>
                </c:pt>
                <c:pt idx="7" formatCode="0.000">
                  <c:v>1.6025096289999974</c:v>
                </c:pt>
                <c:pt idx="8" formatCode="0.000">
                  <c:v>1.6698454810000005</c:v>
                </c:pt>
                <c:pt idx="9" formatCode="0.000">
                  <c:v>1.6957312019999997</c:v>
                </c:pt>
                <c:pt idx="10" formatCode="0.000">
                  <c:v>1.5340444030000022</c:v>
                </c:pt>
                <c:pt idx="11" formatCode="0.000">
                  <c:v>1.812789275000001</c:v>
                </c:pt>
                <c:pt idx="12" formatCode="0.000">
                  <c:v>1.8007869560000003</c:v>
                </c:pt>
                <c:pt idx="13" formatCode="0.000">
                  <c:v>1.8498162389999999</c:v>
                </c:pt>
                <c:pt idx="14" formatCode="0.000">
                  <c:v>1.9409060219999983</c:v>
                </c:pt>
                <c:pt idx="15" formatCode="0.000">
                  <c:v>2.0188219909999998</c:v>
                </c:pt>
                <c:pt idx="16" formatCode="0.000">
                  <c:v>2.0216886900000004</c:v>
                </c:pt>
                <c:pt idx="17" formatCode="0.000">
                  <c:v>2.0700652320000001</c:v>
                </c:pt>
                <c:pt idx="18" formatCode="0.000">
                  <c:v>2.1007435909999996</c:v>
                </c:pt>
                <c:pt idx="19" formatCode="0.000">
                  <c:v>2.1256214449999997</c:v>
                </c:pt>
                <c:pt idx="20" formatCode="0.000">
                  <c:v>2.147758072000002</c:v>
                </c:pt>
                <c:pt idx="21" formatCode="0.000">
                  <c:v>2.1476111760000003</c:v>
                </c:pt>
                <c:pt idx="22" formatCode="0.000">
                  <c:v>2.1613969260000006</c:v>
                </c:pt>
                <c:pt idx="23" formatCode="0.000">
                  <c:v>2.1878864750000009</c:v>
                </c:pt>
                <c:pt idx="24" formatCode="0.000">
                  <c:v>2.2182790820000013</c:v>
                </c:pt>
                <c:pt idx="25" formatCode="0.000">
                  <c:v>2.2473878179999995</c:v>
                </c:pt>
                <c:pt idx="26" formatCode="0.000">
                  <c:v>2.2732096250000002</c:v>
                </c:pt>
                <c:pt idx="27" formatCode="0.000">
                  <c:v>2.2896582639999985</c:v>
                </c:pt>
                <c:pt idx="28" formatCode="0.000">
                  <c:v>2.3083099360000006</c:v>
                </c:pt>
                <c:pt idx="29" formatCode="0.000">
                  <c:v>2.3208861990000007</c:v>
                </c:pt>
                <c:pt idx="30" formatCode="0.000">
                  <c:v>2.3283424069999992</c:v>
                </c:pt>
                <c:pt idx="31" formatCode="0.000">
                  <c:v>2.3338111570000017</c:v>
                </c:pt>
                <c:pt idx="32" formatCode="0.000">
                  <c:v>2.3424222099999992</c:v>
                </c:pt>
                <c:pt idx="33" formatCode="0.000">
                  <c:v>2.3523016969999988</c:v>
                </c:pt>
                <c:pt idx="34" formatCode="0.000">
                  <c:v>2.3512056579999987</c:v>
                </c:pt>
                <c:pt idx="35" formatCode="0.000">
                  <c:v>2.382707641000001</c:v>
                </c:pt>
                <c:pt idx="36" formatCode="0.000">
                  <c:v>2.4150794980000003</c:v>
                </c:pt>
                <c:pt idx="37" formatCode="0.000">
                  <c:v>2.4299634699999988</c:v>
                </c:pt>
                <c:pt idx="38" formatCode="0.000">
                  <c:v>2.4071087650000007</c:v>
                </c:pt>
                <c:pt idx="39" formatCode="0.000">
                  <c:v>2.3813132939999986</c:v>
                </c:pt>
                <c:pt idx="40" formatCode="0.000">
                  <c:v>2.3965568240000001</c:v>
                </c:pt>
              </c:numCache>
            </c:numRef>
          </c:val>
          <c:extLst/>
        </c:ser>
        <c:ser>
          <c:idx val="2"/>
          <c:order val="1"/>
          <c:tx>
            <c:strRef>
              <c:f>cons!$C$36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cons!$BM$1:$DA$1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cons!$BM$36:$DA$36</c:f>
              <c:numCache>
                <c:formatCode>General</c:formatCode>
                <c:ptCount val="41"/>
                <c:pt idx="0">
                  <c:v>2.6315000000000002E-2</c:v>
                </c:pt>
                <c:pt idx="1">
                  <c:v>2.6176999999999999E-2</c:v>
                </c:pt>
                <c:pt idx="2">
                  <c:v>2.4975999999999998E-2</c:v>
                </c:pt>
                <c:pt idx="3">
                  <c:v>2.6016999999999998E-2</c:v>
                </c:pt>
                <c:pt idx="4">
                  <c:v>2.6468999999999999E-2</c:v>
                </c:pt>
                <c:pt idx="5">
                  <c:v>2.6055999999999999E-2</c:v>
                </c:pt>
                <c:pt idx="6" formatCode="0.000">
                  <c:v>3.4224999999999998E-2</c:v>
                </c:pt>
                <c:pt idx="7" formatCode="0.000">
                  <c:v>3.8371000000000002E-2</c:v>
                </c:pt>
                <c:pt idx="8" formatCode="0.000">
                  <c:v>4.2713000000000001E-2</c:v>
                </c:pt>
                <c:pt idx="9" formatCode="0.000">
                  <c:v>4.9297000000000001E-2</c:v>
                </c:pt>
                <c:pt idx="10" formatCode="0.000">
                  <c:v>5.9221999999999997E-2</c:v>
                </c:pt>
                <c:pt idx="11" formatCode="0.000">
                  <c:v>7.1994000000000002E-2</c:v>
                </c:pt>
                <c:pt idx="12" formatCode="0.000">
                  <c:v>8.609E-2</c:v>
                </c:pt>
                <c:pt idx="13" formatCode="0.000">
                  <c:v>0.100956</c:v>
                </c:pt>
                <c:pt idx="14" formatCode="0.000">
                  <c:v>0.116505</c:v>
                </c:pt>
                <c:pt idx="15" formatCode="0.000">
                  <c:v>0.13430700000000001</c:v>
                </c:pt>
                <c:pt idx="16" formatCode="0.000">
                  <c:v>0.152473</c:v>
                </c:pt>
                <c:pt idx="17" formatCode="0.000">
                  <c:v>0.16975399999999999</c:v>
                </c:pt>
                <c:pt idx="18" formatCode="0.000">
                  <c:v>0.18689900000000001</c:v>
                </c:pt>
                <c:pt idx="19" formatCode="0.000">
                  <c:v>0.204621</c:v>
                </c:pt>
                <c:pt idx="20" formatCode="0.000">
                  <c:v>0.22293399999999999</c:v>
                </c:pt>
                <c:pt idx="21" formatCode="0.000">
                  <c:v>0.241951</c:v>
                </c:pt>
                <c:pt idx="22" formatCode="0.000">
                  <c:v>0.26235999999999998</c:v>
                </c:pt>
                <c:pt idx="23" formatCode="0.000">
                  <c:v>0.28126600000000002</c:v>
                </c:pt>
                <c:pt idx="24" formatCode="0.000">
                  <c:v>0.29915700000000001</c:v>
                </c:pt>
                <c:pt idx="25" formatCode="0.000">
                  <c:v>0.31701600000000002</c:v>
                </c:pt>
                <c:pt idx="26" formatCode="0.000">
                  <c:v>0.33529900000000001</c:v>
                </c:pt>
                <c:pt idx="27" formatCode="0.000">
                  <c:v>0.35341899999999998</c:v>
                </c:pt>
                <c:pt idx="28" formatCode="0.000">
                  <c:v>0.37132300000000001</c:v>
                </c:pt>
                <c:pt idx="29" formatCode="0.000">
                  <c:v>0.38901799999999997</c:v>
                </c:pt>
                <c:pt idx="30" formatCode="0.000">
                  <c:v>0.40664</c:v>
                </c:pt>
                <c:pt idx="31" formatCode="0.000">
                  <c:v>0.42380800000000002</c:v>
                </c:pt>
                <c:pt idx="32" formatCode="0.000">
                  <c:v>0.44068099999999999</c:v>
                </c:pt>
                <c:pt idx="33" formatCode="0.000">
                  <c:v>0.45716000000000001</c:v>
                </c:pt>
                <c:pt idx="34" formatCode="0.000">
                  <c:v>0.473412</c:v>
                </c:pt>
                <c:pt idx="35" formatCode="0.000">
                  <c:v>0.48948199999999997</c:v>
                </c:pt>
                <c:pt idx="36" formatCode="0.000">
                  <c:v>0.50543899999999997</c:v>
                </c:pt>
                <c:pt idx="37" formatCode="0.000">
                  <c:v>0.52145699999999995</c:v>
                </c:pt>
                <c:pt idx="38" formatCode="0.000">
                  <c:v>0.53745799999999999</c:v>
                </c:pt>
                <c:pt idx="39" formatCode="0.000">
                  <c:v>0.55355900000000002</c:v>
                </c:pt>
                <c:pt idx="40" formatCode="0.000">
                  <c:v>0.57003300000000001</c:v>
                </c:pt>
              </c:numCache>
            </c:numRef>
          </c:val>
          <c:extLst/>
        </c:ser>
        <c:ser>
          <c:idx val="1"/>
          <c:order val="2"/>
          <c:tx>
            <c:strRef>
              <c:f>cons!$C$35</c:f>
              <c:strCache>
                <c:ptCount val="1"/>
                <c:pt idx="0">
                  <c:v>jet fuel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cons!$BM$1:$DA$1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cons!$BM$35:$DA$35</c:f>
              <c:numCache>
                <c:formatCode>General</c:formatCode>
                <c:ptCount val="41"/>
                <c:pt idx="0">
                  <c:v>2.962869</c:v>
                </c:pt>
                <c:pt idx="1">
                  <c:v>2.9498180000000001</c:v>
                </c:pt>
                <c:pt idx="2">
                  <c:v>2.9014340000000001</c:v>
                </c:pt>
                <c:pt idx="3">
                  <c:v>2.9685590000000004</c:v>
                </c:pt>
                <c:pt idx="4">
                  <c:v>3.0420889999999998</c:v>
                </c:pt>
                <c:pt idx="5">
                  <c:v>3.2041650000000002</c:v>
                </c:pt>
                <c:pt idx="6" formatCode="0.000">
                  <c:v>2.7663899999999999</c:v>
                </c:pt>
                <c:pt idx="7" formatCode="0.000">
                  <c:v>2.7938230000000002</c:v>
                </c:pt>
                <c:pt idx="8" formatCode="0.000">
                  <c:v>2.8572899999999999</c:v>
                </c:pt>
                <c:pt idx="9" formatCode="0.000">
                  <c:v>2.9131659999999999</c:v>
                </c:pt>
                <c:pt idx="10" formatCode="0.000">
                  <c:v>2.952699</c:v>
                </c:pt>
                <c:pt idx="11" formatCode="0.000">
                  <c:v>2.9994589999999999</c:v>
                </c:pt>
                <c:pt idx="12" formatCode="0.000">
                  <c:v>3.0433940000000002</c:v>
                </c:pt>
                <c:pt idx="13" formatCode="0.000">
                  <c:v>3.0799880000000002</c:v>
                </c:pt>
                <c:pt idx="14" formatCode="0.000">
                  <c:v>3.123097</c:v>
                </c:pt>
                <c:pt idx="15" formatCode="0.000">
                  <c:v>3.1680510000000002</c:v>
                </c:pt>
                <c:pt idx="16" formatCode="0.000">
                  <c:v>3.2148180000000002</c:v>
                </c:pt>
                <c:pt idx="17" formatCode="0.000">
                  <c:v>3.26518</c:v>
                </c:pt>
                <c:pt idx="18" formatCode="0.000">
                  <c:v>3.3233779999999999</c:v>
                </c:pt>
                <c:pt idx="19" formatCode="0.000">
                  <c:v>3.3815729999999999</c:v>
                </c:pt>
                <c:pt idx="20" formatCode="0.000">
                  <c:v>3.4370590000000001</c:v>
                </c:pt>
                <c:pt idx="21" formatCode="0.000">
                  <c:v>3.4920040000000001</c:v>
                </c:pt>
                <c:pt idx="22" formatCode="0.000">
                  <c:v>3.548886</c:v>
                </c:pt>
                <c:pt idx="23" formatCode="0.000">
                  <c:v>3.603389</c:v>
                </c:pt>
                <c:pt idx="24" formatCode="0.000">
                  <c:v>3.658042</c:v>
                </c:pt>
                <c:pt idx="25" formatCode="0.000">
                  <c:v>3.7130909999999999</c:v>
                </c:pt>
                <c:pt idx="26" formatCode="0.000">
                  <c:v>3.7683840000000002</c:v>
                </c:pt>
                <c:pt idx="27" formatCode="0.000">
                  <c:v>3.8208820000000001</c:v>
                </c:pt>
                <c:pt idx="28" formatCode="0.000">
                  <c:v>3.8750490000000002</c:v>
                </c:pt>
                <c:pt idx="29" formatCode="0.000">
                  <c:v>3.9298899999999999</c:v>
                </c:pt>
                <c:pt idx="30" formatCode="0.000">
                  <c:v>3.9857360000000002</c:v>
                </c:pt>
                <c:pt idx="31" formatCode="0.000">
                  <c:v>4.0400130000000001</c:v>
                </c:pt>
                <c:pt idx="32" formatCode="0.000">
                  <c:v>4.0952919999999997</c:v>
                </c:pt>
                <c:pt idx="33" formatCode="0.000">
                  <c:v>4.1513429999999998</c:v>
                </c:pt>
                <c:pt idx="34" formatCode="0.000">
                  <c:v>4.2080909999999996</c:v>
                </c:pt>
                <c:pt idx="35" formatCode="0.000">
                  <c:v>4.2661239999999996</c:v>
                </c:pt>
                <c:pt idx="36" formatCode="0.000">
                  <c:v>4.3249120000000003</c:v>
                </c:pt>
                <c:pt idx="37" formatCode="0.000">
                  <c:v>4.3838179999999998</c:v>
                </c:pt>
                <c:pt idx="38" formatCode="0.000">
                  <c:v>4.4428010000000002</c:v>
                </c:pt>
                <c:pt idx="39" formatCode="0.000">
                  <c:v>4.5009889999999997</c:v>
                </c:pt>
                <c:pt idx="40" formatCode="0.000">
                  <c:v>4.5618840000000001</c:v>
                </c:pt>
              </c:numCache>
            </c:numRef>
          </c:val>
          <c:extLst/>
        </c:ser>
        <c:ser>
          <c:idx val="0"/>
          <c:order val="3"/>
          <c:tx>
            <c:strRef>
              <c:f>cons!$C$34</c:f>
              <c:strCache>
                <c:ptCount val="1"/>
                <c:pt idx="0">
                  <c:v>distilate fuel 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cons!$BM$1:$DA$1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cons!$BM$34:$DA$34</c:f>
              <c:numCache>
                <c:formatCode>General</c:formatCode>
                <c:ptCount val="41"/>
                <c:pt idx="0">
                  <c:v>5.8281970000000003</c:v>
                </c:pt>
                <c:pt idx="1">
                  <c:v>6.0034520000000002</c:v>
                </c:pt>
                <c:pt idx="2">
                  <c:v>5.7414040000000002</c:v>
                </c:pt>
                <c:pt idx="3">
                  <c:v>5.9021289999999995</c:v>
                </c:pt>
                <c:pt idx="4">
                  <c:v>6.1617039999999994</c:v>
                </c:pt>
                <c:pt idx="5">
                  <c:v>6.2589990000000002</c:v>
                </c:pt>
                <c:pt idx="6" formatCode="0.000">
                  <c:v>6.5481069999999999</c:v>
                </c:pt>
                <c:pt idx="7" formatCode="0.000">
                  <c:v>6.6584130000000004</c:v>
                </c:pt>
                <c:pt idx="8" formatCode="0.000">
                  <c:v>6.5892109999999997</c:v>
                </c:pt>
                <c:pt idx="9" formatCode="0.000">
                  <c:v>6.6123050000000001</c:v>
                </c:pt>
                <c:pt idx="10" formatCode="0.000">
                  <c:v>6.6522560000000004</c:v>
                </c:pt>
                <c:pt idx="11" formatCode="0.000">
                  <c:v>6.4827279999999998</c:v>
                </c:pt>
                <c:pt idx="12" formatCode="0.000">
                  <c:v>6.4826199999999998</c:v>
                </c:pt>
                <c:pt idx="13" formatCode="0.000">
                  <c:v>6.469614</c:v>
                </c:pt>
                <c:pt idx="14" formatCode="0.000">
                  <c:v>6.446834</c:v>
                </c:pt>
                <c:pt idx="15" formatCode="0.000">
                  <c:v>6.413856</c:v>
                </c:pt>
                <c:pt idx="16" formatCode="0.000">
                  <c:v>6.3880619999999997</c:v>
                </c:pt>
                <c:pt idx="17" formatCode="0.000">
                  <c:v>6.3485750000000003</c:v>
                </c:pt>
                <c:pt idx="18" formatCode="0.000">
                  <c:v>6.3046819999999997</c:v>
                </c:pt>
                <c:pt idx="19" formatCode="0.000">
                  <c:v>6.2609709999999996</c:v>
                </c:pt>
                <c:pt idx="20" formatCode="0.000">
                  <c:v>6.2264699999999999</c:v>
                </c:pt>
                <c:pt idx="21" formatCode="0.000">
                  <c:v>6.1934610000000001</c:v>
                </c:pt>
                <c:pt idx="22" formatCode="0.000">
                  <c:v>6.1614519999999997</c:v>
                </c:pt>
                <c:pt idx="23" formatCode="0.000">
                  <c:v>6.1334929999999996</c:v>
                </c:pt>
                <c:pt idx="24" formatCode="0.000">
                  <c:v>6.1200989999999997</c:v>
                </c:pt>
                <c:pt idx="25" formatCode="0.000">
                  <c:v>6.1195269999999997</c:v>
                </c:pt>
                <c:pt idx="26" formatCode="0.000">
                  <c:v>6.1283180000000002</c:v>
                </c:pt>
                <c:pt idx="27" formatCode="0.000">
                  <c:v>6.1357609999999996</c:v>
                </c:pt>
                <c:pt idx="28" formatCode="0.000">
                  <c:v>6.1494330000000001</c:v>
                </c:pt>
                <c:pt idx="29" formatCode="0.000">
                  <c:v>6.160895</c:v>
                </c:pt>
                <c:pt idx="30" formatCode="0.000">
                  <c:v>6.1738780000000002</c:v>
                </c:pt>
                <c:pt idx="31" formatCode="0.000">
                  <c:v>6.200958</c:v>
                </c:pt>
                <c:pt idx="32" formatCode="0.000">
                  <c:v>6.2253540000000003</c:v>
                </c:pt>
                <c:pt idx="33" formatCode="0.000">
                  <c:v>6.252643</c:v>
                </c:pt>
                <c:pt idx="34" formatCode="0.000">
                  <c:v>6.2831530000000004</c:v>
                </c:pt>
                <c:pt idx="35" formatCode="0.000">
                  <c:v>6.3066069999999996</c:v>
                </c:pt>
                <c:pt idx="36" formatCode="0.000">
                  <c:v>6.3305340000000001</c:v>
                </c:pt>
                <c:pt idx="37" formatCode="0.000">
                  <c:v>6.3603990000000001</c:v>
                </c:pt>
                <c:pt idx="38" formatCode="0.000">
                  <c:v>6.3870610000000001</c:v>
                </c:pt>
                <c:pt idx="39" formatCode="0.000">
                  <c:v>6.4108419999999997</c:v>
                </c:pt>
                <c:pt idx="40" formatCode="0.000">
                  <c:v>6.4394070000000001</c:v>
                </c:pt>
              </c:numCache>
            </c:numRef>
          </c:val>
          <c:extLst/>
        </c:ser>
        <c:ser>
          <c:idx val="3"/>
          <c:order val="4"/>
          <c:tx>
            <c:strRef>
              <c:f>cons!$C$33</c:f>
              <c:strCache>
                <c:ptCount val="1"/>
                <c:pt idx="0">
                  <c:v>motor gasoline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cons!$BM$1:$DA$1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cons!$BM$33:$DA$33</c:f>
              <c:numCache>
                <c:formatCode>General</c:formatCode>
                <c:ptCount val="41"/>
                <c:pt idx="0">
                  <c:v>16.355593000000002</c:v>
                </c:pt>
                <c:pt idx="1">
                  <c:v>15.892396000000002</c:v>
                </c:pt>
                <c:pt idx="2">
                  <c:v>15.797644</c:v>
                </c:pt>
                <c:pt idx="3">
                  <c:v>16.036000000000001</c:v>
                </c:pt>
                <c:pt idx="4">
                  <c:v>16.212019999999999</c:v>
                </c:pt>
                <c:pt idx="5">
                  <c:v>16.309837999999999</c:v>
                </c:pt>
                <c:pt idx="6" formatCode="0.000">
                  <c:v>16.594486327999999</c:v>
                </c:pt>
                <c:pt idx="7" formatCode="0.000">
                  <c:v>16.612207031000001</c:v>
                </c:pt>
                <c:pt idx="8" formatCode="0.000">
                  <c:v>16.492339844</c:v>
                </c:pt>
                <c:pt idx="9" formatCode="0.000">
                  <c:v>16.355164062</c:v>
                </c:pt>
                <c:pt idx="10" formatCode="0.000">
                  <c:v>16.073826172</c:v>
                </c:pt>
                <c:pt idx="11" formatCode="0.000">
                  <c:v>15.698167969</c:v>
                </c:pt>
                <c:pt idx="12" formatCode="0.000">
                  <c:v>15.285018555000001</c:v>
                </c:pt>
                <c:pt idx="13" formatCode="0.000">
                  <c:v>14.802818359000002</c:v>
                </c:pt>
                <c:pt idx="14" formatCode="0.000">
                  <c:v>14.291299805000001</c:v>
                </c:pt>
                <c:pt idx="15" formatCode="0.000">
                  <c:v>13.77730957</c:v>
                </c:pt>
                <c:pt idx="16" formatCode="0.000">
                  <c:v>13.398853515999999</c:v>
                </c:pt>
                <c:pt idx="17" formatCode="0.000">
                  <c:v>13.049597656</c:v>
                </c:pt>
                <c:pt idx="18" formatCode="0.000">
                  <c:v>12.751380859000001</c:v>
                </c:pt>
                <c:pt idx="19" formatCode="0.000">
                  <c:v>12.481345703000001</c:v>
                </c:pt>
                <c:pt idx="20" formatCode="0.000">
                  <c:v>12.234445312</c:v>
                </c:pt>
                <c:pt idx="21" formatCode="0.000">
                  <c:v>12.036378905999999</c:v>
                </c:pt>
                <c:pt idx="22" formatCode="0.000">
                  <c:v>11.847204101999999</c:v>
                </c:pt>
                <c:pt idx="23" formatCode="0.000">
                  <c:v>11.658947265999998</c:v>
                </c:pt>
                <c:pt idx="24" formatCode="0.000">
                  <c:v>11.488564453</c:v>
                </c:pt>
                <c:pt idx="25" formatCode="0.000">
                  <c:v>11.33515918</c:v>
                </c:pt>
                <c:pt idx="26" formatCode="0.000">
                  <c:v>11.229095703</c:v>
                </c:pt>
                <c:pt idx="27" formatCode="0.000">
                  <c:v>11.128960938000001</c:v>
                </c:pt>
                <c:pt idx="28" formatCode="0.000">
                  <c:v>11.050156250000001</c:v>
                </c:pt>
                <c:pt idx="29" formatCode="0.000">
                  <c:v>10.991468749999999</c:v>
                </c:pt>
                <c:pt idx="30" formatCode="0.000">
                  <c:v>10.959276367000001</c:v>
                </c:pt>
                <c:pt idx="31" formatCode="0.000">
                  <c:v>10.941571288999999</c:v>
                </c:pt>
                <c:pt idx="32" formatCode="0.000">
                  <c:v>10.941053711</c:v>
                </c:pt>
                <c:pt idx="33" formatCode="0.000">
                  <c:v>10.954865234000001</c:v>
                </c:pt>
                <c:pt idx="34" formatCode="0.000">
                  <c:v>10.994155273000001</c:v>
                </c:pt>
                <c:pt idx="35" formatCode="0.000">
                  <c:v>11.011634765999998</c:v>
                </c:pt>
                <c:pt idx="36" formatCode="0.000">
                  <c:v>11.046541992</c:v>
                </c:pt>
                <c:pt idx="37" formatCode="0.000">
                  <c:v>11.108109375</c:v>
                </c:pt>
                <c:pt idx="38" formatCode="0.000">
                  <c:v>11.216167969000001</c:v>
                </c:pt>
                <c:pt idx="39" formatCode="0.000">
                  <c:v>11.340764648</c:v>
                </c:pt>
                <c:pt idx="40" formatCode="0.000">
                  <c:v>11.421757811999999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694592"/>
        <c:axId val="361695152"/>
      </c:areaChart>
      <c:catAx>
        <c:axId val="36169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16951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6169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1694592"/>
        <c:crossesAt val="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85150872685908E-2"/>
          <c:y val="7.6985664208435126E-2"/>
          <c:w val="0.78618073477672612"/>
          <c:h val="0.83217524916755803"/>
        </c:manualLayout>
      </c:layout>
      <c:areaChart>
        <c:grouping val="stacked"/>
        <c:varyColors val="0"/>
        <c:ser>
          <c:idx val="6"/>
          <c:order val="0"/>
          <c:tx>
            <c:strRef>
              <c:f>LDV!$C$35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LDV!$N$1:$BB$1</c:f>
              <c:numCache>
                <c:formatCode>0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LDV!$N$35:$BB$35</c:f>
              <c:numCache>
                <c:formatCode>General</c:formatCode>
                <c:ptCount val="41"/>
                <c:pt idx="0">
                  <c:v>59.161839000000001</c:v>
                </c:pt>
                <c:pt idx="1">
                  <c:v>58.567985999999998</c:v>
                </c:pt>
                <c:pt idx="2">
                  <c:v>69.120106000000007</c:v>
                </c:pt>
                <c:pt idx="3">
                  <c:v>63.884014000000001</c:v>
                </c:pt>
                <c:pt idx="4">
                  <c:v>83.388652999999991</c:v>
                </c:pt>
                <c:pt idx="5">
                  <c:v>88.443183000000005</c:v>
                </c:pt>
                <c:pt idx="6">
                  <c:v>104.92242300000001</c:v>
                </c:pt>
                <c:pt idx="7">
                  <c:v>102.824585</c:v>
                </c:pt>
                <c:pt idx="8">
                  <c:v>90.311969999999988</c:v>
                </c:pt>
                <c:pt idx="9">
                  <c:v>96.950310999999999</c:v>
                </c:pt>
                <c:pt idx="10">
                  <c:v>104.288416</c:v>
                </c:pt>
                <c:pt idx="11">
                  <c:v>111.96790299999999</c:v>
                </c:pt>
                <c:pt idx="12">
                  <c:v>118.90279</c:v>
                </c:pt>
                <c:pt idx="13">
                  <c:v>124.829018</c:v>
                </c:pt>
                <c:pt idx="14">
                  <c:v>133.29270600000001</c:v>
                </c:pt>
                <c:pt idx="15">
                  <c:v>141.72211799999999</c:v>
                </c:pt>
                <c:pt idx="16">
                  <c:v>142.33670799999999</c:v>
                </c:pt>
                <c:pt idx="17">
                  <c:v>140.749954</c:v>
                </c:pt>
                <c:pt idx="18">
                  <c:v>141.07153299999999</c:v>
                </c:pt>
                <c:pt idx="19">
                  <c:v>141.536068</c:v>
                </c:pt>
                <c:pt idx="20">
                  <c:v>142.162609</c:v>
                </c:pt>
                <c:pt idx="21">
                  <c:v>142.40420599999999</c:v>
                </c:pt>
                <c:pt idx="22">
                  <c:v>142.400226</c:v>
                </c:pt>
                <c:pt idx="23">
                  <c:v>142.240227</c:v>
                </c:pt>
                <c:pt idx="24">
                  <c:v>142.80348900000001</c:v>
                </c:pt>
                <c:pt idx="25">
                  <c:v>143.01794799999999</c:v>
                </c:pt>
                <c:pt idx="26">
                  <c:v>143.51782599999999</c:v>
                </c:pt>
                <c:pt idx="27">
                  <c:v>143.74432400000001</c:v>
                </c:pt>
                <c:pt idx="28">
                  <c:v>144.08535799999999</c:v>
                </c:pt>
                <c:pt idx="29">
                  <c:v>144.55534699999998</c:v>
                </c:pt>
                <c:pt idx="30">
                  <c:v>145.20053099999998</c:v>
                </c:pt>
                <c:pt idx="31">
                  <c:v>146.00933900000001</c:v>
                </c:pt>
                <c:pt idx="32">
                  <c:v>146.709801</c:v>
                </c:pt>
                <c:pt idx="33">
                  <c:v>147.712006</c:v>
                </c:pt>
                <c:pt idx="34">
                  <c:v>149.23398299999999</c:v>
                </c:pt>
                <c:pt idx="35">
                  <c:v>150.77016800000001</c:v>
                </c:pt>
                <c:pt idx="36">
                  <c:v>152.076325</c:v>
                </c:pt>
                <c:pt idx="37">
                  <c:v>153.43150700000001</c:v>
                </c:pt>
                <c:pt idx="38">
                  <c:v>153.92922200000001</c:v>
                </c:pt>
                <c:pt idx="39">
                  <c:v>155.673485</c:v>
                </c:pt>
                <c:pt idx="40">
                  <c:v>157.46251699999999</c:v>
                </c:pt>
              </c:numCache>
            </c:numRef>
          </c:val>
        </c:ser>
        <c:ser>
          <c:idx val="1"/>
          <c:order val="1"/>
          <c:tx>
            <c:strRef>
              <c:f>LDV!$C$29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LDV!$N$1:$BB$1</c:f>
              <c:numCache>
                <c:formatCode>0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LDV!$N$29:$BB$29</c:f>
              <c:numCache>
                <c:formatCode>General</c:formatCode>
                <c:ptCount val="41"/>
                <c:pt idx="0">
                  <c:v>175.41784699999999</c:v>
                </c:pt>
                <c:pt idx="1">
                  <c:v>138.60644500000001</c:v>
                </c:pt>
                <c:pt idx="2">
                  <c:v>249.92036400000001</c:v>
                </c:pt>
                <c:pt idx="3">
                  <c:v>270.56817599999999</c:v>
                </c:pt>
                <c:pt idx="4">
                  <c:v>183.83523600000001</c:v>
                </c:pt>
                <c:pt idx="5">
                  <c:v>111.65033</c:v>
                </c:pt>
                <c:pt idx="6">
                  <c:v>35.910172000000003</c:v>
                </c:pt>
                <c:pt idx="7">
                  <c:v>66.189125000000004</c:v>
                </c:pt>
                <c:pt idx="8">
                  <c:v>101.625626</c:v>
                </c:pt>
                <c:pt idx="9">
                  <c:v>176.284515</c:v>
                </c:pt>
                <c:pt idx="10">
                  <c:v>287.38998400000003</c:v>
                </c:pt>
                <c:pt idx="11">
                  <c:v>301.77761800000002</c:v>
                </c:pt>
                <c:pt idx="12">
                  <c:v>323.629211</c:v>
                </c:pt>
                <c:pt idx="13">
                  <c:v>345.56664999999998</c:v>
                </c:pt>
                <c:pt idx="14">
                  <c:v>359.33871499999998</c:v>
                </c:pt>
                <c:pt idx="15">
                  <c:v>368.12316900000002</c:v>
                </c:pt>
                <c:pt idx="16">
                  <c:v>394.49707000000001</c:v>
                </c:pt>
                <c:pt idx="17">
                  <c:v>416.68487499999998</c:v>
                </c:pt>
                <c:pt idx="18">
                  <c:v>447.22906499999999</c:v>
                </c:pt>
                <c:pt idx="19">
                  <c:v>459.90426600000001</c:v>
                </c:pt>
                <c:pt idx="20">
                  <c:v>469.47885100000002</c:v>
                </c:pt>
                <c:pt idx="21">
                  <c:v>469.44070399999998</c:v>
                </c:pt>
                <c:pt idx="22">
                  <c:v>460.73739599999999</c:v>
                </c:pt>
                <c:pt idx="23">
                  <c:v>446.15096999999997</c:v>
                </c:pt>
                <c:pt idx="24">
                  <c:v>443.69918799999999</c:v>
                </c:pt>
                <c:pt idx="25">
                  <c:v>433.43521099999998</c:v>
                </c:pt>
                <c:pt idx="26">
                  <c:v>423.31527699999998</c:v>
                </c:pt>
                <c:pt idx="27">
                  <c:v>412.70816000000002</c:v>
                </c:pt>
                <c:pt idx="28">
                  <c:v>406.828033</c:v>
                </c:pt>
                <c:pt idx="29">
                  <c:v>401.35098299999999</c:v>
                </c:pt>
                <c:pt idx="30">
                  <c:v>396.87265000000002</c:v>
                </c:pt>
                <c:pt idx="31">
                  <c:v>392.432526</c:v>
                </c:pt>
                <c:pt idx="32">
                  <c:v>390.92373700000002</c:v>
                </c:pt>
                <c:pt idx="33">
                  <c:v>389.40792800000003</c:v>
                </c:pt>
                <c:pt idx="34">
                  <c:v>391.39456200000001</c:v>
                </c:pt>
                <c:pt idx="35">
                  <c:v>389.71630900000002</c:v>
                </c:pt>
                <c:pt idx="36">
                  <c:v>387.07171599999998</c:v>
                </c:pt>
                <c:pt idx="37">
                  <c:v>386.92724600000003</c:v>
                </c:pt>
                <c:pt idx="38">
                  <c:v>387.23223899999999</c:v>
                </c:pt>
                <c:pt idx="39">
                  <c:v>393.80020100000002</c:v>
                </c:pt>
                <c:pt idx="40">
                  <c:v>394.05166600000001</c:v>
                </c:pt>
              </c:numCache>
            </c:numRef>
          </c:val>
        </c:ser>
        <c:ser>
          <c:idx val="4"/>
          <c:order val="2"/>
          <c:tx>
            <c:strRef>
              <c:f>LDV!$C$27</c:f>
              <c:strCache>
                <c:ptCount val="1"/>
                <c:pt idx="0">
                  <c:v>Gasoline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LDV!$N$1:$BB$1</c:f>
              <c:numCache>
                <c:formatCode>0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LDV!$N$27:$BB$27</c:f>
              <c:numCache>
                <c:formatCode>General</c:formatCode>
                <c:ptCount val="41"/>
                <c:pt idx="0">
                  <c:v>9009.2900389999995</c:v>
                </c:pt>
                <c:pt idx="1">
                  <c:v>9900.3447269999997</c:v>
                </c:pt>
                <c:pt idx="2">
                  <c:v>10980.9375</c:v>
                </c:pt>
                <c:pt idx="3">
                  <c:v>11367.953125</c:v>
                </c:pt>
                <c:pt idx="4">
                  <c:v>11676.09375</c:v>
                </c:pt>
                <c:pt idx="5">
                  <c:v>13613.214844</c:v>
                </c:pt>
                <c:pt idx="6">
                  <c:v>14260.837890999999</c:v>
                </c:pt>
                <c:pt idx="7">
                  <c:v>13565.622069999999</c:v>
                </c:pt>
                <c:pt idx="8">
                  <c:v>13864.300781</c:v>
                </c:pt>
                <c:pt idx="9">
                  <c:v>13601.908203000001</c:v>
                </c:pt>
                <c:pt idx="10">
                  <c:v>13242.290039</c:v>
                </c:pt>
                <c:pt idx="11">
                  <c:v>12736.347656</c:v>
                </c:pt>
                <c:pt idx="12">
                  <c:v>12617.813477</c:v>
                </c:pt>
                <c:pt idx="13">
                  <c:v>12565.791992</c:v>
                </c:pt>
                <c:pt idx="14">
                  <c:v>12449.830078000001</c:v>
                </c:pt>
                <c:pt idx="15">
                  <c:v>12266.9375</c:v>
                </c:pt>
                <c:pt idx="16">
                  <c:v>12273.426758</c:v>
                </c:pt>
                <c:pt idx="17">
                  <c:v>12204.063477</c:v>
                </c:pt>
                <c:pt idx="18">
                  <c:v>12184.589844</c:v>
                </c:pt>
                <c:pt idx="19">
                  <c:v>12105.995117</c:v>
                </c:pt>
                <c:pt idx="20">
                  <c:v>12091.972656</c:v>
                </c:pt>
                <c:pt idx="21">
                  <c:v>12088.277344</c:v>
                </c:pt>
                <c:pt idx="22">
                  <c:v>11987.143555000001</c:v>
                </c:pt>
                <c:pt idx="23">
                  <c:v>11867.790039</c:v>
                </c:pt>
                <c:pt idx="24">
                  <c:v>11817.509765999999</c:v>
                </c:pt>
                <c:pt idx="25">
                  <c:v>11780.530273</c:v>
                </c:pt>
                <c:pt idx="26">
                  <c:v>11778.365234000001</c:v>
                </c:pt>
                <c:pt idx="27">
                  <c:v>11759.735352</c:v>
                </c:pt>
                <c:pt idx="28">
                  <c:v>11825.213867</c:v>
                </c:pt>
                <c:pt idx="29">
                  <c:v>11917.278319999999</c:v>
                </c:pt>
                <c:pt idx="30">
                  <c:v>11976.800781</c:v>
                </c:pt>
                <c:pt idx="31">
                  <c:v>12073.465819999999</c:v>
                </c:pt>
                <c:pt idx="32">
                  <c:v>12142.682617</c:v>
                </c:pt>
                <c:pt idx="33">
                  <c:v>12259.901367</c:v>
                </c:pt>
                <c:pt idx="34">
                  <c:v>12412.682617</c:v>
                </c:pt>
                <c:pt idx="35">
                  <c:v>12519.813477</c:v>
                </c:pt>
                <c:pt idx="36">
                  <c:v>12620.985352</c:v>
                </c:pt>
                <c:pt idx="37">
                  <c:v>12698.414062</c:v>
                </c:pt>
                <c:pt idx="38">
                  <c:v>12706.657227</c:v>
                </c:pt>
                <c:pt idx="39">
                  <c:v>12809.960938</c:v>
                </c:pt>
                <c:pt idx="40">
                  <c:v>12884.283203000001</c:v>
                </c:pt>
              </c:numCache>
            </c:numRef>
          </c:val>
        </c:ser>
        <c:ser>
          <c:idx val="0"/>
          <c:order val="3"/>
          <c:tx>
            <c:strRef>
              <c:f>LDV!$C$28</c:f>
              <c:strCache>
                <c:ptCount val="1"/>
                <c:pt idx="0">
                  <c:v>Flex Fuel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LDV!$N$1:$BB$1</c:f>
              <c:numCache>
                <c:formatCode>0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LDV!$N$28:$BB$28</c:f>
              <c:numCache>
                <c:formatCode>General</c:formatCode>
                <c:ptCount val="41"/>
                <c:pt idx="0">
                  <c:v>1248.056885</c:v>
                </c:pt>
                <c:pt idx="1">
                  <c:v>1732.0864260000001</c:v>
                </c:pt>
                <c:pt idx="2">
                  <c:v>1881.4379879999999</c:v>
                </c:pt>
                <c:pt idx="3">
                  <c:v>1952.7387699999999</c:v>
                </c:pt>
                <c:pt idx="4">
                  <c:v>2774.2932129999999</c:v>
                </c:pt>
                <c:pt idx="5">
                  <c:v>1856.9482419999999</c:v>
                </c:pt>
                <c:pt idx="6">
                  <c:v>1358.6683350000001</c:v>
                </c:pt>
                <c:pt idx="7">
                  <c:v>1273.2939449999999</c:v>
                </c:pt>
                <c:pt idx="8">
                  <c:v>1318.2983400000001</c:v>
                </c:pt>
                <c:pt idx="9">
                  <c:v>1330.5361330000001</c:v>
                </c:pt>
                <c:pt idx="10">
                  <c:v>1292.2204589999999</c:v>
                </c:pt>
                <c:pt idx="11">
                  <c:v>1241.784058</c:v>
                </c:pt>
                <c:pt idx="12">
                  <c:v>1230.6473390000001</c:v>
                </c:pt>
                <c:pt idx="13">
                  <c:v>1236.254639</c:v>
                </c:pt>
                <c:pt idx="14">
                  <c:v>1243.7470699999999</c:v>
                </c:pt>
                <c:pt idx="15">
                  <c:v>1317.8745120000001</c:v>
                </c:pt>
                <c:pt idx="16">
                  <c:v>1350.857544</c:v>
                </c:pt>
                <c:pt idx="17">
                  <c:v>1401.118164</c:v>
                </c:pt>
                <c:pt idx="18">
                  <c:v>1425.772217</c:v>
                </c:pt>
                <c:pt idx="19">
                  <c:v>1436.9135739999999</c:v>
                </c:pt>
                <c:pt idx="20">
                  <c:v>1457.19165</c:v>
                </c:pt>
                <c:pt idx="21">
                  <c:v>1428.5913089999999</c:v>
                </c:pt>
                <c:pt idx="22">
                  <c:v>1418.818481</c:v>
                </c:pt>
                <c:pt idx="23">
                  <c:v>1433.6538089999999</c:v>
                </c:pt>
                <c:pt idx="24">
                  <c:v>1456.2620850000001</c:v>
                </c:pt>
                <c:pt idx="25">
                  <c:v>1477.610107</c:v>
                </c:pt>
                <c:pt idx="26">
                  <c:v>1484.1282960000001</c:v>
                </c:pt>
                <c:pt idx="27">
                  <c:v>1482.8325199999999</c:v>
                </c:pt>
                <c:pt idx="28">
                  <c:v>1487.2667240000001</c:v>
                </c:pt>
                <c:pt idx="29">
                  <c:v>1483.706177</c:v>
                </c:pt>
                <c:pt idx="30">
                  <c:v>1467.538086</c:v>
                </c:pt>
                <c:pt idx="31">
                  <c:v>1450.5985109999999</c:v>
                </c:pt>
                <c:pt idx="32">
                  <c:v>1427.986328</c:v>
                </c:pt>
                <c:pt idx="33">
                  <c:v>1411.096313</c:v>
                </c:pt>
                <c:pt idx="34">
                  <c:v>1380.861328</c:v>
                </c:pt>
                <c:pt idx="35">
                  <c:v>1393.242798</c:v>
                </c:pt>
                <c:pt idx="36">
                  <c:v>1402.071899</c:v>
                </c:pt>
                <c:pt idx="37">
                  <c:v>1385.6577150000001</c:v>
                </c:pt>
                <c:pt idx="38">
                  <c:v>1309.541504</c:v>
                </c:pt>
                <c:pt idx="39">
                  <c:v>1297.873047</c:v>
                </c:pt>
                <c:pt idx="40">
                  <c:v>1302.4099120000001</c:v>
                </c:pt>
              </c:numCache>
            </c:numRef>
          </c:val>
        </c:ser>
        <c:ser>
          <c:idx val="5"/>
          <c:order val="4"/>
          <c:tx>
            <c:strRef>
              <c:f>LDV!$C$32</c:f>
              <c:strCache>
                <c:ptCount val="1"/>
                <c:pt idx="0">
                  <c:v>Hybrid Electric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LDV!$N$1:$BB$1</c:f>
              <c:numCache>
                <c:formatCode>0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LDV!$N$32:$BB$32</c:f>
              <c:numCache>
                <c:formatCode>General</c:formatCode>
                <c:ptCount val="41"/>
                <c:pt idx="0">
                  <c:v>304.651703</c:v>
                </c:pt>
                <c:pt idx="1">
                  <c:v>308.20049999999998</c:v>
                </c:pt>
                <c:pt idx="2">
                  <c:v>454.16924999999998</c:v>
                </c:pt>
                <c:pt idx="3">
                  <c:v>549.81304899999998</c:v>
                </c:pt>
                <c:pt idx="4">
                  <c:v>461.98788500000001</c:v>
                </c:pt>
                <c:pt idx="5">
                  <c:v>456.21621699999997</c:v>
                </c:pt>
                <c:pt idx="6">
                  <c:v>334.82424900000001</c:v>
                </c:pt>
                <c:pt idx="7">
                  <c:v>469.71343999999999</c:v>
                </c:pt>
                <c:pt idx="8">
                  <c:v>535.07257100000004</c:v>
                </c:pt>
                <c:pt idx="9">
                  <c:v>552.03363000000002</c:v>
                </c:pt>
                <c:pt idx="10">
                  <c:v>584.28411900000003</c:v>
                </c:pt>
                <c:pt idx="11">
                  <c:v>600.04821800000002</c:v>
                </c:pt>
                <c:pt idx="12">
                  <c:v>618.82665999999995</c:v>
                </c:pt>
                <c:pt idx="13">
                  <c:v>641.95721400000002</c:v>
                </c:pt>
                <c:pt idx="14">
                  <c:v>667.59191899999996</c:v>
                </c:pt>
                <c:pt idx="15">
                  <c:v>662.41577099999995</c:v>
                </c:pt>
                <c:pt idx="16">
                  <c:v>680.9375</c:v>
                </c:pt>
                <c:pt idx="17">
                  <c:v>700.76238999999998</c:v>
                </c:pt>
                <c:pt idx="18">
                  <c:v>721.76000999999997</c:v>
                </c:pt>
                <c:pt idx="19">
                  <c:v>737.66253700000004</c:v>
                </c:pt>
                <c:pt idx="20">
                  <c:v>753.07769800000005</c:v>
                </c:pt>
                <c:pt idx="21">
                  <c:v>768.59960899999999</c:v>
                </c:pt>
                <c:pt idx="22">
                  <c:v>775.177368</c:v>
                </c:pt>
                <c:pt idx="23">
                  <c:v>777.41406199999994</c:v>
                </c:pt>
                <c:pt idx="24">
                  <c:v>782.76422100000002</c:v>
                </c:pt>
                <c:pt idx="25">
                  <c:v>785.96307400000001</c:v>
                </c:pt>
                <c:pt idx="26">
                  <c:v>789.08081100000004</c:v>
                </c:pt>
                <c:pt idx="27">
                  <c:v>794.08349599999997</c:v>
                </c:pt>
                <c:pt idx="28">
                  <c:v>801.15368699999999</c:v>
                </c:pt>
                <c:pt idx="29">
                  <c:v>809.36560099999997</c:v>
                </c:pt>
                <c:pt idx="30">
                  <c:v>816.24340800000004</c:v>
                </c:pt>
                <c:pt idx="31">
                  <c:v>824.85955799999999</c:v>
                </c:pt>
                <c:pt idx="32">
                  <c:v>828.84814500000005</c:v>
                </c:pt>
                <c:pt idx="33">
                  <c:v>834.95715299999995</c:v>
                </c:pt>
                <c:pt idx="34">
                  <c:v>842.63470500000005</c:v>
                </c:pt>
                <c:pt idx="35">
                  <c:v>849.12634300000002</c:v>
                </c:pt>
                <c:pt idx="36">
                  <c:v>852.71374500000002</c:v>
                </c:pt>
                <c:pt idx="37">
                  <c:v>855.973389</c:v>
                </c:pt>
                <c:pt idx="38">
                  <c:v>853.61908000000005</c:v>
                </c:pt>
                <c:pt idx="39">
                  <c:v>858.30413799999997</c:v>
                </c:pt>
                <c:pt idx="40">
                  <c:v>861.855591</c:v>
                </c:pt>
              </c:numCache>
            </c:numRef>
          </c:val>
        </c:ser>
        <c:ser>
          <c:idx val="3"/>
          <c:order val="5"/>
          <c:tx>
            <c:strRef>
              <c:f>LDV!$C$31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LDV!$N$1:$BB$1</c:f>
              <c:numCache>
                <c:formatCode>0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LDV!$N$31:$BB$31</c:f>
              <c:numCache>
                <c:formatCode>General</c:formatCode>
                <c:ptCount val="41"/>
                <c:pt idx="0">
                  <c:v>0</c:v>
                </c:pt>
                <c:pt idx="1">
                  <c:v>9.9803669999999993</c:v>
                </c:pt>
                <c:pt idx="2">
                  <c:v>52.160881000000003</c:v>
                </c:pt>
                <c:pt idx="3">
                  <c:v>81.176085999999998</c:v>
                </c:pt>
                <c:pt idx="4">
                  <c:v>62.650084999999997</c:v>
                </c:pt>
                <c:pt idx="5">
                  <c:v>78.420806999999996</c:v>
                </c:pt>
                <c:pt idx="6">
                  <c:v>85.267548000000005</c:v>
                </c:pt>
                <c:pt idx="7">
                  <c:v>85.478127000000001</c:v>
                </c:pt>
                <c:pt idx="8">
                  <c:v>82.810387000000006</c:v>
                </c:pt>
                <c:pt idx="9">
                  <c:v>91.906609000000003</c:v>
                </c:pt>
                <c:pt idx="10">
                  <c:v>131.39901699999999</c:v>
                </c:pt>
                <c:pt idx="11">
                  <c:v>161.34330700000001</c:v>
                </c:pt>
                <c:pt idx="12">
                  <c:v>157.14604199999999</c:v>
                </c:pt>
                <c:pt idx="13">
                  <c:v>186.12915000000001</c:v>
                </c:pt>
                <c:pt idx="14">
                  <c:v>210.610962</c:v>
                </c:pt>
                <c:pt idx="15">
                  <c:v>234.977341</c:v>
                </c:pt>
                <c:pt idx="16">
                  <c:v>239.05392499999999</c:v>
                </c:pt>
                <c:pt idx="17">
                  <c:v>239.440933</c:v>
                </c:pt>
                <c:pt idx="18">
                  <c:v>248.02098100000001</c:v>
                </c:pt>
                <c:pt idx="19">
                  <c:v>261.47512799999998</c:v>
                </c:pt>
                <c:pt idx="20">
                  <c:v>273.54482999999999</c:v>
                </c:pt>
                <c:pt idx="21">
                  <c:v>280.02380399999998</c:v>
                </c:pt>
                <c:pt idx="22">
                  <c:v>285.56924400000003</c:v>
                </c:pt>
                <c:pt idx="23">
                  <c:v>289.86587500000002</c:v>
                </c:pt>
                <c:pt idx="24">
                  <c:v>295.27789300000001</c:v>
                </c:pt>
                <c:pt idx="25">
                  <c:v>298.94345099999998</c:v>
                </c:pt>
                <c:pt idx="26">
                  <c:v>303.10266100000001</c:v>
                </c:pt>
                <c:pt idx="27">
                  <c:v>307.49307299999998</c:v>
                </c:pt>
                <c:pt idx="28">
                  <c:v>310.05007899999998</c:v>
                </c:pt>
                <c:pt idx="29">
                  <c:v>312.81369000000001</c:v>
                </c:pt>
                <c:pt idx="30">
                  <c:v>316.865295</c:v>
                </c:pt>
                <c:pt idx="31">
                  <c:v>319.798157</c:v>
                </c:pt>
                <c:pt idx="32">
                  <c:v>322.58975199999998</c:v>
                </c:pt>
                <c:pt idx="33">
                  <c:v>325.458618</c:v>
                </c:pt>
                <c:pt idx="34">
                  <c:v>329.70196499999997</c:v>
                </c:pt>
                <c:pt idx="35">
                  <c:v>334.07092299999999</c:v>
                </c:pt>
                <c:pt idx="36">
                  <c:v>337.284515</c:v>
                </c:pt>
                <c:pt idx="37">
                  <c:v>341.88119499999999</c:v>
                </c:pt>
                <c:pt idx="38">
                  <c:v>345.17880200000002</c:v>
                </c:pt>
                <c:pt idx="39">
                  <c:v>350.13507099999998</c:v>
                </c:pt>
                <c:pt idx="40">
                  <c:v>355.921021</c:v>
                </c:pt>
              </c:numCache>
            </c:numRef>
          </c:val>
        </c:ser>
        <c:ser>
          <c:idx val="2"/>
          <c:order val="6"/>
          <c:tx>
            <c:strRef>
              <c:f>LDV!$C$30</c:f>
              <c:strCache>
                <c:ptCount val="1"/>
                <c:pt idx="0">
                  <c:v>Battery Electric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LDV!$N$1:$BB$1</c:f>
              <c:numCache>
                <c:formatCode>0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LDV!$N$30:$BB$30</c:f>
              <c:numCache>
                <c:formatCode>General</c:formatCode>
                <c:ptCount val="41"/>
                <c:pt idx="0">
                  <c:v>1.257066</c:v>
                </c:pt>
                <c:pt idx="1">
                  <c:v>9.5242509999999996</c:v>
                </c:pt>
                <c:pt idx="2">
                  <c:v>16.384305999999999</c:v>
                </c:pt>
                <c:pt idx="3">
                  <c:v>94.214202999999998</c:v>
                </c:pt>
                <c:pt idx="4">
                  <c:v>34.127510000000001</c:v>
                </c:pt>
                <c:pt idx="5">
                  <c:v>72.295601000000005</c:v>
                </c:pt>
                <c:pt idx="6">
                  <c:v>64.180533999999994</c:v>
                </c:pt>
                <c:pt idx="7">
                  <c:v>66.310028000000003</c:v>
                </c:pt>
                <c:pt idx="8">
                  <c:v>110.56688699999999</c:v>
                </c:pt>
                <c:pt idx="9">
                  <c:v>202.459091</c:v>
                </c:pt>
                <c:pt idx="10">
                  <c:v>329.14679000000001</c:v>
                </c:pt>
                <c:pt idx="11">
                  <c:v>442.97653200000002</c:v>
                </c:pt>
                <c:pt idx="12">
                  <c:v>547.449341</c:v>
                </c:pt>
                <c:pt idx="13">
                  <c:v>641.67285200000003</c:v>
                </c:pt>
                <c:pt idx="14">
                  <c:v>721.95562700000005</c:v>
                </c:pt>
                <c:pt idx="15">
                  <c:v>864.74060099999997</c:v>
                </c:pt>
                <c:pt idx="16">
                  <c:v>920.05206299999998</c:v>
                </c:pt>
                <c:pt idx="17">
                  <c:v>970.42230199999995</c:v>
                </c:pt>
                <c:pt idx="18">
                  <c:v>1031.4646</c:v>
                </c:pt>
                <c:pt idx="19">
                  <c:v>1091.8118899999999</c:v>
                </c:pt>
                <c:pt idx="20">
                  <c:v>1146.6649170000001</c:v>
                </c:pt>
                <c:pt idx="21">
                  <c:v>1210.64624</c:v>
                </c:pt>
                <c:pt idx="22">
                  <c:v>1266.116577</c:v>
                </c:pt>
                <c:pt idx="23">
                  <c:v>1326.420044</c:v>
                </c:pt>
                <c:pt idx="24">
                  <c:v>1395.4316409999999</c:v>
                </c:pt>
                <c:pt idx="25">
                  <c:v>1458.466919</c:v>
                </c:pt>
                <c:pt idx="26">
                  <c:v>1518.247314</c:v>
                </c:pt>
                <c:pt idx="27">
                  <c:v>1583.970703</c:v>
                </c:pt>
                <c:pt idx="28">
                  <c:v>1645.1595460000001</c:v>
                </c:pt>
                <c:pt idx="29">
                  <c:v>1704.0498050000001</c:v>
                </c:pt>
                <c:pt idx="30">
                  <c:v>1760.80249</c:v>
                </c:pt>
                <c:pt idx="31">
                  <c:v>1808.8428960000001</c:v>
                </c:pt>
                <c:pt idx="32">
                  <c:v>1853.1214600000001</c:v>
                </c:pt>
                <c:pt idx="33">
                  <c:v>1902.2810059999999</c:v>
                </c:pt>
                <c:pt idx="34">
                  <c:v>1956.384888</c:v>
                </c:pt>
                <c:pt idx="35">
                  <c:v>2009.3891599999999</c:v>
                </c:pt>
                <c:pt idx="36">
                  <c:v>2053.7128910000001</c:v>
                </c:pt>
                <c:pt idx="37">
                  <c:v>2105.850586</c:v>
                </c:pt>
                <c:pt idx="38">
                  <c:v>2148.6933589999999</c:v>
                </c:pt>
                <c:pt idx="39">
                  <c:v>2206.9116210000002</c:v>
                </c:pt>
                <c:pt idx="40">
                  <c:v>2269.3244629999999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892624"/>
        <c:axId val="387893184"/>
      </c:areaChart>
      <c:catAx>
        <c:axId val="387892624"/>
        <c:scaling>
          <c:orientation val="minMax"/>
          <c:min val="1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893184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38789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892624"/>
        <c:crossesAt val="8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31227542198183"/>
          <c:y val="0.1137065394019259"/>
          <c:w val="0.71993616157787022"/>
          <c:h val="0.79276872916512275"/>
        </c:manualLayout>
      </c:layout>
      <c:areaChart>
        <c:grouping val="stacked"/>
        <c:varyColors val="0"/>
        <c:ser>
          <c:idx val="1"/>
          <c:order val="0"/>
          <c:tx>
            <c:strRef>
              <c:f>production_type!#REF!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[2]lowrt_production_type!$BM$1:$DA$1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cat>
          <c:val>
            <c:numRef>
              <c:f>production_type!#REF!</c:f>
              <c:extLst xmlns:c15="http://schemas.microsoft.com/office/drawing/2012/chart"/>
            </c:numRef>
          </c:val>
        </c:ser>
        <c:ser>
          <c:idx val="2"/>
          <c:order val="1"/>
          <c:tx>
            <c:strRef>
              <c:f>lowrt_production_type!$B$23</c:f>
              <c:strCache>
                <c:ptCount val="1"/>
                <c:pt idx="0">
                  <c:v>non-tight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cat>
            <c:numRef>
              <c:f>lowrt_production_type!$BM$1:$DA$1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lowrt_production_type!$BM$23:$DA$23</c:f>
              <c:numCache>
                <c:formatCode>General</c:formatCode>
                <c:ptCount val="41"/>
                <c:pt idx="0">
                  <c:v>4.427999999999999</c:v>
                </c:pt>
                <c:pt idx="1">
                  <c:v>4.1340000000000003</c:v>
                </c:pt>
                <c:pt idx="2">
                  <c:v>4.1219999999999999</c:v>
                </c:pt>
                <c:pt idx="3">
                  <c:v>4.2220000000000004</c:v>
                </c:pt>
                <c:pt idx="4">
                  <c:v>4.4639990000000003</c:v>
                </c:pt>
                <c:pt idx="5">
                  <c:v>4.5039999999999996</c:v>
                </c:pt>
                <c:pt idx="6">
                  <c:v>4.3409990000000001</c:v>
                </c:pt>
                <c:pt idx="7">
                  <c:v>4.2786049999999998</c:v>
                </c:pt>
                <c:pt idx="8">
                  <c:v>4.2725539999999995</c:v>
                </c:pt>
                <c:pt idx="9">
                  <c:v>4.3564219999999994</c:v>
                </c:pt>
                <c:pt idx="10">
                  <c:v>4.2370660000000004</c:v>
                </c:pt>
                <c:pt idx="11">
                  <c:v>4.2359339999999994</c:v>
                </c:pt>
                <c:pt idx="12">
                  <c:v>4.210356</c:v>
                </c:pt>
                <c:pt idx="13">
                  <c:v>4.0858689999999998</c:v>
                </c:pt>
                <c:pt idx="14">
                  <c:v>3.983009</c:v>
                </c:pt>
                <c:pt idx="15">
                  <c:v>3.8815519999999992</c:v>
                </c:pt>
                <c:pt idx="16">
                  <c:v>3.8123970000000007</c:v>
                </c:pt>
                <c:pt idx="17">
                  <c:v>3.8063339999999997</c:v>
                </c:pt>
                <c:pt idx="18">
                  <c:v>3.7105340000000009</c:v>
                </c:pt>
                <c:pt idx="19">
                  <c:v>3.6446020000000008</c:v>
                </c:pt>
                <c:pt idx="20">
                  <c:v>3.5651869999999999</c:v>
                </c:pt>
                <c:pt idx="21">
                  <c:v>3.4931430000000008</c:v>
                </c:pt>
                <c:pt idx="22">
                  <c:v>3.4193790000000002</c:v>
                </c:pt>
                <c:pt idx="23">
                  <c:v>3.4207599999999996</c:v>
                </c:pt>
                <c:pt idx="24">
                  <c:v>3.3802890000000012</c:v>
                </c:pt>
                <c:pt idx="25">
                  <c:v>3.3393510000000006</c:v>
                </c:pt>
                <c:pt idx="26">
                  <c:v>3.2470340000000002</c:v>
                </c:pt>
                <c:pt idx="27">
                  <c:v>3.1488559999999994</c:v>
                </c:pt>
                <c:pt idx="28">
                  <c:v>3.0897469999999991</c:v>
                </c:pt>
                <c:pt idx="29">
                  <c:v>3.0485360000000004</c:v>
                </c:pt>
                <c:pt idx="30">
                  <c:v>3.0251450000000002</c:v>
                </c:pt>
                <c:pt idx="31">
                  <c:v>3.1734479999999996</c:v>
                </c:pt>
                <c:pt idx="32">
                  <c:v>3.1542080000000006</c:v>
                </c:pt>
                <c:pt idx="33">
                  <c:v>3.1383299999999998</c:v>
                </c:pt>
                <c:pt idx="34">
                  <c:v>3.0664349999999994</c:v>
                </c:pt>
                <c:pt idx="35">
                  <c:v>3.0277700000000003</c:v>
                </c:pt>
                <c:pt idx="36">
                  <c:v>2.9919669999999998</c:v>
                </c:pt>
                <c:pt idx="37">
                  <c:v>2.9474670000000005</c:v>
                </c:pt>
                <c:pt idx="38">
                  <c:v>2.8839839999999999</c:v>
                </c:pt>
                <c:pt idx="39">
                  <c:v>2.8505859999999998</c:v>
                </c:pt>
                <c:pt idx="40">
                  <c:v>2.8097389999999995</c:v>
                </c:pt>
              </c:numCache>
            </c:numRef>
          </c:val>
        </c:ser>
        <c:ser>
          <c:idx val="3"/>
          <c:order val="2"/>
          <c:tx>
            <c:strRef>
              <c:f>lowrt_production_type!$B$22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cat>
            <c:numRef>
              <c:f>lowrt_production_type!$BM$1:$DA$1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lowrt_production_type!$BM$22:$DA$22</c:f>
              <c:numCache>
                <c:formatCode>General</c:formatCode>
                <c:ptCount val="41"/>
                <c:pt idx="0">
                  <c:v>1.105</c:v>
                </c:pt>
                <c:pt idx="1">
                  <c:v>1.5629999999999999</c:v>
                </c:pt>
                <c:pt idx="2">
                  <c:v>2.42</c:v>
                </c:pt>
                <c:pt idx="3">
                  <c:v>3.3090000000000002</c:v>
                </c:pt>
                <c:pt idx="4">
                  <c:v>4.3639999999999999</c:v>
                </c:pt>
                <c:pt idx="5">
                  <c:v>4.9610000000000003</c:v>
                </c:pt>
                <c:pt idx="6">
                  <c:v>4.5630009999999999</c:v>
                </c:pt>
                <c:pt idx="7">
                  <c:v>4.9639329999999999</c:v>
                </c:pt>
                <c:pt idx="8">
                  <c:v>4.8669580000000003</c:v>
                </c:pt>
                <c:pt idx="9">
                  <c:v>5.1078710000000003</c:v>
                </c:pt>
                <c:pt idx="10">
                  <c:v>5.390504</c:v>
                </c:pt>
                <c:pt idx="11">
                  <c:v>5.5867610000000001</c:v>
                </c:pt>
                <c:pt idx="12">
                  <c:v>5.585807</c:v>
                </c:pt>
                <c:pt idx="13">
                  <c:v>5.5834359999999998</c:v>
                </c:pt>
                <c:pt idx="14">
                  <c:v>5.584765</c:v>
                </c:pt>
                <c:pt idx="15">
                  <c:v>5.536778</c:v>
                </c:pt>
                <c:pt idx="16">
                  <c:v>5.4709339999999997</c:v>
                </c:pt>
                <c:pt idx="17">
                  <c:v>5.4236339999999998</c:v>
                </c:pt>
                <c:pt idx="18">
                  <c:v>5.4004159999999999</c:v>
                </c:pt>
                <c:pt idx="19">
                  <c:v>5.3779339999999998</c:v>
                </c:pt>
                <c:pt idx="20">
                  <c:v>5.3374199999999998</c:v>
                </c:pt>
                <c:pt idx="21">
                  <c:v>5.3507509999999998</c:v>
                </c:pt>
                <c:pt idx="22">
                  <c:v>5.305402</c:v>
                </c:pt>
                <c:pt idx="23">
                  <c:v>5.2651149999999998</c:v>
                </c:pt>
                <c:pt idx="24">
                  <c:v>5.2338129999999996</c:v>
                </c:pt>
                <c:pt idx="25">
                  <c:v>5.1718320000000002</c:v>
                </c:pt>
                <c:pt idx="26">
                  <c:v>5.1013060000000001</c:v>
                </c:pt>
                <c:pt idx="27">
                  <c:v>5.0704409999999998</c:v>
                </c:pt>
                <c:pt idx="28">
                  <c:v>5.0198520000000002</c:v>
                </c:pt>
                <c:pt idx="29">
                  <c:v>5.0074360000000002</c:v>
                </c:pt>
                <c:pt idx="30">
                  <c:v>4.8987189999999998</c:v>
                </c:pt>
                <c:pt idx="31">
                  <c:v>4.8702899999999998</c:v>
                </c:pt>
                <c:pt idx="32">
                  <c:v>4.8876980000000003</c:v>
                </c:pt>
                <c:pt idx="33">
                  <c:v>4.8668399999999998</c:v>
                </c:pt>
                <c:pt idx="34">
                  <c:v>4.8533160000000004</c:v>
                </c:pt>
                <c:pt idx="35">
                  <c:v>4.8063349999999998</c:v>
                </c:pt>
                <c:pt idx="36">
                  <c:v>4.7319870000000002</c:v>
                </c:pt>
                <c:pt idx="37">
                  <c:v>4.5971209999999996</c:v>
                </c:pt>
                <c:pt idx="38">
                  <c:v>4.5784950000000002</c:v>
                </c:pt>
                <c:pt idx="39">
                  <c:v>4.4906959999999998</c:v>
                </c:pt>
                <c:pt idx="40">
                  <c:v>4.4205680000000003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896544"/>
        <c:axId val="387897104"/>
      </c:areaChart>
      <c:catAx>
        <c:axId val="3878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8971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789710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896544"/>
        <c:crossesAt val="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2633508308486"/>
          <c:y val="0.15643747170623468"/>
          <c:w val="0.79294732983383032"/>
          <c:h val="0.74708750473108865"/>
        </c:manualLayout>
      </c:layout>
      <c:areaChart>
        <c:grouping val="stacked"/>
        <c:varyColors val="0"/>
        <c:ser>
          <c:idx val="1"/>
          <c:order val="0"/>
          <c:tx>
            <c:strRef>
              <c:f>production_type!#REF!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[2]highrt_production_type!$BM$1:$DA$1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cat>
          <c:val>
            <c:numRef>
              <c:f>production_type!#REF!</c:f>
              <c:extLst xmlns:c15="http://schemas.microsoft.com/office/drawing/2012/chart"/>
            </c:numRef>
          </c:val>
        </c:ser>
        <c:ser>
          <c:idx val="2"/>
          <c:order val="1"/>
          <c:tx>
            <c:strRef>
              <c:f>highrt_production_type!$B$23</c:f>
              <c:strCache>
                <c:ptCount val="1"/>
                <c:pt idx="0">
                  <c:v>non-tight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cat>
            <c:numRef>
              <c:f>highrt_production_type!$BM$1:$DA$1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highrt_production_type!$BM$23:$DA$23</c:f>
              <c:numCache>
                <c:formatCode>General</c:formatCode>
                <c:ptCount val="41"/>
                <c:pt idx="0">
                  <c:v>4.427999999999999</c:v>
                </c:pt>
                <c:pt idx="1">
                  <c:v>4.1340000000000003</c:v>
                </c:pt>
                <c:pt idx="2">
                  <c:v>4.1219999999999999</c:v>
                </c:pt>
                <c:pt idx="3">
                  <c:v>4.2220000000000004</c:v>
                </c:pt>
                <c:pt idx="4">
                  <c:v>4.4639990000000003</c:v>
                </c:pt>
                <c:pt idx="5">
                  <c:v>4.5039999999999996</c:v>
                </c:pt>
                <c:pt idx="6">
                  <c:v>4.3409990000000001</c:v>
                </c:pt>
                <c:pt idx="7">
                  <c:v>4.2715680000000003</c:v>
                </c:pt>
                <c:pt idx="8">
                  <c:v>4.3263550000000004</c:v>
                </c:pt>
                <c:pt idx="9">
                  <c:v>4.4699510000000009</c:v>
                </c:pt>
                <c:pt idx="10">
                  <c:v>4.4705619999999993</c:v>
                </c:pt>
                <c:pt idx="11">
                  <c:v>4.5879880000000011</c:v>
                </c:pt>
                <c:pt idx="12">
                  <c:v>4.5882129999999997</c:v>
                </c:pt>
                <c:pt idx="13">
                  <c:v>4.6521809999999988</c:v>
                </c:pt>
                <c:pt idx="14">
                  <c:v>4.5800470000000004</c:v>
                </c:pt>
                <c:pt idx="15">
                  <c:v>4.5344860000000011</c:v>
                </c:pt>
                <c:pt idx="16">
                  <c:v>4.5104039999999994</c:v>
                </c:pt>
                <c:pt idx="17">
                  <c:v>4.4320200000000014</c:v>
                </c:pt>
                <c:pt idx="18">
                  <c:v>4.3634409999999999</c:v>
                </c:pt>
                <c:pt idx="19">
                  <c:v>4.2586620000000011</c:v>
                </c:pt>
                <c:pt idx="20">
                  <c:v>4.2090780000000017</c:v>
                </c:pt>
                <c:pt idx="21">
                  <c:v>4.1976519999999997</c:v>
                </c:pt>
                <c:pt idx="22">
                  <c:v>4.1634269999999987</c:v>
                </c:pt>
                <c:pt idx="23">
                  <c:v>4.1252390000000005</c:v>
                </c:pt>
                <c:pt idx="24">
                  <c:v>4.0657610000000002</c:v>
                </c:pt>
                <c:pt idx="25">
                  <c:v>4.0350190000000001</c:v>
                </c:pt>
                <c:pt idx="26">
                  <c:v>4.0862639999999981</c:v>
                </c:pt>
                <c:pt idx="27">
                  <c:v>4.0304780000000004</c:v>
                </c:pt>
                <c:pt idx="28">
                  <c:v>3.9640749999999993</c:v>
                </c:pt>
                <c:pt idx="29">
                  <c:v>4.0005260000000025</c:v>
                </c:pt>
                <c:pt idx="30">
                  <c:v>4.1216019999999993</c:v>
                </c:pt>
                <c:pt idx="31">
                  <c:v>4.1611199999999986</c:v>
                </c:pt>
                <c:pt idx="32">
                  <c:v>4.1762420000000002</c:v>
                </c:pt>
                <c:pt idx="33">
                  <c:v>4.245393</c:v>
                </c:pt>
                <c:pt idx="34">
                  <c:v>4.3738690000000009</c:v>
                </c:pt>
                <c:pt idx="35">
                  <c:v>4.4305310000000002</c:v>
                </c:pt>
                <c:pt idx="36">
                  <c:v>4.4495200000000015</c:v>
                </c:pt>
                <c:pt idx="37">
                  <c:v>4.5084520000000001</c:v>
                </c:pt>
                <c:pt idx="38">
                  <c:v>4.5159260000000003</c:v>
                </c:pt>
                <c:pt idx="39">
                  <c:v>4.508620999999998</c:v>
                </c:pt>
                <c:pt idx="40">
                  <c:v>4.457077</c:v>
                </c:pt>
              </c:numCache>
            </c:numRef>
          </c:val>
        </c:ser>
        <c:ser>
          <c:idx val="3"/>
          <c:order val="2"/>
          <c:tx>
            <c:strRef>
              <c:f>highrt_production_type!$B$22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cat>
            <c:numRef>
              <c:f>highrt_production_type!$BM$1:$DA$1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highrt_production_type!$BM$22:$DA$22</c:f>
              <c:numCache>
                <c:formatCode>General</c:formatCode>
                <c:ptCount val="41"/>
                <c:pt idx="0">
                  <c:v>1.105</c:v>
                </c:pt>
                <c:pt idx="1">
                  <c:v>1.5629999999999999</c:v>
                </c:pt>
                <c:pt idx="2">
                  <c:v>2.42</c:v>
                </c:pt>
                <c:pt idx="3">
                  <c:v>3.3090000000000002</c:v>
                </c:pt>
                <c:pt idx="4">
                  <c:v>4.3639999999999999</c:v>
                </c:pt>
                <c:pt idx="5">
                  <c:v>4.9610000000000003</c:v>
                </c:pt>
                <c:pt idx="6">
                  <c:v>4.5630009999999999</c:v>
                </c:pt>
                <c:pt idx="7">
                  <c:v>4.9709690000000002</c:v>
                </c:pt>
                <c:pt idx="8">
                  <c:v>6.0118879999999999</c:v>
                </c:pt>
                <c:pt idx="9">
                  <c:v>6.8758889999999999</c:v>
                </c:pt>
                <c:pt idx="10">
                  <c:v>7.3922080000000001</c:v>
                </c:pt>
                <c:pt idx="11">
                  <c:v>8.3383439999999993</c:v>
                </c:pt>
                <c:pt idx="12">
                  <c:v>8.8613610000000005</c:v>
                </c:pt>
                <c:pt idx="13">
                  <c:v>9.2733260000000008</c:v>
                </c:pt>
                <c:pt idx="14">
                  <c:v>9.5885789999999993</c:v>
                </c:pt>
                <c:pt idx="15">
                  <c:v>9.8974539999999998</c:v>
                </c:pt>
                <c:pt idx="16">
                  <c:v>10.071400000000001</c:v>
                </c:pt>
                <c:pt idx="17">
                  <c:v>10.218033999999999</c:v>
                </c:pt>
                <c:pt idx="18">
                  <c:v>10.366171</c:v>
                </c:pt>
                <c:pt idx="19">
                  <c:v>10.516254999999999</c:v>
                </c:pt>
                <c:pt idx="20">
                  <c:v>10.648199999999999</c:v>
                </c:pt>
                <c:pt idx="21">
                  <c:v>10.804266999999999</c:v>
                </c:pt>
                <c:pt idx="22">
                  <c:v>11.038538000000001</c:v>
                </c:pt>
                <c:pt idx="23">
                  <c:v>11.334239999999999</c:v>
                </c:pt>
                <c:pt idx="24">
                  <c:v>11.682522000000001</c:v>
                </c:pt>
                <c:pt idx="25">
                  <c:v>11.917252</c:v>
                </c:pt>
                <c:pt idx="26">
                  <c:v>12.074968</c:v>
                </c:pt>
                <c:pt idx="27">
                  <c:v>12.333731999999999</c:v>
                </c:pt>
                <c:pt idx="28">
                  <c:v>12.520080999999999</c:v>
                </c:pt>
                <c:pt idx="29">
                  <c:v>12.640815999999999</c:v>
                </c:pt>
                <c:pt idx="30">
                  <c:v>12.880239</c:v>
                </c:pt>
                <c:pt idx="31">
                  <c:v>13.113811</c:v>
                </c:pt>
                <c:pt idx="32">
                  <c:v>13.343821</c:v>
                </c:pt>
                <c:pt idx="33">
                  <c:v>13.591184999999999</c:v>
                </c:pt>
                <c:pt idx="34">
                  <c:v>13.787879999999999</c:v>
                </c:pt>
                <c:pt idx="35">
                  <c:v>13.955140999999999</c:v>
                </c:pt>
                <c:pt idx="36">
                  <c:v>13.991894</c:v>
                </c:pt>
                <c:pt idx="37">
                  <c:v>14.194728</c:v>
                </c:pt>
                <c:pt idx="38">
                  <c:v>14.271827999999999</c:v>
                </c:pt>
                <c:pt idx="39">
                  <c:v>14.401913</c:v>
                </c:pt>
                <c:pt idx="40">
                  <c:v>14.593387999999999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617200"/>
        <c:axId val="148617760"/>
      </c:areaChart>
      <c:catAx>
        <c:axId val="14861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177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48617760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17200"/>
        <c:crossesAt val="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0920509936256E-2"/>
          <c:y val="7.3649116157009531E-2"/>
          <c:w val="0.79329139133990156"/>
          <c:h val="0.8214200960670125"/>
        </c:manualLayout>
      </c:layout>
      <c:areaChart>
        <c:grouping val="stacked"/>
        <c:varyColors val="0"/>
        <c:ser>
          <c:idx val="2"/>
          <c:order val="0"/>
          <c:tx>
            <c:strRef>
              <c:f>ref_case_production_type!$B$23</c:f>
              <c:strCache>
                <c:ptCount val="1"/>
                <c:pt idx="0">
                  <c:v>non-tight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cat>
            <c:numRef>
              <c:f>ref_case_production_type!$BC$1:$DA$1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ref_case_production_type!$BC$23:$DA$23</c:f>
              <c:numCache>
                <c:formatCode>General</c:formatCode>
                <c:ptCount val="51"/>
                <c:pt idx="0">
                  <c:v>5.2588530000000002</c:v>
                </c:pt>
                <c:pt idx="1">
                  <c:v>5.2690000000000001</c:v>
                </c:pt>
                <c:pt idx="2">
                  <c:v>5.2150000000000007</c:v>
                </c:pt>
                <c:pt idx="3">
                  <c:v>5.1139999999999999</c:v>
                </c:pt>
                <c:pt idx="4">
                  <c:v>4.8739400000000002</c:v>
                </c:pt>
                <c:pt idx="5">
                  <c:v>4.5919999999999996</c:v>
                </c:pt>
                <c:pt idx="6">
                  <c:v>4.4700000000000006</c:v>
                </c:pt>
                <c:pt idx="7">
                  <c:v>4.4090000000000007</c:v>
                </c:pt>
                <c:pt idx="8">
                  <c:v>4.2250000000000005</c:v>
                </c:pt>
                <c:pt idx="9">
                  <c:v>4.5</c:v>
                </c:pt>
                <c:pt idx="10">
                  <c:v>4.427999999999999</c:v>
                </c:pt>
                <c:pt idx="11">
                  <c:v>4.1340000000000003</c:v>
                </c:pt>
                <c:pt idx="12">
                  <c:v>4.1219999999999999</c:v>
                </c:pt>
                <c:pt idx="13">
                  <c:v>4.2220000000000004</c:v>
                </c:pt>
                <c:pt idx="14">
                  <c:v>4.4639990000000003</c:v>
                </c:pt>
                <c:pt idx="15">
                  <c:v>4.5039999999999996</c:v>
                </c:pt>
                <c:pt idx="16">
                  <c:v>4.3409990000000001</c:v>
                </c:pt>
                <c:pt idx="17">
                  <c:v>4.2740799999999997</c:v>
                </c:pt>
                <c:pt idx="18">
                  <c:v>4.3268059999999995</c:v>
                </c:pt>
                <c:pt idx="19">
                  <c:v>4.4339429999999993</c:v>
                </c:pt>
                <c:pt idx="20">
                  <c:v>4.4156489999999993</c:v>
                </c:pt>
                <c:pt idx="21">
                  <c:v>4.4904420000000007</c:v>
                </c:pt>
                <c:pt idx="22">
                  <c:v>4.4861710000000006</c:v>
                </c:pt>
                <c:pt idx="23">
                  <c:v>4.357035999999999</c:v>
                </c:pt>
                <c:pt idx="24">
                  <c:v>4.4517289999999994</c:v>
                </c:pt>
                <c:pt idx="25">
                  <c:v>4.3709509999999998</c:v>
                </c:pt>
                <c:pt idx="26">
                  <c:v>4.3385289999999994</c:v>
                </c:pt>
                <c:pt idx="27">
                  <c:v>4.2997119999999995</c:v>
                </c:pt>
                <c:pt idx="28">
                  <c:v>4.2472430000000001</c:v>
                </c:pt>
                <c:pt idx="29">
                  <c:v>4.1809779999999996</c:v>
                </c:pt>
                <c:pt idx="30">
                  <c:v>4.0899219999999996</c:v>
                </c:pt>
                <c:pt idx="31">
                  <c:v>4.090237000000001</c:v>
                </c:pt>
                <c:pt idx="32">
                  <c:v>4.0331660000000005</c:v>
                </c:pt>
                <c:pt idx="33">
                  <c:v>3.9728890000000003</c:v>
                </c:pt>
                <c:pt idx="34">
                  <c:v>3.9212159999999994</c:v>
                </c:pt>
                <c:pt idx="35">
                  <c:v>3.8724090000000002</c:v>
                </c:pt>
                <c:pt idx="36">
                  <c:v>3.8045749999999998</c:v>
                </c:pt>
                <c:pt idx="37">
                  <c:v>3.7822990000000001</c:v>
                </c:pt>
                <c:pt idx="38">
                  <c:v>3.733410000000001</c:v>
                </c:pt>
                <c:pt idx="39">
                  <c:v>3.7228379999999994</c:v>
                </c:pt>
                <c:pt idx="40">
                  <c:v>3.753741999999999</c:v>
                </c:pt>
                <c:pt idx="41">
                  <c:v>3.7552859999999999</c:v>
                </c:pt>
                <c:pt idx="42">
                  <c:v>3.7147580000000016</c:v>
                </c:pt>
                <c:pt idx="43">
                  <c:v>3.6783090000000005</c:v>
                </c:pt>
                <c:pt idx="44">
                  <c:v>3.6247910000000001</c:v>
                </c:pt>
                <c:pt idx="45">
                  <c:v>3.5677870000000009</c:v>
                </c:pt>
                <c:pt idx="46">
                  <c:v>3.5115630000000007</c:v>
                </c:pt>
                <c:pt idx="47">
                  <c:v>3.4876890000000014</c:v>
                </c:pt>
                <c:pt idx="48">
                  <c:v>3.4309589999999996</c:v>
                </c:pt>
                <c:pt idx="49">
                  <c:v>3.4139540000000004</c:v>
                </c:pt>
                <c:pt idx="50">
                  <c:v>3.3771180000000003</c:v>
                </c:pt>
              </c:numCache>
            </c:numRef>
          </c:val>
        </c:ser>
        <c:ser>
          <c:idx val="3"/>
          <c:order val="1"/>
          <c:tx>
            <c:strRef>
              <c:f>ref_case_production_type!$B$22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cat>
            <c:numRef>
              <c:f>ref_case_production_type!$BC$1:$DA$1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ref_case_production_type!$BC$22:$DA$22</c:f>
              <c:numCache>
                <c:formatCode>General</c:formatCode>
                <c:ptCount val="51"/>
                <c:pt idx="0">
                  <c:v>0.63500000000000001</c:v>
                </c:pt>
                <c:pt idx="1">
                  <c:v>0.61699999999999999</c:v>
                </c:pt>
                <c:pt idx="2">
                  <c:v>0.60799999999999998</c:v>
                </c:pt>
                <c:pt idx="3">
                  <c:v>0.61</c:v>
                </c:pt>
                <c:pt idx="4">
                  <c:v>0.623</c:v>
                </c:pt>
                <c:pt idx="5">
                  <c:v>0.65800000000000003</c:v>
                </c:pt>
                <c:pt idx="6">
                  <c:v>0.68</c:v>
                </c:pt>
                <c:pt idx="7">
                  <c:v>0.73099999999999998</c:v>
                </c:pt>
                <c:pt idx="8">
                  <c:v>0.83699999999999997</c:v>
                </c:pt>
                <c:pt idx="9">
                  <c:v>0.91400000000000003</c:v>
                </c:pt>
                <c:pt idx="10">
                  <c:v>1.105</c:v>
                </c:pt>
                <c:pt idx="11">
                  <c:v>1.5629999999999999</c:v>
                </c:pt>
                <c:pt idx="12">
                  <c:v>2.42</c:v>
                </c:pt>
                <c:pt idx="13">
                  <c:v>3.3090000000000002</c:v>
                </c:pt>
                <c:pt idx="14">
                  <c:v>4.3639999999999999</c:v>
                </c:pt>
                <c:pt idx="15">
                  <c:v>4.9610000000000003</c:v>
                </c:pt>
                <c:pt idx="16">
                  <c:v>4.5630009999999999</c:v>
                </c:pt>
                <c:pt idx="17">
                  <c:v>4.968458</c:v>
                </c:pt>
                <c:pt idx="18">
                  <c:v>5.6188140000000004</c:v>
                </c:pt>
                <c:pt idx="19">
                  <c:v>6.0026039999999998</c:v>
                </c:pt>
                <c:pt idx="20">
                  <c:v>6.28667</c:v>
                </c:pt>
                <c:pt idx="21">
                  <c:v>6.4851099999999997</c:v>
                </c:pt>
                <c:pt idx="22">
                  <c:v>6.6237849999999998</c:v>
                </c:pt>
                <c:pt idx="23">
                  <c:v>6.7766970000000004</c:v>
                </c:pt>
                <c:pt idx="24">
                  <c:v>6.9040080000000001</c:v>
                </c:pt>
                <c:pt idx="25">
                  <c:v>7.0099780000000003</c:v>
                </c:pt>
                <c:pt idx="26">
                  <c:v>7.103631</c:v>
                </c:pt>
                <c:pt idx="27">
                  <c:v>7.2463829999999998</c:v>
                </c:pt>
                <c:pt idx="28">
                  <c:v>7.3627370000000001</c:v>
                </c:pt>
                <c:pt idx="29">
                  <c:v>7.4852290000000004</c:v>
                </c:pt>
                <c:pt idx="30">
                  <c:v>7.6055960000000002</c:v>
                </c:pt>
                <c:pt idx="31">
                  <c:v>7.7239779999999998</c:v>
                </c:pt>
                <c:pt idx="32">
                  <c:v>7.7814930000000002</c:v>
                </c:pt>
                <c:pt idx="33">
                  <c:v>7.8206340000000001</c:v>
                </c:pt>
                <c:pt idx="34">
                  <c:v>7.9501480000000004</c:v>
                </c:pt>
                <c:pt idx="35">
                  <c:v>7.9794559999999999</c:v>
                </c:pt>
                <c:pt idx="36">
                  <c:v>8.0200910000000007</c:v>
                </c:pt>
                <c:pt idx="37">
                  <c:v>8.1201609999999995</c:v>
                </c:pt>
                <c:pt idx="38">
                  <c:v>8.0317889999999998</c:v>
                </c:pt>
                <c:pt idx="39">
                  <c:v>8.0782059999999998</c:v>
                </c:pt>
                <c:pt idx="40">
                  <c:v>8.1447950000000002</c:v>
                </c:pt>
                <c:pt idx="41">
                  <c:v>8.1840340000000005</c:v>
                </c:pt>
                <c:pt idx="42">
                  <c:v>8.2311859999999992</c:v>
                </c:pt>
                <c:pt idx="43">
                  <c:v>8.2306319999999999</c:v>
                </c:pt>
                <c:pt idx="44">
                  <c:v>8.2012680000000007</c:v>
                </c:pt>
                <c:pt idx="45">
                  <c:v>8.0470059999999997</c:v>
                </c:pt>
                <c:pt idx="46">
                  <c:v>8.0273389999999996</c:v>
                </c:pt>
                <c:pt idx="47">
                  <c:v>8.0378139999999991</c:v>
                </c:pt>
                <c:pt idx="48">
                  <c:v>7.9680260000000001</c:v>
                </c:pt>
                <c:pt idx="49">
                  <c:v>7.9191929999999999</c:v>
                </c:pt>
                <c:pt idx="50">
                  <c:v>7.9237299999999999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620560"/>
        <c:axId val="148621120"/>
      </c:areaChart>
      <c:catAx>
        <c:axId val="14862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211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48621120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20560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09942771587536E-2"/>
          <c:y val="6.8433459371376779E-2"/>
          <c:w val="0.55236989825354488"/>
          <c:h val="0.82073722407855065"/>
        </c:manualLayout>
      </c:layout>
      <c:lineChart>
        <c:grouping val="standard"/>
        <c:varyColors val="0"/>
        <c:ser>
          <c:idx val="2"/>
          <c:order val="0"/>
          <c:tx>
            <c:strRef>
              <c:f>NEWoverview_prod!$B$28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NEWoverview_prod!$BC$1:$DA$1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NEWoverview_prod!$BC$28:$DA$28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19.616311000000003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20.623853999999998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27.059502999999999</c:v>
                </c:pt>
                <c:pt idx="16">
                  <c:v>26.939613000000001</c:v>
                </c:pt>
                <c:pt idx="17">
                  <c:v>27.099716000000001</c:v>
                </c:pt>
                <c:pt idx="18">
                  <c:v>27.742647000000002</c:v>
                </c:pt>
                <c:pt idx="19">
                  <c:v>30.004207999999998</c:v>
                </c:pt>
                <c:pt idx="20">
                  <c:v>30.553598000000001</c:v>
                </c:pt>
                <c:pt idx="21">
                  <c:v>31.393024</c:v>
                </c:pt>
                <c:pt idx="22">
                  <c:v>31.912481</c:v>
                </c:pt>
                <c:pt idx="23">
                  <c:v>32.361980000000003</c:v>
                </c:pt>
                <c:pt idx="24">
                  <c:v>32.803840999999998</c:v>
                </c:pt>
                <c:pt idx="25">
                  <c:v>33.206336999999998</c:v>
                </c:pt>
                <c:pt idx="26">
                  <c:v>33.454475000000002</c:v>
                </c:pt>
                <c:pt idx="27">
                  <c:v>33.687125999999999</c:v>
                </c:pt>
                <c:pt idx="28">
                  <c:v>33.968589999999999</c:v>
                </c:pt>
                <c:pt idx="29">
                  <c:v>34.319659999999999</c:v>
                </c:pt>
                <c:pt idx="30">
                  <c:v>34.328121000000003</c:v>
                </c:pt>
                <c:pt idx="31">
                  <c:v>34.432079000000002</c:v>
                </c:pt>
                <c:pt idx="32">
                  <c:v>34.430672000000001</c:v>
                </c:pt>
                <c:pt idx="33">
                  <c:v>34.576644999999999</c:v>
                </c:pt>
                <c:pt idx="34">
                  <c:v>34.775424999999998</c:v>
                </c:pt>
                <c:pt idx="35">
                  <c:v>34.857174000000001</c:v>
                </c:pt>
                <c:pt idx="36">
                  <c:v>35.074351999999998</c:v>
                </c:pt>
                <c:pt idx="37">
                  <c:v>35.288437000000002</c:v>
                </c:pt>
                <c:pt idx="38">
                  <c:v>35.524017000000001</c:v>
                </c:pt>
                <c:pt idx="39">
                  <c:v>35.689472000000002</c:v>
                </c:pt>
                <c:pt idx="40">
                  <c:v>35.827576000000001</c:v>
                </c:pt>
                <c:pt idx="41">
                  <c:v>36.051945000000003</c:v>
                </c:pt>
                <c:pt idx="42">
                  <c:v>36.275058999999999</c:v>
                </c:pt>
                <c:pt idx="43">
                  <c:v>36.539875000000002</c:v>
                </c:pt>
                <c:pt idx="44">
                  <c:v>36.979855000000001</c:v>
                </c:pt>
                <c:pt idx="45">
                  <c:v>37.244456999999997</c:v>
                </c:pt>
                <c:pt idx="46">
                  <c:v>37.483874999999998</c:v>
                </c:pt>
                <c:pt idx="47">
                  <c:v>37.734710999999997</c:v>
                </c:pt>
                <c:pt idx="48">
                  <c:v>37.975482999999997</c:v>
                </c:pt>
                <c:pt idx="49">
                  <c:v>38.141734999999997</c:v>
                </c:pt>
                <c:pt idx="50">
                  <c:v>38.380336999999997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NEWoverview_prod!$B$29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NEWoverview_prod!$BC$1:$DA$1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NEWoverview_prod!$BC$29:$DA$29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19.616311000000003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20.623853999999998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27.059502999999999</c:v>
                </c:pt>
                <c:pt idx="16">
                  <c:v>26.939613000000001</c:v>
                </c:pt>
                <c:pt idx="17">
                  <c:v>27.092963999999998</c:v>
                </c:pt>
                <c:pt idx="18">
                  <c:v>29.425398000000001</c:v>
                </c:pt>
                <c:pt idx="19">
                  <c:v>31.991181999999998</c:v>
                </c:pt>
                <c:pt idx="20">
                  <c:v>33.436455000000002</c:v>
                </c:pt>
                <c:pt idx="21">
                  <c:v>34.373592000000002</c:v>
                </c:pt>
                <c:pt idx="22">
                  <c:v>35.192580999999997</c:v>
                </c:pt>
                <c:pt idx="23">
                  <c:v>36.057785000000003</c:v>
                </c:pt>
                <c:pt idx="24">
                  <c:v>37.012062</c:v>
                </c:pt>
                <c:pt idx="25">
                  <c:v>37.769886</c:v>
                </c:pt>
                <c:pt idx="26">
                  <c:v>38.471642000000003</c:v>
                </c:pt>
                <c:pt idx="27">
                  <c:v>39.320647999999998</c:v>
                </c:pt>
                <c:pt idx="28">
                  <c:v>40.243191000000003</c:v>
                </c:pt>
                <c:pt idx="29">
                  <c:v>41.142646999999997</c:v>
                </c:pt>
                <c:pt idx="30">
                  <c:v>42.033264000000003</c:v>
                </c:pt>
                <c:pt idx="31">
                  <c:v>42.829287999999998</c:v>
                </c:pt>
                <c:pt idx="32">
                  <c:v>43.619629000000003</c:v>
                </c:pt>
                <c:pt idx="33">
                  <c:v>44.353256000000002</c:v>
                </c:pt>
                <c:pt idx="34">
                  <c:v>45.151404999999997</c:v>
                </c:pt>
                <c:pt idx="35">
                  <c:v>45.846783000000002</c:v>
                </c:pt>
                <c:pt idx="36">
                  <c:v>46.479996</c:v>
                </c:pt>
                <c:pt idx="37">
                  <c:v>46.948444000000002</c:v>
                </c:pt>
                <c:pt idx="38">
                  <c:v>47.252811000000001</c:v>
                </c:pt>
                <c:pt idx="39">
                  <c:v>47.174048999999997</c:v>
                </c:pt>
                <c:pt idx="40">
                  <c:v>47.521942000000003</c:v>
                </c:pt>
                <c:pt idx="41">
                  <c:v>47.441479000000001</c:v>
                </c:pt>
                <c:pt idx="42">
                  <c:v>47.974403000000002</c:v>
                </c:pt>
                <c:pt idx="43">
                  <c:v>48.021586999999997</c:v>
                </c:pt>
                <c:pt idx="44">
                  <c:v>48.261367999999997</c:v>
                </c:pt>
                <c:pt idx="45">
                  <c:v>48.439239999999998</c:v>
                </c:pt>
                <c:pt idx="46">
                  <c:v>48.811458999999999</c:v>
                </c:pt>
                <c:pt idx="47">
                  <c:v>49.07159</c:v>
                </c:pt>
                <c:pt idx="48">
                  <c:v>49.405425999999999</c:v>
                </c:pt>
                <c:pt idx="49">
                  <c:v>49.648677999999997</c:v>
                </c:pt>
                <c:pt idx="50">
                  <c:v>49.95908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NEWoverview_prod!$B$30</c:f>
              <c:strCache>
                <c:ptCount val="1"/>
                <c:pt idx="0">
                  <c:v>LOGRT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NEWoverview_prod!$BC$1:$DA$1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NEWoverview_prod!$BC$30:$DA$30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19.616311000000003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20.623853999999998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27.059502999999999</c:v>
                </c:pt>
                <c:pt idx="16">
                  <c:v>26.939613000000001</c:v>
                </c:pt>
                <c:pt idx="17">
                  <c:v>27.097580000000001</c:v>
                </c:pt>
                <c:pt idx="18">
                  <c:v>28.482851</c:v>
                </c:pt>
                <c:pt idx="19">
                  <c:v>29.002251000000001</c:v>
                </c:pt>
                <c:pt idx="20">
                  <c:v>29.390218999999998</c:v>
                </c:pt>
                <c:pt idx="21">
                  <c:v>28.974423999999999</c:v>
                </c:pt>
                <c:pt idx="22">
                  <c:v>29.105701</c:v>
                </c:pt>
                <c:pt idx="23">
                  <c:v>29.483685999999999</c:v>
                </c:pt>
                <c:pt idx="24">
                  <c:v>29.76652</c:v>
                </c:pt>
                <c:pt idx="25">
                  <c:v>29.900908000000001</c:v>
                </c:pt>
                <c:pt idx="26">
                  <c:v>30.006786000000002</c:v>
                </c:pt>
                <c:pt idx="27">
                  <c:v>29.908940999999999</c:v>
                </c:pt>
                <c:pt idx="28">
                  <c:v>29.909279000000002</c:v>
                </c:pt>
                <c:pt idx="29">
                  <c:v>29.93552</c:v>
                </c:pt>
                <c:pt idx="30">
                  <c:v>29.717672</c:v>
                </c:pt>
                <c:pt idx="31">
                  <c:v>29.68965</c:v>
                </c:pt>
                <c:pt idx="32">
                  <c:v>29.632061</c:v>
                </c:pt>
                <c:pt idx="33">
                  <c:v>29.584959000000001</c:v>
                </c:pt>
                <c:pt idx="34">
                  <c:v>29.661776</c:v>
                </c:pt>
                <c:pt idx="35">
                  <c:v>29.589086999999999</c:v>
                </c:pt>
                <c:pt idx="36">
                  <c:v>29.638242999999999</c:v>
                </c:pt>
                <c:pt idx="37">
                  <c:v>29.597887</c:v>
                </c:pt>
                <c:pt idx="38">
                  <c:v>29.631529</c:v>
                </c:pt>
                <c:pt idx="39">
                  <c:v>29.587509000000001</c:v>
                </c:pt>
                <c:pt idx="40">
                  <c:v>29.563723</c:v>
                </c:pt>
                <c:pt idx="41">
                  <c:v>29.517330000000001</c:v>
                </c:pt>
                <c:pt idx="42">
                  <c:v>29.463531</c:v>
                </c:pt>
                <c:pt idx="43">
                  <c:v>29.449245000000001</c:v>
                </c:pt>
                <c:pt idx="44">
                  <c:v>29.562536000000001</c:v>
                </c:pt>
                <c:pt idx="45">
                  <c:v>29.629183000000001</c:v>
                </c:pt>
                <c:pt idx="46">
                  <c:v>29.667104999999999</c:v>
                </c:pt>
                <c:pt idx="47">
                  <c:v>29.743925000000001</c:v>
                </c:pt>
                <c:pt idx="48">
                  <c:v>30.011837</c:v>
                </c:pt>
                <c:pt idx="49">
                  <c:v>30.042496</c:v>
                </c:pt>
                <c:pt idx="50">
                  <c:v>30.202172999999998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NEWoverview_prod!$B$31</c:f>
              <c:strCache>
                <c:ptCount val="1"/>
                <c:pt idx="0">
                  <c:v>HOGRT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NEWoverview_prod!$BC$1:$DA$1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NEWoverview_prod!$BC$31:$DA$31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19.616311000000003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20.623853999999998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27.059502999999999</c:v>
                </c:pt>
                <c:pt idx="16">
                  <c:v>26.939613000000001</c:v>
                </c:pt>
                <c:pt idx="17">
                  <c:v>27.111844999999999</c:v>
                </c:pt>
                <c:pt idx="18">
                  <c:v>29.251477999999999</c:v>
                </c:pt>
                <c:pt idx="19">
                  <c:v>32.179554000000003</c:v>
                </c:pt>
                <c:pt idx="20">
                  <c:v>33.691218999999997</c:v>
                </c:pt>
                <c:pt idx="21">
                  <c:v>35.262756000000003</c:v>
                </c:pt>
                <c:pt idx="22">
                  <c:v>36.563231999999999</c:v>
                </c:pt>
                <c:pt idx="23">
                  <c:v>37.833759000000001</c:v>
                </c:pt>
                <c:pt idx="24">
                  <c:v>39.033287000000001</c:v>
                </c:pt>
                <c:pt idx="25">
                  <c:v>40.179619000000002</c:v>
                </c:pt>
                <c:pt idx="26">
                  <c:v>41.278388999999997</c:v>
                </c:pt>
                <c:pt idx="27">
                  <c:v>42.218249999999998</c:v>
                </c:pt>
                <c:pt idx="28">
                  <c:v>43.087994000000002</c:v>
                </c:pt>
                <c:pt idx="29">
                  <c:v>43.851021000000003</c:v>
                </c:pt>
                <c:pt idx="30">
                  <c:v>44.432777000000002</c:v>
                </c:pt>
                <c:pt idx="31">
                  <c:v>45.038021000000001</c:v>
                </c:pt>
                <c:pt idx="32">
                  <c:v>45.486834999999999</c:v>
                </c:pt>
                <c:pt idx="33">
                  <c:v>45.934654000000002</c:v>
                </c:pt>
                <c:pt idx="34">
                  <c:v>46.359138000000002</c:v>
                </c:pt>
                <c:pt idx="35">
                  <c:v>46.855370000000001</c:v>
                </c:pt>
                <c:pt idx="36">
                  <c:v>47.456218999999997</c:v>
                </c:pt>
                <c:pt idx="37">
                  <c:v>48.080638999999998</c:v>
                </c:pt>
                <c:pt idx="38">
                  <c:v>48.741737000000001</c:v>
                </c:pt>
                <c:pt idx="39">
                  <c:v>49.404549000000003</c:v>
                </c:pt>
                <c:pt idx="40">
                  <c:v>49.975833999999999</c:v>
                </c:pt>
                <c:pt idx="41">
                  <c:v>50.516269999999999</c:v>
                </c:pt>
                <c:pt idx="42">
                  <c:v>51.002789</c:v>
                </c:pt>
                <c:pt idx="43">
                  <c:v>51.520640999999998</c:v>
                </c:pt>
                <c:pt idx="44">
                  <c:v>52.107861</c:v>
                </c:pt>
                <c:pt idx="45">
                  <c:v>52.575378000000001</c:v>
                </c:pt>
                <c:pt idx="46">
                  <c:v>53.068119000000003</c:v>
                </c:pt>
                <c:pt idx="47">
                  <c:v>53.654429999999998</c:v>
                </c:pt>
                <c:pt idx="48">
                  <c:v>54.233561999999999</c:v>
                </c:pt>
                <c:pt idx="49">
                  <c:v>54.733929000000003</c:v>
                </c:pt>
                <c:pt idx="50">
                  <c:v>55.266193000000001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NEWoverview_prod!$B$25</c:f>
              <c:strCache>
                <c:ptCount val="1"/>
                <c:pt idx="0">
                  <c:v>Ref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NEWoverview_prod!$BC$1:$DA$1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NEWoverview_prod!$BC$25:$DA$25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19.616311000000003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20.623853999999998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27.059502999999999</c:v>
                </c:pt>
                <c:pt idx="16">
                  <c:v>26.939613000000001</c:v>
                </c:pt>
                <c:pt idx="17">
                  <c:v>27.098717000000001</c:v>
                </c:pt>
                <c:pt idx="18">
                  <c:v>28.957833999999998</c:v>
                </c:pt>
                <c:pt idx="19">
                  <c:v>31.190218000000002</c:v>
                </c:pt>
                <c:pt idx="20">
                  <c:v>32.661513999999997</c:v>
                </c:pt>
                <c:pt idx="21">
                  <c:v>33.089751999999997</c:v>
                </c:pt>
                <c:pt idx="22">
                  <c:v>33.844237999999997</c:v>
                </c:pt>
                <c:pt idx="23">
                  <c:v>34.606892000000002</c:v>
                </c:pt>
                <c:pt idx="24">
                  <c:v>35.178581000000001</c:v>
                </c:pt>
                <c:pt idx="25">
                  <c:v>35.785069</c:v>
                </c:pt>
                <c:pt idx="26">
                  <c:v>36.235439</c:v>
                </c:pt>
                <c:pt idx="27">
                  <c:v>36.818038999999999</c:v>
                </c:pt>
                <c:pt idx="28">
                  <c:v>37.349274000000001</c:v>
                </c:pt>
                <c:pt idx="29">
                  <c:v>37.663001999999999</c:v>
                </c:pt>
                <c:pt idx="30">
                  <c:v>37.829329999999999</c:v>
                </c:pt>
                <c:pt idx="31">
                  <c:v>38.004635</c:v>
                </c:pt>
                <c:pt idx="32">
                  <c:v>38.117004000000001</c:v>
                </c:pt>
                <c:pt idx="33">
                  <c:v>38.249465999999998</c:v>
                </c:pt>
                <c:pt idx="34">
                  <c:v>38.546470999999997</c:v>
                </c:pt>
                <c:pt idx="35">
                  <c:v>38.720581000000003</c:v>
                </c:pt>
                <c:pt idx="36">
                  <c:v>39.017445000000002</c:v>
                </c:pt>
                <c:pt idx="37">
                  <c:v>39.375717000000002</c:v>
                </c:pt>
                <c:pt idx="38">
                  <c:v>39.570228999999998</c:v>
                </c:pt>
                <c:pt idx="39">
                  <c:v>39.820656</c:v>
                </c:pt>
                <c:pt idx="40">
                  <c:v>40.154719999999998</c:v>
                </c:pt>
                <c:pt idx="41">
                  <c:v>40.403953999999999</c:v>
                </c:pt>
                <c:pt idx="42">
                  <c:v>40.718319000000001</c:v>
                </c:pt>
                <c:pt idx="43">
                  <c:v>40.991549999999997</c:v>
                </c:pt>
                <c:pt idx="44">
                  <c:v>41.255589000000001</c:v>
                </c:pt>
                <c:pt idx="45">
                  <c:v>41.462952000000001</c:v>
                </c:pt>
                <c:pt idx="46">
                  <c:v>41.760136000000003</c:v>
                </c:pt>
                <c:pt idx="47">
                  <c:v>42.075218</c:v>
                </c:pt>
                <c:pt idx="48">
                  <c:v>42.399509000000002</c:v>
                </c:pt>
                <c:pt idx="49">
                  <c:v>42.599857</c:v>
                </c:pt>
                <c:pt idx="50">
                  <c:v>42.978988999999999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867296"/>
        <c:axId val="348867856"/>
      </c:lineChart>
      <c:lineChart>
        <c:grouping val="standard"/>
        <c:varyColors val="0"/>
        <c:ser>
          <c:idx val="7"/>
          <c:order val="5"/>
          <c:tx>
            <c:strRef>
              <c:f>NEWoverview_prod!$B$32</c:f>
              <c:strCache>
                <c:ptCount val="1"/>
                <c:pt idx="0">
                  <c:v>LOGRT for secondary axis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NEWoverview_prod!$AI$1:$CQ$1</c:f>
              <c:numCache>
                <c:formatCode>General</c:formatCod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numCache>
            </c:numRef>
          </c:cat>
          <c:val>
            <c:numRef>
              <c:f>NEWoverview_prod!$BC$32:$DA$32</c:f>
              <c:numCache>
                <c:formatCode>General</c:formatCode>
                <c:ptCount val="51"/>
                <c:pt idx="0">
                  <c:v>52.5533698630137</c:v>
                </c:pt>
                <c:pt idx="1">
                  <c:v>53.743317808219182</c:v>
                </c:pt>
                <c:pt idx="2">
                  <c:v>51.856953424657533</c:v>
                </c:pt>
                <c:pt idx="3">
                  <c:v>52.324778082191784</c:v>
                </c:pt>
                <c:pt idx="4">
                  <c:v>50.933947945205482</c:v>
                </c:pt>
                <c:pt idx="5">
                  <c:v>49.453693150684934</c:v>
                </c:pt>
                <c:pt idx="6">
                  <c:v>50.694808219178078</c:v>
                </c:pt>
                <c:pt idx="7">
                  <c:v>52.783632876712332</c:v>
                </c:pt>
                <c:pt idx="8">
                  <c:v>55.229046575342466</c:v>
                </c:pt>
                <c:pt idx="9">
                  <c:v>56.503709589041094</c:v>
                </c:pt>
                <c:pt idx="10">
                  <c:v>58.398649315068496</c:v>
                </c:pt>
                <c:pt idx="11">
                  <c:v>62.74487397260274</c:v>
                </c:pt>
                <c:pt idx="12">
                  <c:v>65.844564383561647</c:v>
                </c:pt>
                <c:pt idx="13">
                  <c:v>66.316501369863019</c:v>
                </c:pt>
                <c:pt idx="14">
                  <c:v>70.930424657534246</c:v>
                </c:pt>
                <c:pt idx="15">
                  <c:v>74.135624657534251</c:v>
                </c:pt>
                <c:pt idx="16">
                  <c:v>73.807158904109599</c:v>
                </c:pt>
                <c:pt idx="17">
                  <c:v>74.239945205479458</c:v>
                </c:pt>
                <c:pt idx="18">
                  <c:v>78.035208219178074</c:v>
                </c:pt>
                <c:pt idx="19">
                  <c:v>79.458221917808217</c:v>
                </c:pt>
                <c:pt idx="20">
                  <c:v>80.52114794520547</c:v>
                </c:pt>
                <c:pt idx="21">
                  <c:v>79.381983561643835</c:v>
                </c:pt>
                <c:pt idx="22">
                  <c:v>79.741646575342472</c:v>
                </c:pt>
                <c:pt idx="23">
                  <c:v>80.77722191780822</c:v>
                </c:pt>
                <c:pt idx="24">
                  <c:v>81.552109589041095</c:v>
                </c:pt>
                <c:pt idx="25">
                  <c:v>81.920295890410955</c:v>
                </c:pt>
                <c:pt idx="26">
                  <c:v>82.210372602739724</c:v>
                </c:pt>
                <c:pt idx="27">
                  <c:v>81.942304109589031</c:v>
                </c:pt>
                <c:pt idx="28">
                  <c:v>81.943230136986301</c:v>
                </c:pt>
                <c:pt idx="29">
                  <c:v>82.01512328767123</c:v>
                </c:pt>
                <c:pt idx="30">
                  <c:v>81.41827945205479</c:v>
                </c:pt>
                <c:pt idx="31">
                  <c:v>81.341506849315067</c:v>
                </c:pt>
                <c:pt idx="32">
                  <c:v>81.183728767123299</c:v>
                </c:pt>
                <c:pt idx="33">
                  <c:v>81.054682191780827</c:v>
                </c:pt>
                <c:pt idx="34">
                  <c:v>81.265139726027385</c:v>
                </c:pt>
                <c:pt idx="35">
                  <c:v>81.065991780821918</c:v>
                </c:pt>
                <c:pt idx="36">
                  <c:v>81.200665753424659</c:v>
                </c:pt>
                <c:pt idx="37">
                  <c:v>81.090101369863007</c:v>
                </c:pt>
                <c:pt idx="38">
                  <c:v>81.182271232876715</c:v>
                </c:pt>
                <c:pt idx="39">
                  <c:v>81.061668493150691</c:v>
                </c:pt>
                <c:pt idx="40">
                  <c:v>80.996501369863012</c:v>
                </c:pt>
                <c:pt idx="41">
                  <c:v>80.869397260273971</c:v>
                </c:pt>
                <c:pt idx="42">
                  <c:v>80.722002739726022</c:v>
                </c:pt>
                <c:pt idx="43">
                  <c:v>80.682863013698636</c:v>
                </c:pt>
                <c:pt idx="44">
                  <c:v>80.993249315068496</c:v>
                </c:pt>
                <c:pt idx="45">
                  <c:v>81.175843835616448</c:v>
                </c:pt>
                <c:pt idx="46">
                  <c:v>81.279739726027401</c:v>
                </c:pt>
                <c:pt idx="47">
                  <c:v>81.490205479452058</c:v>
                </c:pt>
                <c:pt idx="48">
                  <c:v>82.224210958904109</c:v>
                </c:pt>
                <c:pt idx="49">
                  <c:v>82.308208219178084</c:v>
                </c:pt>
                <c:pt idx="50">
                  <c:v>82.745679452054787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868976"/>
        <c:axId val="348868416"/>
      </c:lineChart>
      <c:catAx>
        <c:axId val="3488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867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4886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867296"/>
        <c:crossesAt val="18"/>
        <c:crossBetween val="midCat"/>
      </c:valAx>
      <c:valAx>
        <c:axId val="348868416"/>
        <c:scaling>
          <c:orientation val="minMax"/>
          <c:max val="167.4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868976"/>
        <c:crosses val="max"/>
        <c:crossBetween val="between"/>
      </c:valAx>
      <c:catAx>
        <c:axId val="3488689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488684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0.20312827488238661"/>
          <c:w val="0.55135469231514866"/>
          <c:h val="0.70916084949859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Oil_gas_price_resource_cases!$K$13</c:f>
              <c:strCache>
                <c:ptCount val="1"/>
                <c:pt idx="0">
                  <c:v>High Oil and Gas Resource and Technology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Oil_gas_price_resource_cases!$BK$13:$CY$13</c:f>
              <c:numCache>
                <c:formatCode>0</c:formatCode>
                <c:ptCount val="41"/>
                <c:pt idx="0">
                  <c:v>4.9143284762513426</c:v>
                </c:pt>
                <c:pt idx="1">
                  <c:v>4.3890666026636858</c:v>
                </c:pt>
                <c:pt idx="2">
                  <c:v>2.9648530411281127</c:v>
                </c:pt>
                <c:pt idx="3">
                  <c:v>3.9522423254900407</c:v>
                </c:pt>
                <c:pt idx="4">
                  <c:v>4.5758908597755648</c:v>
                </c:pt>
                <c:pt idx="5">
                  <c:v>2.711948966984171</c:v>
                </c:pt>
                <c:pt idx="6">
                  <c:v>2.5591532561175621</c:v>
                </c:pt>
                <c:pt idx="7">
                  <c:v>3.0453800000000002</c:v>
                </c:pt>
                <c:pt idx="8">
                  <c:v>2.9006069999999999</c:v>
                </c:pt>
                <c:pt idx="9">
                  <c:v>3.1103010000000002</c:v>
                </c:pt>
                <c:pt idx="10">
                  <c:v>3.3087219999999999</c:v>
                </c:pt>
                <c:pt idx="11">
                  <c:v>3.0573980000000001</c:v>
                </c:pt>
                <c:pt idx="12">
                  <c:v>2.8918509999999999</c:v>
                </c:pt>
                <c:pt idx="13">
                  <c:v>2.8753609999999998</c:v>
                </c:pt>
                <c:pt idx="14">
                  <c:v>2.9169610000000001</c:v>
                </c:pt>
                <c:pt idx="15">
                  <c:v>2.9698959999999999</c:v>
                </c:pt>
                <c:pt idx="16">
                  <c:v>3.05463</c:v>
                </c:pt>
                <c:pt idx="17">
                  <c:v>3.1292330000000002</c:v>
                </c:pt>
                <c:pt idx="18">
                  <c:v>3.1676139999999999</c:v>
                </c:pt>
                <c:pt idx="19">
                  <c:v>3.171033</c:v>
                </c:pt>
                <c:pt idx="20">
                  <c:v>3.1470379999999998</c:v>
                </c:pt>
                <c:pt idx="21">
                  <c:v>3.1364019999999999</c:v>
                </c:pt>
                <c:pt idx="22">
                  <c:v>3.1127570000000002</c:v>
                </c:pt>
                <c:pt idx="23">
                  <c:v>3.0650050000000002</c:v>
                </c:pt>
                <c:pt idx="24">
                  <c:v>3.0240999999999998</c:v>
                </c:pt>
                <c:pt idx="25">
                  <c:v>3.0023179999999998</c:v>
                </c:pt>
                <c:pt idx="26">
                  <c:v>3.005941</c:v>
                </c:pt>
                <c:pt idx="27">
                  <c:v>2.9794719999999999</c:v>
                </c:pt>
                <c:pt idx="28">
                  <c:v>2.9919289999999998</c:v>
                </c:pt>
                <c:pt idx="29">
                  <c:v>3.0235430000000001</c:v>
                </c:pt>
                <c:pt idx="30">
                  <c:v>3.0215809999999999</c:v>
                </c:pt>
                <c:pt idx="31">
                  <c:v>3.0056150000000001</c:v>
                </c:pt>
                <c:pt idx="32">
                  <c:v>2.9924520000000001</c:v>
                </c:pt>
                <c:pt idx="33">
                  <c:v>2.9884390000000001</c:v>
                </c:pt>
                <c:pt idx="34">
                  <c:v>2.9975580000000002</c:v>
                </c:pt>
                <c:pt idx="35">
                  <c:v>2.9807969999999999</c:v>
                </c:pt>
                <c:pt idx="36">
                  <c:v>2.9787110000000001</c:v>
                </c:pt>
                <c:pt idx="37">
                  <c:v>2.9887009999999998</c:v>
                </c:pt>
                <c:pt idx="38">
                  <c:v>2.9983659999999999</c:v>
                </c:pt>
                <c:pt idx="39">
                  <c:v>3.0097119999999999</c:v>
                </c:pt>
                <c:pt idx="40">
                  <c:v>3.0154770000000002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Oil_gas_price_resource_cases!$K$12</c:f>
              <c:strCache>
                <c:ptCount val="1"/>
                <c:pt idx="0">
                  <c:v>Low Oil and Gas Resource and Technology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Oil_gas_price_resource_cases!$BK$12:$CY$12</c:f>
              <c:numCache>
                <c:formatCode>0</c:formatCode>
                <c:ptCount val="41"/>
                <c:pt idx="0">
                  <c:v>4.9143284762513426</c:v>
                </c:pt>
                <c:pt idx="1">
                  <c:v>4.3890666026636858</c:v>
                </c:pt>
                <c:pt idx="2">
                  <c:v>2.9648530411281127</c:v>
                </c:pt>
                <c:pt idx="3">
                  <c:v>3.9522423254900407</c:v>
                </c:pt>
                <c:pt idx="4">
                  <c:v>4.5758908597755648</c:v>
                </c:pt>
                <c:pt idx="5">
                  <c:v>2.711948966984171</c:v>
                </c:pt>
                <c:pt idx="6">
                  <c:v>2.5591532561175621</c:v>
                </c:pt>
                <c:pt idx="7">
                  <c:v>3.0454159999999999</c:v>
                </c:pt>
                <c:pt idx="8">
                  <c:v>3.463136</c:v>
                </c:pt>
                <c:pt idx="9">
                  <c:v>4.2924389999999999</c:v>
                </c:pt>
                <c:pt idx="10">
                  <c:v>5.1275139999999997</c:v>
                </c:pt>
                <c:pt idx="11">
                  <c:v>5.3720109999999996</c:v>
                </c:pt>
                <c:pt idx="12">
                  <c:v>5.5421860000000001</c:v>
                </c:pt>
                <c:pt idx="13">
                  <c:v>5.8591499999999996</c:v>
                </c:pt>
                <c:pt idx="14">
                  <c:v>6.1856840000000002</c:v>
                </c:pt>
                <c:pt idx="15">
                  <c:v>6.5331149999999996</c:v>
                </c:pt>
                <c:pt idx="16">
                  <c:v>6.653206</c:v>
                </c:pt>
                <c:pt idx="17">
                  <c:v>6.664695</c:v>
                </c:pt>
                <c:pt idx="18">
                  <c:v>6.7923989999999996</c:v>
                </c:pt>
                <c:pt idx="19">
                  <c:v>6.9544540000000001</c:v>
                </c:pt>
                <c:pt idx="20">
                  <c:v>6.9282019999999997</c:v>
                </c:pt>
                <c:pt idx="21">
                  <c:v>6.9579709999999997</c:v>
                </c:pt>
                <c:pt idx="22">
                  <c:v>7.006208</c:v>
                </c:pt>
                <c:pt idx="23">
                  <c:v>7.0236190000000001</c:v>
                </c:pt>
                <c:pt idx="24">
                  <c:v>7.1345400000000003</c:v>
                </c:pt>
                <c:pt idx="25">
                  <c:v>7.2137359999999999</c:v>
                </c:pt>
                <c:pt idx="26">
                  <c:v>7.3793569999999997</c:v>
                </c:pt>
                <c:pt idx="27">
                  <c:v>7.4509189999999998</c:v>
                </c:pt>
                <c:pt idx="28">
                  <c:v>7.5643120000000001</c:v>
                </c:pt>
                <c:pt idx="29">
                  <c:v>7.6325139999999996</c:v>
                </c:pt>
                <c:pt idx="30">
                  <c:v>7.6862240000000002</c:v>
                </c:pt>
                <c:pt idx="31">
                  <c:v>7.7779059999999998</c:v>
                </c:pt>
                <c:pt idx="32">
                  <c:v>7.772195</c:v>
                </c:pt>
                <c:pt idx="33">
                  <c:v>7.8303989999999999</c:v>
                </c:pt>
                <c:pt idx="34">
                  <c:v>8.1247489999999996</c:v>
                </c:pt>
                <c:pt idx="35">
                  <c:v>8.3486770000000003</c:v>
                </c:pt>
                <c:pt idx="36">
                  <c:v>8.4971580000000007</c:v>
                </c:pt>
                <c:pt idx="37">
                  <c:v>8.6881380000000004</c:v>
                </c:pt>
                <c:pt idx="38">
                  <c:v>8.9503579999999996</c:v>
                </c:pt>
                <c:pt idx="39">
                  <c:v>9.0865779999999994</c:v>
                </c:pt>
                <c:pt idx="40">
                  <c:v>9.3540980000000005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Oil_gas_price_resource_cases!$K$11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Oil_gas_price_resource_cases!$BK$11:$CY$11</c:f>
              <c:numCache>
                <c:formatCode>0</c:formatCode>
                <c:ptCount val="41"/>
                <c:pt idx="0">
                  <c:v>4.9143284762513426</c:v>
                </c:pt>
                <c:pt idx="1">
                  <c:v>4.3890666026636858</c:v>
                </c:pt>
                <c:pt idx="2">
                  <c:v>2.9648530411281127</c:v>
                </c:pt>
                <c:pt idx="3">
                  <c:v>3.9522423254900407</c:v>
                </c:pt>
                <c:pt idx="4">
                  <c:v>4.5758908597755648</c:v>
                </c:pt>
                <c:pt idx="5">
                  <c:v>2.711948966984171</c:v>
                </c:pt>
                <c:pt idx="6">
                  <c:v>2.5591532561175621</c:v>
                </c:pt>
                <c:pt idx="7">
                  <c:v>3.045423</c:v>
                </c:pt>
                <c:pt idx="8">
                  <c:v>3.078722</c:v>
                </c:pt>
                <c:pt idx="9">
                  <c:v>3.3914810000000002</c:v>
                </c:pt>
                <c:pt idx="10">
                  <c:v>3.705854</c:v>
                </c:pt>
                <c:pt idx="11">
                  <c:v>3.596698</c:v>
                </c:pt>
                <c:pt idx="12">
                  <c:v>3.5334859999999999</c:v>
                </c:pt>
                <c:pt idx="13">
                  <c:v>3.5941320000000001</c:v>
                </c:pt>
                <c:pt idx="14">
                  <c:v>3.7274750000000001</c:v>
                </c:pt>
                <c:pt idx="15">
                  <c:v>3.8831099999999998</c:v>
                </c:pt>
                <c:pt idx="16">
                  <c:v>4.0170440000000003</c:v>
                </c:pt>
                <c:pt idx="17">
                  <c:v>4.1913340000000003</c:v>
                </c:pt>
                <c:pt idx="18">
                  <c:v>4.3458829999999997</c:v>
                </c:pt>
                <c:pt idx="19">
                  <c:v>4.4308529999999999</c:v>
                </c:pt>
                <c:pt idx="20">
                  <c:v>4.5022229999999999</c:v>
                </c:pt>
                <c:pt idx="21">
                  <c:v>4.6255930000000003</c:v>
                </c:pt>
                <c:pt idx="22">
                  <c:v>4.726864</c:v>
                </c:pt>
                <c:pt idx="23">
                  <c:v>4.8240679999999996</c:v>
                </c:pt>
                <c:pt idx="24">
                  <c:v>4.9439859999999998</c:v>
                </c:pt>
                <c:pt idx="25">
                  <c:v>5.009207</c:v>
                </c:pt>
                <c:pt idx="26">
                  <c:v>5.0867940000000003</c:v>
                </c:pt>
                <c:pt idx="27">
                  <c:v>5.0846910000000003</c:v>
                </c:pt>
                <c:pt idx="28">
                  <c:v>5.1358439999999996</c:v>
                </c:pt>
                <c:pt idx="29">
                  <c:v>5.3048500000000001</c:v>
                </c:pt>
                <c:pt idx="30">
                  <c:v>5.1885899999999996</c:v>
                </c:pt>
                <c:pt idx="31">
                  <c:v>5.3844079999999996</c:v>
                </c:pt>
                <c:pt idx="32">
                  <c:v>5.3140419999999997</c:v>
                </c:pt>
                <c:pt idx="33">
                  <c:v>5.5017529999999999</c:v>
                </c:pt>
                <c:pt idx="34">
                  <c:v>5.6249419999999999</c:v>
                </c:pt>
                <c:pt idx="35">
                  <c:v>5.6888860000000001</c:v>
                </c:pt>
                <c:pt idx="36">
                  <c:v>5.737241</c:v>
                </c:pt>
                <c:pt idx="37">
                  <c:v>5.7792529999999998</c:v>
                </c:pt>
                <c:pt idx="38">
                  <c:v>5.8422599999999996</c:v>
                </c:pt>
                <c:pt idx="39">
                  <c:v>5.869078</c:v>
                </c:pt>
                <c:pt idx="40">
                  <c:v>5.903861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Oil_gas_price_resource_cases!$K$10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Oil_gas_price_resource_cases!$BK$10:$CY$10</c:f>
              <c:numCache>
                <c:formatCode>0</c:formatCode>
                <c:ptCount val="41"/>
                <c:pt idx="0">
                  <c:v>4.9143284762513426</c:v>
                </c:pt>
                <c:pt idx="1">
                  <c:v>4.3890666026636858</c:v>
                </c:pt>
                <c:pt idx="2">
                  <c:v>2.9648530411281127</c:v>
                </c:pt>
                <c:pt idx="3">
                  <c:v>3.9522423254900407</c:v>
                </c:pt>
                <c:pt idx="4">
                  <c:v>4.5758908597755648</c:v>
                </c:pt>
                <c:pt idx="5">
                  <c:v>2.711948966984171</c:v>
                </c:pt>
                <c:pt idx="6">
                  <c:v>2.5591532561175621</c:v>
                </c:pt>
                <c:pt idx="7">
                  <c:v>3.0453619999999999</c:v>
                </c:pt>
                <c:pt idx="8">
                  <c:v>2.8627500000000001</c:v>
                </c:pt>
                <c:pt idx="9">
                  <c:v>3.1405419999999999</c:v>
                </c:pt>
                <c:pt idx="10">
                  <c:v>3.4163049999999999</c:v>
                </c:pt>
                <c:pt idx="11">
                  <c:v>3.4645760000000001</c:v>
                </c:pt>
                <c:pt idx="12">
                  <c:v>3.493833</c:v>
                </c:pt>
                <c:pt idx="13">
                  <c:v>3.578433</c:v>
                </c:pt>
                <c:pt idx="14">
                  <c:v>3.6584490000000001</c:v>
                </c:pt>
                <c:pt idx="15">
                  <c:v>3.7355360000000002</c:v>
                </c:pt>
                <c:pt idx="16">
                  <c:v>3.7947350000000002</c:v>
                </c:pt>
                <c:pt idx="17">
                  <c:v>3.8002030000000002</c:v>
                </c:pt>
                <c:pt idx="18">
                  <c:v>3.8402449999999999</c:v>
                </c:pt>
                <c:pt idx="19">
                  <c:v>3.909764</c:v>
                </c:pt>
                <c:pt idx="20">
                  <c:v>3.9171870000000002</c:v>
                </c:pt>
                <c:pt idx="21">
                  <c:v>3.944401</c:v>
                </c:pt>
                <c:pt idx="22">
                  <c:v>3.9719159999999998</c:v>
                </c:pt>
                <c:pt idx="23">
                  <c:v>4.0062420000000003</c:v>
                </c:pt>
                <c:pt idx="24">
                  <c:v>4.0325150000000001</c:v>
                </c:pt>
                <c:pt idx="25">
                  <c:v>4.0342830000000003</c:v>
                </c:pt>
                <c:pt idx="26">
                  <c:v>4.1093200000000003</c:v>
                </c:pt>
                <c:pt idx="27">
                  <c:v>4.1379250000000001</c:v>
                </c:pt>
                <c:pt idx="28">
                  <c:v>4.194788</c:v>
                </c:pt>
                <c:pt idx="29">
                  <c:v>4.2007300000000001</c:v>
                </c:pt>
                <c:pt idx="30">
                  <c:v>4.2462850000000003</c:v>
                </c:pt>
                <c:pt idx="31">
                  <c:v>4.2949260000000002</c:v>
                </c:pt>
                <c:pt idx="32">
                  <c:v>4.3439439999999996</c:v>
                </c:pt>
                <c:pt idx="33">
                  <c:v>4.3799799999999998</c:v>
                </c:pt>
                <c:pt idx="34">
                  <c:v>4.4616069999999999</c:v>
                </c:pt>
                <c:pt idx="35">
                  <c:v>4.5242899999999997</c:v>
                </c:pt>
                <c:pt idx="36">
                  <c:v>4.5680730000000001</c:v>
                </c:pt>
                <c:pt idx="37">
                  <c:v>4.6256539999999999</c:v>
                </c:pt>
                <c:pt idx="38">
                  <c:v>4.6932020000000003</c:v>
                </c:pt>
                <c:pt idx="39">
                  <c:v>4.7302369999999998</c:v>
                </c:pt>
                <c:pt idx="40">
                  <c:v>4.7947059999999997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Oil_gas_price_resource_cases!$K$9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xVal>
            <c:numRef>
              <c:f>Oil_gas_price_resource_cases!$BK$1:$CY$1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Oil_gas_price_resource_cases!$BK$9:$CY$9</c:f>
              <c:numCache>
                <c:formatCode>0</c:formatCode>
                <c:ptCount val="41"/>
                <c:pt idx="0">
                  <c:v>4.9143284762513426</c:v>
                </c:pt>
                <c:pt idx="1">
                  <c:v>4.3890666026636858</c:v>
                </c:pt>
                <c:pt idx="2">
                  <c:v>2.9648530411281127</c:v>
                </c:pt>
                <c:pt idx="3">
                  <c:v>3.9522423254900407</c:v>
                </c:pt>
                <c:pt idx="4">
                  <c:v>4.5758908597755648</c:v>
                </c:pt>
                <c:pt idx="5">
                  <c:v>2.711948966984171</c:v>
                </c:pt>
                <c:pt idx="6">
                  <c:v>2.5591532561175621</c:v>
                </c:pt>
                <c:pt idx="7">
                  <c:v>3.0454129999999999</c:v>
                </c:pt>
                <c:pt idx="8">
                  <c:v>3.061566</c:v>
                </c:pt>
                <c:pt idx="9">
                  <c:v>3.3953329999999999</c:v>
                </c:pt>
                <c:pt idx="10">
                  <c:v>3.6907930000000002</c:v>
                </c:pt>
                <c:pt idx="11">
                  <c:v>3.6560450000000002</c:v>
                </c:pt>
                <c:pt idx="12">
                  <c:v>3.6938550000000001</c:v>
                </c:pt>
                <c:pt idx="13">
                  <c:v>3.8292929999999998</c:v>
                </c:pt>
                <c:pt idx="14">
                  <c:v>3.942958</c:v>
                </c:pt>
                <c:pt idx="15">
                  <c:v>4.0742969999999996</c:v>
                </c:pt>
                <c:pt idx="16">
                  <c:v>4.1170600000000004</c:v>
                </c:pt>
                <c:pt idx="17">
                  <c:v>4.1704730000000003</c:v>
                </c:pt>
                <c:pt idx="18">
                  <c:v>4.1892379999999996</c:v>
                </c:pt>
                <c:pt idx="19">
                  <c:v>4.2574930000000002</c:v>
                </c:pt>
                <c:pt idx="20">
                  <c:v>4.2617200000000004</c:v>
                </c:pt>
                <c:pt idx="21">
                  <c:v>4.2652999999999999</c:v>
                </c:pt>
                <c:pt idx="22">
                  <c:v>4.2745519999999999</c:v>
                </c:pt>
                <c:pt idx="23">
                  <c:v>4.268643</c:v>
                </c:pt>
                <c:pt idx="24">
                  <c:v>4.2683739999999997</c:v>
                </c:pt>
                <c:pt idx="25">
                  <c:v>4.2562280000000001</c:v>
                </c:pt>
                <c:pt idx="26">
                  <c:v>4.3491220000000004</c:v>
                </c:pt>
                <c:pt idx="27">
                  <c:v>4.3619570000000003</c:v>
                </c:pt>
                <c:pt idx="28">
                  <c:v>4.4278810000000002</c:v>
                </c:pt>
                <c:pt idx="29">
                  <c:v>4.4744140000000003</c:v>
                </c:pt>
                <c:pt idx="30">
                  <c:v>4.498278</c:v>
                </c:pt>
                <c:pt idx="31">
                  <c:v>4.5260860000000003</c:v>
                </c:pt>
                <c:pt idx="32">
                  <c:v>4.5799820000000002</c:v>
                </c:pt>
                <c:pt idx="33">
                  <c:v>4.6162369999999999</c:v>
                </c:pt>
                <c:pt idx="34">
                  <c:v>4.6668120000000002</c:v>
                </c:pt>
                <c:pt idx="35">
                  <c:v>4.7080450000000003</c:v>
                </c:pt>
                <c:pt idx="36">
                  <c:v>4.750629</c:v>
                </c:pt>
                <c:pt idx="37">
                  <c:v>4.7947059999999997</c:v>
                </c:pt>
                <c:pt idx="38">
                  <c:v>4.8747420000000004</c:v>
                </c:pt>
                <c:pt idx="39">
                  <c:v>4.936051</c:v>
                </c:pt>
                <c:pt idx="40">
                  <c:v>5.0145970000000002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124112"/>
        <c:axId val="371124672"/>
      </c:scatterChart>
      <c:valAx>
        <c:axId val="371124112"/>
        <c:scaling>
          <c:orientation val="minMax"/>
          <c:max val="2050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24672"/>
        <c:crosses val="autoZero"/>
        <c:crossBetween val="midCat"/>
        <c:majorUnit val="10"/>
      </c:valAx>
      <c:valAx>
        <c:axId val="3711246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 cap="flat" cmpd="sng" algn="ctr">
            <a:solidFill>
              <a:srgbClr val="FFFFFF">
                <a:lumMod val="65000"/>
              </a:srgb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24112"/>
        <c:crossesAt val="2017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15219472873711E-2"/>
          <c:y val="6.1673833862895447E-2"/>
          <c:w val="0.75206036115582908"/>
          <c:h val="0.8304921230796849"/>
        </c:manualLayout>
      </c:layout>
      <c:lineChart>
        <c:grouping val="standard"/>
        <c:varyColors val="0"/>
        <c:ser>
          <c:idx val="3"/>
          <c:order val="1"/>
          <c:tx>
            <c:strRef>
              <c:f>NEWoverview_cons!$B$28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NEWoverview_cons!$BC$1:$DA$1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NEWoverview_cons!$BC$28:$DA$28</c:f>
              <c:numCache>
                <c:formatCode>General</c:formatCode>
                <c:ptCount val="51"/>
                <c:pt idx="16">
                  <c:v>27.503679000000002</c:v>
                </c:pt>
                <c:pt idx="17">
                  <c:v>26.744478000000001</c:v>
                </c:pt>
                <c:pt idx="18">
                  <c:v>27.362043</c:v>
                </c:pt>
                <c:pt idx="19">
                  <c:v>28.438777999999999</c:v>
                </c:pt>
                <c:pt idx="20">
                  <c:v>27.990963000000001</c:v>
                </c:pt>
                <c:pt idx="21">
                  <c:v>28.151672000000001</c:v>
                </c:pt>
                <c:pt idx="22">
                  <c:v>28.295190999999999</c:v>
                </c:pt>
                <c:pt idx="23">
                  <c:v>28.455549000000001</c:v>
                </c:pt>
                <c:pt idx="24">
                  <c:v>28.553381000000002</c:v>
                </c:pt>
                <c:pt idx="25">
                  <c:v>28.630348000000001</c:v>
                </c:pt>
                <c:pt idx="26">
                  <c:v>28.718675999999999</c:v>
                </c:pt>
                <c:pt idx="27">
                  <c:v>28.880903</c:v>
                </c:pt>
                <c:pt idx="28">
                  <c:v>29.020451999999999</c:v>
                </c:pt>
                <c:pt idx="29">
                  <c:v>29.160872000000001</c:v>
                </c:pt>
                <c:pt idx="30">
                  <c:v>29.244361999999999</c:v>
                </c:pt>
                <c:pt idx="31">
                  <c:v>29.362907</c:v>
                </c:pt>
                <c:pt idx="32">
                  <c:v>29.332592000000002</c:v>
                </c:pt>
                <c:pt idx="33">
                  <c:v>29.458241000000001</c:v>
                </c:pt>
                <c:pt idx="34">
                  <c:v>29.591298999999999</c:v>
                </c:pt>
                <c:pt idx="35">
                  <c:v>29.698467000000001</c:v>
                </c:pt>
                <c:pt idx="36">
                  <c:v>29.812501999999999</c:v>
                </c:pt>
                <c:pt idx="37">
                  <c:v>29.886261000000001</c:v>
                </c:pt>
                <c:pt idx="38">
                  <c:v>30.076521</c:v>
                </c:pt>
                <c:pt idx="39">
                  <c:v>30.184656</c:v>
                </c:pt>
                <c:pt idx="40">
                  <c:v>30.286072000000001</c:v>
                </c:pt>
                <c:pt idx="41">
                  <c:v>30.449504999999998</c:v>
                </c:pt>
                <c:pt idx="42">
                  <c:v>30.647307999999999</c:v>
                </c:pt>
                <c:pt idx="43">
                  <c:v>30.889517000000001</c:v>
                </c:pt>
                <c:pt idx="44">
                  <c:v>31.096450999999998</c:v>
                </c:pt>
                <c:pt idx="45">
                  <c:v>31.259900999999999</c:v>
                </c:pt>
                <c:pt idx="46">
                  <c:v>31.436423999999999</c:v>
                </c:pt>
                <c:pt idx="47">
                  <c:v>31.644766000000001</c:v>
                </c:pt>
                <c:pt idx="48">
                  <c:v>31.827781999999999</c:v>
                </c:pt>
                <c:pt idx="49">
                  <c:v>31.995550000000001</c:v>
                </c:pt>
                <c:pt idx="50">
                  <c:v>32.223339000000003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NEWoverview_cons!$B$29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NEWoverview_cons!$BC$1:$DA$1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NEWoverview_cons!$BC$29:$DA$29</c:f>
              <c:numCache>
                <c:formatCode>General</c:formatCode>
                <c:ptCount val="51"/>
                <c:pt idx="16">
                  <c:v>27.503674</c:v>
                </c:pt>
                <c:pt idx="17">
                  <c:v>26.705400000000001</c:v>
                </c:pt>
                <c:pt idx="18">
                  <c:v>28.704245</c:v>
                </c:pt>
                <c:pt idx="19">
                  <c:v>29.972933000000001</c:v>
                </c:pt>
                <c:pt idx="20">
                  <c:v>29.990279999999998</c:v>
                </c:pt>
                <c:pt idx="21">
                  <c:v>30.572299999999998</c:v>
                </c:pt>
                <c:pt idx="22">
                  <c:v>30.931376</c:v>
                </c:pt>
                <c:pt idx="23">
                  <c:v>31.349682000000001</c:v>
                </c:pt>
                <c:pt idx="24">
                  <c:v>31.586379999999998</c:v>
                </c:pt>
                <c:pt idx="25">
                  <c:v>31.742222000000002</c:v>
                </c:pt>
                <c:pt idx="26">
                  <c:v>31.810628999999999</c:v>
                </c:pt>
                <c:pt idx="27">
                  <c:v>32.057026</c:v>
                </c:pt>
                <c:pt idx="28">
                  <c:v>32.367564999999999</c:v>
                </c:pt>
                <c:pt idx="29">
                  <c:v>32.598846000000002</c:v>
                </c:pt>
                <c:pt idx="30">
                  <c:v>32.899273000000001</c:v>
                </c:pt>
                <c:pt idx="31">
                  <c:v>33.174213000000002</c:v>
                </c:pt>
                <c:pt idx="32">
                  <c:v>33.378726999999998</c:v>
                </c:pt>
                <c:pt idx="33">
                  <c:v>33.570801000000003</c:v>
                </c:pt>
                <c:pt idx="34">
                  <c:v>33.726669000000001</c:v>
                </c:pt>
                <c:pt idx="35">
                  <c:v>33.955021000000002</c:v>
                </c:pt>
                <c:pt idx="36">
                  <c:v>34.169674000000001</c:v>
                </c:pt>
                <c:pt idx="37">
                  <c:v>34.378635000000003</c:v>
                </c:pt>
                <c:pt idx="38">
                  <c:v>34.555732999999996</c:v>
                </c:pt>
                <c:pt idx="39">
                  <c:v>34.466605999999999</c:v>
                </c:pt>
                <c:pt idx="40">
                  <c:v>34.668579000000001</c:v>
                </c:pt>
                <c:pt idx="41">
                  <c:v>34.658569</c:v>
                </c:pt>
                <c:pt idx="42">
                  <c:v>34.97607</c:v>
                </c:pt>
                <c:pt idx="43">
                  <c:v>35.055613999999998</c:v>
                </c:pt>
                <c:pt idx="44">
                  <c:v>35.137894000000003</c:v>
                </c:pt>
                <c:pt idx="45">
                  <c:v>35.274887</c:v>
                </c:pt>
                <c:pt idx="46">
                  <c:v>35.540362999999999</c:v>
                </c:pt>
                <c:pt idx="47">
                  <c:v>35.714745000000001</c:v>
                </c:pt>
                <c:pt idx="48">
                  <c:v>35.954456</c:v>
                </c:pt>
                <c:pt idx="49">
                  <c:v>36.166561000000002</c:v>
                </c:pt>
                <c:pt idx="50">
                  <c:v>36.387787000000003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NEWoverview_cons!$B$30</c:f>
              <c:strCache>
                <c:ptCount val="1"/>
                <c:pt idx="0">
                  <c:v>LOGRT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NEWoverview_cons!$BC$1:$DA$1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NEWoverview_cons!$BC$30:$DA$30</c:f>
              <c:numCache>
                <c:formatCode>General</c:formatCode>
                <c:ptCount val="51"/>
                <c:pt idx="16">
                  <c:v>27.503675000000001</c:v>
                </c:pt>
                <c:pt idx="17">
                  <c:v>26.742338</c:v>
                </c:pt>
                <c:pt idx="18">
                  <c:v>27.988074999999998</c:v>
                </c:pt>
                <c:pt idx="19">
                  <c:v>27.178652</c:v>
                </c:pt>
                <c:pt idx="20">
                  <c:v>26.210750999999998</c:v>
                </c:pt>
                <c:pt idx="21">
                  <c:v>25.593627999999999</c:v>
                </c:pt>
                <c:pt idx="22">
                  <c:v>25.363533</c:v>
                </c:pt>
                <c:pt idx="23">
                  <c:v>25.516618999999999</c:v>
                </c:pt>
                <c:pt idx="24">
                  <c:v>25.561743</c:v>
                </c:pt>
                <c:pt idx="25">
                  <c:v>25.618272999999999</c:v>
                </c:pt>
                <c:pt idx="26">
                  <c:v>25.705587000000001</c:v>
                </c:pt>
                <c:pt idx="27">
                  <c:v>25.662486999999999</c:v>
                </c:pt>
                <c:pt idx="28">
                  <c:v>25.697932999999999</c:v>
                </c:pt>
                <c:pt idx="29">
                  <c:v>25.732941</c:v>
                </c:pt>
                <c:pt idx="30">
                  <c:v>25.646384999999999</c:v>
                </c:pt>
                <c:pt idx="31">
                  <c:v>25.712762999999999</c:v>
                </c:pt>
                <c:pt idx="32">
                  <c:v>25.710087000000001</c:v>
                </c:pt>
                <c:pt idx="33">
                  <c:v>25.773893000000001</c:v>
                </c:pt>
                <c:pt idx="34">
                  <c:v>25.893968999999998</c:v>
                </c:pt>
                <c:pt idx="35">
                  <c:v>25.977208999999998</c:v>
                </c:pt>
                <c:pt idx="36">
                  <c:v>26.079077000000002</c:v>
                </c:pt>
                <c:pt idx="37">
                  <c:v>26.15288</c:v>
                </c:pt>
                <c:pt idx="38">
                  <c:v>26.178508999999998</c:v>
                </c:pt>
                <c:pt idx="39">
                  <c:v>26.262855999999999</c:v>
                </c:pt>
                <c:pt idx="40">
                  <c:v>26.374706</c:v>
                </c:pt>
                <c:pt idx="41">
                  <c:v>26.538520999999999</c:v>
                </c:pt>
                <c:pt idx="42">
                  <c:v>26.710834999999999</c:v>
                </c:pt>
                <c:pt idx="43">
                  <c:v>26.881706000000001</c:v>
                </c:pt>
                <c:pt idx="44">
                  <c:v>26.943104000000002</c:v>
                </c:pt>
                <c:pt idx="45">
                  <c:v>27.046203999999999</c:v>
                </c:pt>
                <c:pt idx="46">
                  <c:v>27.119969999999999</c:v>
                </c:pt>
                <c:pt idx="47">
                  <c:v>27.186299999999999</c:v>
                </c:pt>
                <c:pt idx="48">
                  <c:v>27.293547</c:v>
                </c:pt>
                <c:pt idx="49">
                  <c:v>27.455044000000001</c:v>
                </c:pt>
                <c:pt idx="50">
                  <c:v>27.622387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NEWoverview_cons!$B$31</c:f>
              <c:strCache>
                <c:ptCount val="1"/>
                <c:pt idx="0">
                  <c:v>HOGRT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NEWoverview_cons!$BC$1:$DA$1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NEWoverview_cons!$BC$31:$DA$31</c:f>
              <c:numCache>
                <c:formatCode>General</c:formatCode>
                <c:ptCount val="51"/>
                <c:pt idx="16">
                  <c:v>27.503675000000001</c:v>
                </c:pt>
                <c:pt idx="17">
                  <c:v>26.804459000000001</c:v>
                </c:pt>
                <c:pt idx="18">
                  <c:v>28.318280999999999</c:v>
                </c:pt>
                <c:pt idx="19">
                  <c:v>29.889831999999998</c:v>
                </c:pt>
                <c:pt idx="20">
                  <c:v>29.935680000000001</c:v>
                </c:pt>
                <c:pt idx="21">
                  <c:v>30.868621999999998</c:v>
                </c:pt>
                <c:pt idx="22">
                  <c:v>31.604465000000001</c:v>
                </c:pt>
                <c:pt idx="23">
                  <c:v>32.366604000000002</c:v>
                </c:pt>
                <c:pt idx="24">
                  <c:v>32.756802</c:v>
                </c:pt>
                <c:pt idx="25">
                  <c:v>33.193119000000003</c:v>
                </c:pt>
                <c:pt idx="26">
                  <c:v>33.619090999999997</c:v>
                </c:pt>
                <c:pt idx="27">
                  <c:v>33.833168000000001</c:v>
                </c:pt>
                <c:pt idx="28">
                  <c:v>34.123386000000004</c:v>
                </c:pt>
                <c:pt idx="29">
                  <c:v>34.396346999999999</c:v>
                </c:pt>
                <c:pt idx="30">
                  <c:v>34.675362</c:v>
                </c:pt>
                <c:pt idx="31">
                  <c:v>35.119594999999997</c:v>
                </c:pt>
                <c:pt idx="32">
                  <c:v>35.420611999999998</c:v>
                </c:pt>
                <c:pt idx="33">
                  <c:v>35.803677</c:v>
                </c:pt>
                <c:pt idx="34">
                  <c:v>36.103966</c:v>
                </c:pt>
                <c:pt idx="35">
                  <c:v>36.542816000000002</c:v>
                </c:pt>
                <c:pt idx="36">
                  <c:v>36.911057</c:v>
                </c:pt>
                <c:pt idx="37">
                  <c:v>37.269908999999998</c:v>
                </c:pt>
                <c:pt idx="38">
                  <c:v>37.646220999999997</c:v>
                </c:pt>
                <c:pt idx="39">
                  <c:v>38.028331999999999</c:v>
                </c:pt>
                <c:pt idx="40">
                  <c:v>38.339976999999998</c:v>
                </c:pt>
                <c:pt idx="41">
                  <c:v>38.66169</c:v>
                </c:pt>
                <c:pt idx="42">
                  <c:v>38.976131000000002</c:v>
                </c:pt>
                <c:pt idx="43">
                  <c:v>39.342284999999997</c:v>
                </c:pt>
                <c:pt idx="44">
                  <c:v>39.738574999999997</c:v>
                </c:pt>
                <c:pt idx="45">
                  <c:v>40.091411999999998</c:v>
                </c:pt>
                <c:pt idx="46">
                  <c:v>40.458098999999997</c:v>
                </c:pt>
                <c:pt idx="47">
                  <c:v>40.931072</c:v>
                </c:pt>
                <c:pt idx="48">
                  <c:v>41.371662000000001</c:v>
                </c:pt>
                <c:pt idx="49">
                  <c:v>41.812798000000001</c:v>
                </c:pt>
                <c:pt idx="50">
                  <c:v>42.213290999999998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NEWoverview_cons!$B$25</c:f>
              <c:strCache>
                <c:ptCount val="1"/>
                <c:pt idx="0">
                  <c:v>Ref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NEWoverview_cons!$BC$1:$DA$1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NEWoverview_cons!$BC$25:$DA$25</c:f>
              <c:numCache>
                <c:formatCode>General</c:formatCode>
                <c:ptCount val="51"/>
                <c:pt idx="0">
                  <c:v>23.333120999999998</c:v>
                </c:pt>
                <c:pt idx="1">
                  <c:v>22.238624000000002</c:v>
                </c:pt>
                <c:pt idx="2">
                  <c:v>23.027021000000001</c:v>
                </c:pt>
                <c:pt idx="3">
                  <c:v>22.276502000000001</c:v>
                </c:pt>
                <c:pt idx="4">
                  <c:v>22.402545999999997</c:v>
                </c:pt>
                <c:pt idx="5">
                  <c:v>22.014434000000001</c:v>
                </c:pt>
                <c:pt idx="6">
                  <c:v>21.699071</c:v>
                </c:pt>
                <c:pt idx="7">
                  <c:v>23.103793000000003</c:v>
                </c:pt>
                <c:pt idx="8">
                  <c:v>23.277007000000001</c:v>
                </c:pt>
                <c:pt idx="9">
                  <c:v>22.910078000000002</c:v>
                </c:pt>
                <c:pt idx="10">
                  <c:v>24.086796999999997</c:v>
                </c:pt>
                <c:pt idx="11">
                  <c:v>24.477425</c:v>
                </c:pt>
                <c:pt idx="12">
                  <c:v>25.538487</c:v>
                </c:pt>
                <c:pt idx="13">
                  <c:v>26.155071</c:v>
                </c:pt>
                <c:pt idx="14">
                  <c:v>26.593375000000002</c:v>
                </c:pt>
                <c:pt idx="15">
                  <c:v>27.248560000000001</c:v>
                </c:pt>
                <c:pt idx="16">
                  <c:v>27.503675000000001</c:v>
                </c:pt>
                <c:pt idx="17">
                  <c:v>26.684505000000001</c:v>
                </c:pt>
                <c:pt idx="18">
                  <c:v>28.176397000000001</c:v>
                </c:pt>
                <c:pt idx="19">
                  <c:v>29.026381000000001</c:v>
                </c:pt>
                <c:pt idx="20">
                  <c:v>29.034351000000001</c:v>
                </c:pt>
                <c:pt idx="21">
                  <c:v>29.164085</c:v>
                </c:pt>
                <c:pt idx="22">
                  <c:v>29.469785999999999</c:v>
                </c:pt>
                <c:pt idx="23">
                  <c:v>29.737483999999998</c:v>
                </c:pt>
                <c:pt idx="24">
                  <c:v>29.632584000000001</c:v>
                </c:pt>
                <c:pt idx="25">
                  <c:v>29.778326</c:v>
                </c:pt>
                <c:pt idx="26">
                  <c:v>29.867735</c:v>
                </c:pt>
                <c:pt idx="27">
                  <c:v>30.107887000000002</c:v>
                </c:pt>
                <c:pt idx="28">
                  <c:v>30.428716999999999</c:v>
                </c:pt>
                <c:pt idx="29">
                  <c:v>30.619463</c:v>
                </c:pt>
                <c:pt idx="30">
                  <c:v>30.721907000000002</c:v>
                </c:pt>
                <c:pt idx="31">
                  <c:v>30.870920000000002</c:v>
                </c:pt>
                <c:pt idx="32">
                  <c:v>30.960523999999999</c:v>
                </c:pt>
                <c:pt idx="33">
                  <c:v>31.066586000000001</c:v>
                </c:pt>
                <c:pt idx="34">
                  <c:v>31.291864</c:v>
                </c:pt>
                <c:pt idx="35">
                  <c:v>31.41526</c:v>
                </c:pt>
                <c:pt idx="36">
                  <c:v>31.599684</c:v>
                </c:pt>
                <c:pt idx="37">
                  <c:v>31.861205999999999</c:v>
                </c:pt>
                <c:pt idx="38">
                  <c:v>32.026885999999998</c:v>
                </c:pt>
                <c:pt idx="39">
                  <c:v>32.214367000000003</c:v>
                </c:pt>
                <c:pt idx="40">
                  <c:v>32.473202000000001</c:v>
                </c:pt>
                <c:pt idx="41">
                  <c:v>32.699218999999999</c:v>
                </c:pt>
                <c:pt idx="42">
                  <c:v>32.948684999999998</c:v>
                </c:pt>
                <c:pt idx="43">
                  <c:v>33.162211999999997</c:v>
                </c:pt>
                <c:pt idx="44">
                  <c:v>33.245711999999997</c:v>
                </c:pt>
                <c:pt idx="45">
                  <c:v>33.402473000000001</c:v>
                </c:pt>
                <c:pt idx="46">
                  <c:v>33.590504000000003</c:v>
                </c:pt>
                <c:pt idx="47">
                  <c:v>33.792225000000002</c:v>
                </c:pt>
                <c:pt idx="48">
                  <c:v>34.032508999999997</c:v>
                </c:pt>
                <c:pt idx="49">
                  <c:v>34.183624000000002</c:v>
                </c:pt>
                <c:pt idx="50">
                  <c:v>34.480891999999997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012000"/>
        <c:axId val="418012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NEWoverview_cons!$B$26</c15:sqref>
                        </c15:formulaRef>
                      </c:ext>
                    </c:extLst>
                    <c:strCache>
                      <c:ptCount val="1"/>
                      <c:pt idx="0">
                        <c:v>Low macro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NEWoverview_cons!$BC$1:$DA$1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NEWoverview_cons!$BC$26:$DA$26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16">
                        <c:v>27.503675000000001</c:v>
                      </c:pt>
                      <c:pt idx="17">
                        <c:v>26.718805</c:v>
                      </c:pt>
                      <c:pt idx="18">
                        <c:v>28.182625000000002</c:v>
                      </c:pt>
                      <c:pt idx="19">
                        <c:v>28.930855000000001</c:v>
                      </c:pt>
                      <c:pt idx="20">
                        <c:v>28.852644000000002</c:v>
                      </c:pt>
                      <c:pt idx="21">
                        <c:v>28.972816000000002</c:v>
                      </c:pt>
                      <c:pt idx="22">
                        <c:v>29.172632</c:v>
                      </c:pt>
                      <c:pt idx="23">
                        <c:v>29.171658999999998</c:v>
                      </c:pt>
                      <c:pt idx="24">
                        <c:v>29.172556</c:v>
                      </c:pt>
                      <c:pt idx="25">
                        <c:v>29.113312000000001</c:v>
                      </c:pt>
                      <c:pt idx="26">
                        <c:v>29.060818000000001</c:v>
                      </c:pt>
                      <c:pt idx="27">
                        <c:v>29.199642000000001</c:v>
                      </c:pt>
                      <c:pt idx="28">
                        <c:v>29.479814999999999</c:v>
                      </c:pt>
                      <c:pt idx="29">
                        <c:v>29.643242000000001</c:v>
                      </c:pt>
                      <c:pt idx="30">
                        <c:v>29.737053</c:v>
                      </c:pt>
                      <c:pt idx="31">
                        <c:v>29.800892000000001</c:v>
                      </c:pt>
                      <c:pt idx="32">
                        <c:v>29.928695999999999</c:v>
                      </c:pt>
                      <c:pt idx="33">
                        <c:v>30.069571</c:v>
                      </c:pt>
                      <c:pt idx="34">
                        <c:v>30.196774000000001</c:v>
                      </c:pt>
                      <c:pt idx="35">
                        <c:v>30.352646</c:v>
                      </c:pt>
                      <c:pt idx="36">
                        <c:v>30.438728000000001</c:v>
                      </c:pt>
                      <c:pt idx="37">
                        <c:v>30.544969999999999</c:v>
                      </c:pt>
                      <c:pt idx="38">
                        <c:v>30.647337</c:v>
                      </c:pt>
                      <c:pt idx="39">
                        <c:v>30.789121999999999</c:v>
                      </c:pt>
                      <c:pt idx="40">
                        <c:v>30.900915000000001</c:v>
                      </c:pt>
                      <c:pt idx="41">
                        <c:v>30.995279</c:v>
                      </c:pt>
                      <c:pt idx="42">
                        <c:v>31.120785000000001</c:v>
                      </c:pt>
                      <c:pt idx="43">
                        <c:v>31.227930000000001</c:v>
                      </c:pt>
                      <c:pt idx="44">
                        <c:v>31.341235999999999</c:v>
                      </c:pt>
                      <c:pt idx="45">
                        <c:v>31.374611000000002</c:v>
                      </c:pt>
                      <c:pt idx="46">
                        <c:v>31.495695000000001</c:v>
                      </c:pt>
                      <c:pt idx="47">
                        <c:v>31.632878999999999</c:v>
                      </c:pt>
                      <c:pt idx="48">
                        <c:v>31.708138000000002</c:v>
                      </c:pt>
                      <c:pt idx="49">
                        <c:v>31.757262999999998</c:v>
                      </c:pt>
                      <c:pt idx="50">
                        <c:v>31.910316000000002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7"/>
          <c:order val="6"/>
          <c:tx>
            <c:strRef>
              <c:f>NEWoverview_cons!$B$32</c:f>
              <c:strCache>
                <c:ptCount val="1"/>
                <c:pt idx="0">
                  <c:v>LOGRT for secondary axis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NEWoverview_cons!$BC$32:$DA$32</c:f>
              <c:numCache>
                <c:formatCode>General</c:formatCode>
                <c:ptCount val="51"/>
                <c:pt idx="0">
                  <c:v>63.926358904109584</c:v>
                </c:pt>
                <c:pt idx="1">
                  <c:v>60.927736986301369</c:v>
                </c:pt>
                <c:pt idx="2">
                  <c:v>63.087728767123288</c:v>
                </c:pt>
                <c:pt idx="3">
                  <c:v>61.031512328767121</c:v>
                </c:pt>
                <c:pt idx="4">
                  <c:v>61.376838356164377</c:v>
                </c:pt>
                <c:pt idx="5">
                  <c:v>60.313517808219181</c:v>
                </c:pt>
                <c:pt idx="6">
                  <c:v>59.449509589041092</c:v>
                </c:pt>
                <c:pt idx="7">
                  <c:v>63.298063013698638</c:v>
                </c:pt>
                <c:pt idx="8">
                  <c:v>63.772621917808223</c:v>
                </c:pt>
                <c:pt idx="9">
                  <c:v>62.767336986301373</c:v>
                </c:pt>
                <c:pt idx="10">
                  <c:v>65.991224657534246</c:v>
                </c:pt>
                <c:pt idx="11">
                  <c:v>67.061438356164388</c:v>
                </c:pt>
                <c:pt idx="12">
                  <c:v>69.968457534246582</c:v>
                </c:pt>
                <c:pt idx="13">
                  <c:v>71.657728767123288</c:v>
                </c:pt>
                <c:pt idx="14">
                  <c:v>72.858561643835614</c:v>
                </c:pt>
                <c:pt idx="15">
                  <c:v>74.653589041095898</c:v>
                </c:pt>
                <c:pt idx="16">
                  <c:v>75.352534246575345</c:v>
                </c:pt>
                <c:pt idx="17">
                  <c:v>73.266679452054788</c:v>
                </c:pt>
                <c:pt idx="18">
                  <c:v>76.679657534246573</c:v>
                </c:pt>
                <c:pt idx="19">
                  <c:v>74.462060273972597</c:v>
                </c:pt>
                <c:pt idx="20">
                  <c:v>71.810276712328758</c:v>
                </c:pt>
                <c:pt idx="21">
                  <c:v>70.119528767123285</c:v>
                </c:pt>
                <c:pt idx="22">
                  <c:v>69.489131506849318</c:v>
                </c:pt>
                <c:pt idx="23">
                  <c:v>69.908545205479442</c:v>
                </c:pt>
                <c:pt idx="24">
                  <c:v>70.03217260273972</c:v>
                </c:pt>
                <c:pt idx="25">
                  <c:v>70.187049315068492</c:v>
                </c:pt>
                <c:pt idx="26">
                  <c:v>70.426265753424659</c:v>
                </c:pt>
                <c:pt idx="27">
                  <c:v>70.30818356164383</c:v>
                </c:pt>
                <c:pt idx="28">
                  <c:v>70.405295890410954</c:v>
                </c:pt>
                <c:pt idx="29">
                  <c:v>70.501208219178082</c:v>
                </c:pt>
                <c:pt idx="30">
                  <c:v>70.264068493150674</c:v>
                </c:pt>
                <c:pt idx="31">
                  <c:v>70.445926027397263</c:v>
                </c:pt>
                <c:pt idx="32">
                  <c:v>70.438594520547952</c:v>
                </c:pt>
                <c:pt idx="33">
                  <c:v>70.613405479452055</c:v>
                </c:pt>
                <c:pt idx="34">
                  <c:v>70.942380821917794</c:v>
                </c:pt>
                <c:pt idx="35">
                  <c:v>71.170435616438354</c:v>
                </c:pt>
                <c:pt idx="36">
                  <c:v>71.449526027397269</c:v>
                </c:pt>
                <c:pt idx="37">
                  <c:v>71.65172602739726</c:v>
                </c:pt>
                <c:pt idx="38">
                  <c:v>71.721942465753415</c:v>
                </c:pt>
                <c:pt idx="39">
                  <c:v>71.9530301369863</c:v>
                </c:pt>
                <c:pt idx="40">
                  <c:v>72.259468493150678</c:v>
                </c:pt>
                <c:pt idx="41">
                  <c:v>72.708276712328768</c:v>
                </c:pt>
                <c:pt idx="42">
                  <c:v>73.180369863013695</c:v>
                </c:pt>
                <c:pt idx="43">
                  <c:v>73.648509589041097</c:v>
                </c:pt>
                <c:pt idx="44">
                  <c:v>73.816723287671238</c:v>
                </c:pt>
                <c:pt idx="45">
                  <c:v>74.099189041095883</c:v>
                </c:pt>
                <c:pt idx="46">
                  <c:v>74.30128767123287</c:v>
                </c:pt>
                <c:pt idx="47">
                  <c:v>74.483013698630131</c:v>
                </c:pt>
                <c:pt idx="48">
                  <c:v>74.776841095890404</c:v>
                </c:pt>
                <c:pt idx="49">
                  <c:v>75.21929863013699</c:v>
                </c:pt>
                <c:pt idx="50">
                  <c:v>75.677772602739722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013680"/>
        <c:axId val="418013120"/>
      </c:lineChart>
      <c:catAx>
        <c:axId val="41801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125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1801256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12000"/>
        <c:crossesAt val="18"/>
        <c:crossBetween val="midCat"/>
      </c:valAx>
      <c:valAx>
        <c:axId val="418013120"/>
        <c:scaling>
          <c:orientation val="minMax"/>
          <c:max val="167.4"/>
          <c:min val="0"/>
        </c:scaling>
        <c:delete val="0"/>
        <c:axPos val="r"/>
        <c:numFmt formatCode="General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13680"/>
        <c:crosses val="max"/>
        <c:crossBetween val="between"/>
      </c:valAx>
      <c:catAx>
        <c:axId val="418013680"/>
        <c:scaling>
          <c:orientation val="minMax"/>
        </c:scaling>
        <c:delete val="1"/>
        <c:axPos val="t"/>
        <c:majorTickMark val="out"/>
        <c:minorTickMark val="none"/>
        <c:tickLblPos val="nextTo"/>
        <c:crossAx val="41801312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67716535433064E-2"/>
          <c:y val="9.8185045716907421E-2"/>
          <c:w val="0.74128317280386657"/>
          <c:h val="0.7968841665071145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420464"/>
        <c:axId val="371419904"/>
        <c:extLst/>
      </c:lineChart>
      <c:scatterChart>
        <c:scatterStyle val="smoothMarker"/>
        <c:varyColors val="0"/>
        <c:ser>
          <c:idx val="2"/>
          <c:order val="0"/>
          <c:tx>
            <c:strRef>
              <c:f>LNGexports!$B$26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LNGexports!$BC$1:$DA$1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xVal>
          <c:yVal>
            <c:numRef>
              <c:f>LNGexports!$BC$26:$DA$26</c:f>
              <c:numCache>
                <c:formatCode>General</c:formatCode>
                <c:ptCount val="51"/>
                <c:pt idx="16">
                  <c:v>0.18684000000000001</c:v>
                </c:pt>
                <c:pt idx="17">
                  <c:v>0.67125000000000001</c:v>
                </c:pt>
                <c:pt idx="18">
                  <c:v>1.11192</c:v>
                </c:pt>
                <c:pt idx="19">
                  <c:v>1.9456</c:v>
                </c:pt>
                <c:pt idx="20">
                  <c:v>3.0335000000000001</c:v>
                </c:pt>
                <c:pt idx="21">
                  <c:v>3.1564999999999999</c:v>
                </c:pt>
                <c:pt idx="22">
                  <c:v>3.3565</c:v>
                </c:pt>
                <c:pt idx="23">
                  <c:v>3.7565</c:v>
                </c:pt>
                <c:pt idx="24">
                  <c:v>4.3564999999999996</c:v>
                </c:pt>
                <c:pt idx="25">
                  <c:v>4.9565000000000001</c:v>
                </c:pt>
                <c:pt idx="26">
                  <c:v>5.5564999999999998</c:v>
                </c:pt>
                <c:pt idx="27">
                  <c:v>6.1565000000000003</c:v>
                </c:pt>
                <c:pt idx="28">
                  <c:v>6.7565</c:v>
                </c:pt>
                <c:pt idx="29">
                  <c:v>7.3564999999999996</c:v>
                </c:pt>
                <c:pt idx="30">
                  <c:v>7.9565010000000003</c:v>
                </c:pt>
                <c:pt idx="31">
                  <c:v>8.5564999999999998</c:v>
                </c:pt>
                <c:pt idx="32">
                  <c:v>9.1565010000000004</c:v>
                </c:pt>
                <c:pt idx="33">
                  <c:v>9.7565000000000008</c:v>
                </c:pt>
                <c:pt idx="34">
                  <c:v>10.356501</c:v>
                </c:pt>
                <c:pt idx="35">
                  <c:v>10.823168000000001</c:v>
                </c:pt>
                <c:pt idx="36">
                  <c:v>11.156501</c:v>
                </c:pt>
                <c:pt idx="37">
                  <c:v>11.356501</c:v>
                </c:pt>
                <c:pt idx="38">
                  <c:v>11.489834</c:v>
                </c:pt>
                <c:pt idx="39">
                  <c:v>11.5565</c:v>
                </c:pt>
                <c:pt idx="40">
                  <c:v>11.5565</c:v>
                </c:pt>
                <c:pt idx="41">
                  <c:v>11.623168</c:v>
                </c:pt>
                <c:pt idx="42">
                  <c:v>11.689833999999999</c:v>
                </c:pt>
                <c:pt idx="43">
                  <c:v>11.756500000000001</c:v>
                </c:pt>
                <c:pt idx="44">
                  <c:v>11.756500000000001</c:v>
                </c:pt>
                <c:pt idx="45">
                  <c:v>11.756500000000001</c:v>
                </c:pt>
                <c:pt idx="46">
                  <c:v>11.756500000000001</c:v>
                </c:pt>
                <c:pt idx="47">
                  <c:v>11.756500000000001</c:v>
                </c:pt>
                <c:pt idx="48">
                  <c:v>11.756500000000001</c:v>
                </c:pt>
                <c:pt idx="49">
                  <c:v>11.756500000000001</c:v>
                </c:pt>
                <c:pt idx="50">
                  <c:v>11.756500000000001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LNGexports!$B$27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LNGexports!$BC$1:$DA$1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xVal>
          <c:yVal>
            <c:numRef>
              <c:f>LNGexports!$BC$27:$DA$27</c:f>
              <c:numCache>
                <c:formatCode>General</c:formatCode>
                <c:ptCount val="51"/>
                <c:pt idx="16">
                  <c:v>0.18684000000000001</c:v>
                </c:pt>
                <c:pt idx="17">
                  <c:v>0.67125000000000001</c:v>
                </c:pt>
                <c:pt idx="18">
                  <c:v>0.456341</c:v>
                </c:pt>
                <c:pt idx="19">
                  <c:v>1.0531299999999999</c:v>
                </c:pt>
                <c:pt idx="20">
                  <c:v>1.568082</c:v>
                </c:pt>
                <c:pt idx="21">
                  <c:v>1.986294</c:v>
                </c:pt>
                <c:pt idx="22">
                  <c:v>1.9847170000000001</c:v>
                </c:pt>
                <c:pt idx="23">
                  <c:v>2.0952350000000002</c:v>
                </c:pt>
                <c:pt idx="24">
                  <c:v>2.202315</c:v>
                </c:pt>
                <c:pt idx="25">
                  <c:v>2.4260449999999998</c:v>
                </c:pt>
                <c:pt idx="26">
                  <c:v>2.4856470000000002</c:v>
                </c:pt>
                <c:pt idx="27">
                  <c:v>2.4338730000000002</c:v>
                </c:pt>
                <c:pt idx="28">
                  <c:v>2.501824</c:v>
                </c:pt>
                <c:pt idx="29">
                  <c:v>2.6202730000000001</c:v>
                </c:pt>
                <c:pt idx="30">
                  <c:v>2.457668</c:v>
                </c:pt>
                <c:pt idx="31">
                  <c:v>2.4230680000000002</c:v>
                </c:pt>
                <c:pt idx="32">
                  <c:v>2.4108329999999998</c:v>
                </c:pt>
                <c:pt idx="33">
                  <c:v>2.4302410000000001</c:v>
                </c:pt>
                <c:pt idx="34">
                  <c:v>2.4091</c:v>
                </c:pt>
                <c:pt idx="35">
                  <c:v>2.3399100000000002</c:v>
                </c:pt>
                <c:pt idx="36">
                  <c:v>2.336138</c:v>
                </c:pt>
                <c:pt idx="37">
                  <c:v>2.3935979999999999</c:v>
                </c:pt>
                <c:pt idx="38">
                  <c:v>2.3970760000000002</c:v>
                </c:pt>
                <c:pt idx="39">
                  <c:v>2.3685320000000001</c:v>
                </c:pt>
                <c:pt idx="40">
                  <c:v>2.3584640000000001</c:v>
                </c:pt>
                <c:pt idx="41">
                  <c:v>2.410059</c:v>
                </c:pt>
                <c:pt idx="42">
                  <c:v>2.3709709999999999</c:v>
                </c:pt>
                <c:pt idx="43">
                  <c:v>2.3316560000000002</c:v>
                </c:pt>
                <c:pt idx="44">
                  <c:v>2.415899</c:v>
                </c:pt>
                <c:pt idx="45">
                  <c:v>2.4710559999999999</c:v>
                </c:pt>
                <c:pt idx="46">
                  <c:v>2.4263460000000001</c:v>
                </c:pt>
                <c:pt idx="47">
                  <c:v>2.3794550000000001</c:v>
                </c:pt>
                <c:pt idx="48">
                  <c:v>2.3348249999999999</c:v>
                </c:pt>
                <c:pt idx="49">
                  <c:v>2.2962989999999999</c:v>
                </c:pt>
                <c:pt idx="50">
                  <c:v>2.2367439999999998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LNGexports!$B$28</c:f>
              <c:strCache>
                <c:ptCount val="1"/>
                <c:pt idx="0">
                  <c:v>High R &amp; 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LNGexports!$BC$1:$DA$1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xVal>
          <c:yVal>
            <c:numRef>
              <c:f>LNGexports!$BC$28:$DA$28</c:f>
              <c:numCache>
                <c:formatCode>General</c:formatCode>
                <c:ptCount val="51"/>
                <c:pt idx="16">
                  <c:v>0.18684000000000001</c:v>
                </c:pt>
                <c:pt idx="17">
                  <c:v>0.67125000000000001</c:v>
                </c:pt>
                <c:pt idx="18">
                  <c:v>1.11192</c:v>
                </c:pt>
                <c:pt idx="19">
                  <c:v>1.9456</c:v>
                </c:pt>
                <c:pt idx="20">
                  <c:v>3.0335000000000001</c:v>
                </c:pt>
                <c:pt idx="21">
                  <c:v>3.1564999999999999</c:v>
                </c:pt>
                <c:pt idx="22">
                  <c:v>3.3565</c:v>
                </c:pt>
                <c:pt idx="23">
                  <c:v>3.7565</c:v>
                </c:pt>
                <c:pt idx="24">
                  <c:v>4.3564999999999996</c:v>
                </c:pt>
                <c:pt idx="25">
                  <c:v>4.9565000000000001</c:v>
                </c:pt>
                <c:pt idx="26">
                  <c:v>5.5564999999999998</c:v>
                </c:pt>
                <c:pt idx="27">
                  <c:v>6.1565000000000003</c:v>
                </c:pt>
                <c:pt idx="28">
                  <c:v>6.6231669999999996</c:v>
                </c:pt>
                <c:pt idx="29">
                  <c:v>6.9565010000000003</c:v>
                </c:pt>
                <c:pt idx="30">
                  <c:v>7.1565000000000003</c:v>
                </c:pt>
                <c:pt idx="31">
                  <c:v>7.2898339999999999</c:v>
                </c:pt>
                <c:pt idx="32">
                  <c:v>7.3564999999999996</c:v>
                </c:pt>
                <c:pt idx="33">
                  <c:v>7.3564999999999996</c:v>
                </c:pt>
                <c:pt idx="34">
                  <c:v>7.3564999999999996</c:v>
                </c:pt>
                <c:pt idx="35">
                  <c:v>7.3564999999999996</c:v>
                </c:pt>
                <c:pt idx="36">
                  <c:v>7.4231670000000003</c:v>
                </c:pt>
                <c:pt idx="37">
                  <c:v>7.5564999999999998</c:v>
                </c:pt>
                <c:pt idx="38">
                  <c:v>7.7565</c:v>
                </c:pt>
                <c:pt idx="39">
                  <c:v>7.9565010000000003</c:v>
                </c:pt>
                <c:pt idx="40">
                  <c:v>8.0898339999999997</c:v>
                </c:pt>
                <c:pt idx="41">
                  <c:v>8.2231670000000001</c:v>
                </c:pt>
                <c:pt idx="42">
                  <c:v>8.2898329999999998</c:v>
                </c:pt>
                <c:pt idx="43">
                  <c:v>8.3565009999999997</c:v>
                </c:pt>
                <c:pt idx="44">
                  <c:v>8.3565009999999997</c:v>
                </c:pt>
                <c:pt idx="45">
                  <c:v>8.3565009999999997</c:v>
                </c:pt>
                <c:pt idx="46">
                  <c:v>8.3565009999999997</c:v>
                </c:pt>
                <c:pt idx="47">
                  <c:v>8.3565009999999997</c:v>
                </c:pt>
                <c:pt idx="48">
                  <c:v>8.3565009999999997</c:v>
                </c:pt>
                <c:pt idx="49">
                  <c:v>8.3565009999999997</c:v>
                </c:pt>
                <c:pt idx="50">
                  <c:v>8.3565009999999997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LNGexports!$B$29</c:f>
              <c:strCache>
                <c:ptCount val="1"/>
                <c:pt idx="0">
                  <c:v>Low R &amp; 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LNGexports!$BC$1:$DA$1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xVal>
          <c:yVal>
            <c:numRef>
              <c:f>LNGexports!$BC$29:$DA$29</c:f>
              <c:numCache>
                <c:formatCode>General</c:formatCode>
                <c:ptCount val="51"/>
                <c:pt idx="16">
                  <c:v>0.18684000000000001</c:v>
                </c:pt>
                <c:pt idx="17">
                  <c:v>0.67125000000000001</c:v>
                </c:pt>
                <c:pt idx="18">
                  <c:v>1.11192</c:v>
                </c:pt>
                <c:pt idx="19">
                  <c:v>1.9456</c:v>
                </c:pt>
                <c:pt idx="20">
                  <c:v>3.0335000000000001</c:v>
                </c:pt>
                <c:pt idx="21">
                  <c:v>3.1564999999999999</c:v>
                </c:pt>
                <c:pt idx="22">
                  <c:v>3.3565</c:v>
                </c:pt>
                <c:pt idx="23">
                  <c:v>3.6163240000000001</c:v>
                </c:pt>
                <c:pt idx="24">
                  <c:v>3.7672940000000001</c:v>
                </c:pt>
                <c:pt idx="25">
                  <c:v>3.8791950000000002</c:v>
                </c:pt>
                <c:pt idx="26">
                  <c:v>3.8769930000000001</c:v>
                </c:pt>
                <c:pt idx="27">
                  <c:v>3.8562569999999998</c:v>
                </c:pt>
                <c:pt idx="28">
                  <c:v>3.8492639999999998</c:v>
                </c:pt>
                <c:pt idx="29">
                  <c:v>3.8434529999999998</c:v>
                </c:pt>
                <c:pt idx="30">
                  <c:v>3.6921680000000001</c:v>
                </c:pt>
                <c:pt idx="31">
                  <c:v>3.6493009999999999</c:v>
                </c:pt>
                <c:pt idx="32">
                  <c:v>3.6578930000000001</c:v>
                </c:pt>
                <c:pt idx="33">
                  <c:v>3.5812740000000001</c:v>
                </c:pt>
                <c:pt idx="34">
                  <c:v>3.5746280000000001</c:v>
                </c:pt>
                <c:pt idx="35">
                  <c:v>3.447972</c:v>
                </c:pt>
                <c:pt idx="36">
                  <c:v>3.377103</c:v>
                </c:pt>
                <c:pt idx="37">
                  <c:v>3.2149580000000002</c:v>
                </c:pt>
                <c:pt idx="38">
                  <c:v>3.2489690000000002</c:v>
                </c:pt>
                <c:pt idx="39">
                  <c:v>3.1239970000000001</c:v>
                </c:pt>
                <c:pt idx="40">
                  <c:v>2.999018</c:v>
                </c:pt>
                <c:pt idx="41">
                  <c:v>2.853952</c:v>
                </c:pt>
                <c:pt idx="42">
                  <c:v>2.6042299999999998</c:v>
                </c:pt>
                <c:pt idx="43">
                  <c:v>2.431146</c:v>
                </c:pt>
                <c:pt idx="44">
                  <c:v>2.4715319999999998</c:v>
                </c:pt>
                <c:pt idx="45">
                  <c:v>2.4625520000000001</c:v>
                </c:pt>
                <c:pt idx="46">
                  <c:v>2.3637389999999998</c:v>
                </c:pt>
                <c:pt idx="47">
                  <c:v>2.3695599999999999</c:v>
                </c:pt>
                <c:pt idx="48">
                  <c:v>2.4788790000000001</c:v>
                </c:pt>
                <c:pt idx="49">
                  <c:v>2.435791</c:v>
                </c:pt>
                <c:pt idx="50">
                  <c:v>2.4097219999999999</c:v>
                </c:pt>
              </c:numCache>
            </c:numRef>
          </c:yVal>
          <c:smooth val="1"/>
        </c:ser>
        <c:ser>
          <c:idx val="1"/>
          <c:order val="4"/>
          <c:tx>
            <c:strRef>
              <c:f>LNGexports!$B$25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LNGexports!$BC$1:$DA$1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xVal>
          <c:yVal>
            <c:numRef>
              <c:f>LNGexports!$BC$25:$DA$25</c:f>
              <c:numCache>
                <c:formatCode>General</c:formatCode>
                <c:ptCount val="51"/>
                <c:pt idx="0">
                  <c:v>6.5610000000000002E-2</c:v>
                </c:pt>
                <c:pt idx="1">
                  <c:v>6.5753000000000006E-2</c:v>
                </c:pt>
                <c:pt idx="2">
                  <c:v>6.3438999999999995E-2</c:v>
                </c:pt>
                <c:pt idx="3">
                  <c:v>6.5698000000000006E-2</c:v>
                </c:pt>
                <c:pt idx="4">
                  <c:v>6.2099000000000001E-2</c:v>
                </c:pt>
                <c:pt idx="5">
                  <c:v>6.5124000000000001E-2</c:v>
                </c:pt>
                <c:pt idx="6">
                  <c:v>6.0765E-2</c:v>
                </c:pt>
                <c:pt idx="7">
                  <c:v>4.8396000000000002E-2</c:v>
                </c:pt>
                <c:pt idx="8">
                  <c:v>3.9163999999999997E-2</c:v>
                </c:pt>
                <c:pt idx="9">
                  <c:v>3.3271000000000002E-2</c:v>
                </c:pt>
                <c:pt idx="10">
                  <c:v>6.4584000000000003E-2</c:v>
                </c:pt>
                <c:pt idx="11">
                  <c:v>6.9764000000000007E-2</c:v>
                </c:pt>
                <c:pt idx="12">
                  <c:v>9.3419999999999996E-3</c:v>
                </c:pt>
                <c:pt idx="13">
                  <c:v>0</c:v>
                </c:pt>
                <c:pt idx="14">
                  <c:v>1.3311E-2</c:v>
                </c:pt>
                <c:pt idx="15">
                  <c:v>1.6518000000000001E-2</c:v>
                </c:pt>
                <c:pt idx="16">
                  <c:v>0.18684000000000001</c:v>
                </c:pt>
                <c:pt idx="17">
                  <c:v>0.67125000000000001</c:v>
                </c:pt>
                <c:pt idx="18">
                  <c:v>1.11192</c:v>
                </c:pt>
                <c:pt idx="19">
                  <c:v>1.9456</c:v>
                </c:pt>
                <c:pt idx="20">
                  <c:v>3.0335000000000001</c:v>
                </c:pt>
                <c:pt idx="21">
                  <c:v>3.1564999999999999</c:v>
                </c:pt>
                <c:pt idx="22">
                  <c:v>3.3565</c:v>
                </c:pt>
                <c:pt idx="23">
                  <c:v>3.7565</c:v>
                </c:pt>
                <c:pt idx="24">
                  <c:v>4.2231670000000001</c:v>
                </c:pt>
                <c:pt idx="25">
                  <c:v>4.6231669999999996</c:v>
                </c:pt>
                <c:pt idx="26">
                  <c:v>4.8898339999999996</c:v>
                </c:pt>
                <c:pt idx="27">
                  <c:v>5.1565000000000003</c:v>
                </c:pt>
                <c:pt idx="28">
                  <c:v>5.2898339999999999</c:v>
                </c:pt>
                <c:pt idx="29">
                  <c:v>5.3564999999999996</c:v>
                </c:pt>
                <c:pt idx="30">
                  <c:v>5.3564999999999996</c:v>
                </c:pt>
                <c:pt idx="31">
                  <c:v>5.3564999999999996</c:v>
                </c:pt>
                <c:pt idx="32">
                  <c:v>5.3564999999999996</c:v>
                </c:pt>
                <c:pt idx="33">
                  <c:v>5.3564999999999996</c:v>
                </c:pt>
                <c:pt idx="34">
                  <c:v>5.3564999999999996</c:v>
                </c:pt>
                <c:pt idx="35">
                  <c:v>5.3564999999999996</c:v>
                </c:pt>
                <c:pt idx="36">
                  <c:v>5.3564999999999996</c:v>
                </c:pt>
                <c:pt idx="37">
                  <c:v>5.3564999999999996</c:v>
                </c:pt>
                <c:pt idx="38">
                  <c:v>5.3564999999999996</c:v>
                </c:pt>
                <c:pt idx="39">
                  <c:v>5.3564999999999996</c:v>
                </c:pt>
                <c:pt idx="40">
                  <c:v>5.3564999999999996</c:v>
                </c:pt>
                <c:pt idx="41">
                  <c:v>5.3564999999999996</c:v>
                </c:pt>
                <c:pt idx="42">
                  <c:v>5.3564999999999996</c:v>
                </c:pt>
                <c:pt idx="43">
                  <c:v>5.3564999999999996</c:v>
                </c:pt>
                <c:pt idx="44">
                  <c:v>5.3564999999999996</c:v>
                </c:pt>
                <c:pt idx="45">
                  <c:v>5.3564999999999996</c:v>
                </c:pt>
                <c:pt idx="46">
                  <c:v>5.3564999999999996</c:v>
                </c:pt>
                <c:pt idx="47">
                  <c:v>5.3564999999999996</c:v>
                </c:pt>
                <c:pt idx="48">
                  <c:v>5.3564999999999996</c:v>
                </c:pt>
                <c:pt idx="49">
                  <c:v>5.3564999999999996</c:v>
                </c:pt>
                <c:pt idx="50">
                  <c:v>5.3564999999999996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418784"/>
        <c:axId val="371419344"/>
        <c:extLst/>
      </c:scatterChart>
      <c:valAx>
        <c:axId val="371418784"/>
        <c:scaling>
          <c:orientation val="minMax"/>
          <c:max val="205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19344"/>
        <c:crosses val="autoZero"/>
        <c:crossBetween val="midCat"/>
        <c:majorUnit val="10"/>
        <c:minorUnit val="10"/>
      </c:valAx>
      <c:valAx>
        <c:axId val="371419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18784"/>
        <c:crossesAt val="2017"/>
        <c:crossBetween val="midCat"/>
        <c:majorUnit val="2"/>
      </c:valAx>
      <c:valAx>
        <c:axId val="371419904"/>
        <c:scaling>
          <c:orientation val="minMax"/>
          <c:max val="38.299999999999997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20464"/>
        <c:crosses val="max"/>
        <c:crossBetween val="between"/>
      </c:valAx>
      <c:catAx>
        <c:axId val="37142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419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53550185804954E-2"/>
          <c:y val="0.13409849058145765"/>
          <c:w val="0.81790771432204534"/>
          <c:h val="0.76032140278899218"/>
        </c:manualLayout>
      </c:layout>
      <c:areaChart>
        <c:grouping val="stacked"/>
        <c:varyColors val="0"/>
        <c:ser>
          <c:idx val="1"/>
          <c:order val="2"/>
          <c:tx>
            <c:strRef>
              <c:f>trade!$C$29</c:f>
              <c:strCache>
                <c:ptCount val="1"/>
                <c:pt idx="0">
                  <c:v>mexico imports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numRef>
              <c:f>trade!$BC$1:$DA$1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trade!$BC$29:$DA$29</c:f>
              <c:numCache>
                <c:formatCode>General</c:formatCode>
                <c:ptCount val="51"/>
                <c:pt idx="0">
                  <c:v>-3.1783561643835619E-2</c:v>
                </c:pt>
                <c:pt idx="1">
                  <c:v>-2.8153424657534246E-2</c:v>
                </c:pt>
                <c:pt idx="2">
                  <c:v>-4.8082191780821912E-3</c:v>
                </c:pt>
                <c:pt idx="3">
                  <c:v>0</c:v>
                </c:pt>
                <c:pt idx="4">
                  <c:v>0</c:v>
                </c:pt>
                <c:pt idx="5">
                  <c:v>-2.5534246575342468E-2</c:v>
                </c:pt>
                <c:pt idx="6">
                  <c:v>-3.4928767123287671E-2</c:v>
                </c:pt>
                <c:pt idx="7">
                  <c:v>-0.14811506849315068</c:v>
                </c:pt>
                <c:pt idx="8">
                  <c:v>-0.11866849315068494</c:v>
                </c:pt>
                <c:pt idx="9">
                  <c:v>-7.7523287671232871E-2</c:v>
                </c:pt>
                <c:pt idx="10">
                  <c:v>-8.2178082191780827E-2</c:v>
                </c:pt>
                <c:pt idx="11">
                  <c:v>-7.32054794520548E-3</c:v>
                </c:pt>
                <c:pt idx="12">
                  <c:v>-8.6027397260273971E-4</c:v>
                </c:pt>
                <c:pt idx="13">
                  <c:v>-2.928767123287671E-3</c:v>
                </c:pt>
                <c:pt idx="14">
                  <c:v>-3.9068493150684926E-3</c:v>
                </c:pt>
                <c:pt idx="15">
                  <c:v>-2.5561643835616439E-3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</c:ser>
        <c:ser>
          <c:idx val="4"/>
          <c:order val="3"/>
          <c:tx>
            <c:strRef>
              <c:f>trade!$C$25</c:f>
              <c:strCache>
                <c:ptCount val="1"/>
                <c:pt idx="0">
                  <c:v>exports canada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trade!$BC$1:$DA$1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trade!$BC$25:$DA$25</c:f>
              <c:numCache>
                <c:formatCode>General</c:formatCode>
                <c:ptCount val="51"/>
                <c:pt idx="0">
                  <c:v>7.2585999999999998E-2</c:v>
                </c:pt>
                <c:pt idx="1">
                  <c:v>0.16669</c:v>
                </c:pt>
                <c:pt idx="2">
                  <c:v>0.18931299999999998</c:v>
                </c:pt>
                <c:pt idx="3">
                  <c:v>0.27098800000000001</c:v>
                </c:pt>
                <c:pt idx="4">
                  <c:v>0.39458499999999996</c:v>
                </c:pt>
                <c:pt idx="5">
                  <c:v>0.35827999999999999</c:v>
                </c:pt>
                <c:pt idx="6">
                  <c:v>0.34106500000000001</c:v>
                </c:pt>
                <c:pt idx="7">
                  <c:v>0.48219799999999996</c:v>
                </c:pt>
                <c:pt idx="8">
                  <c:v>0.55864999999999998</c:v>
                </c:pt>
                <c:pt idx="9">
                  <c:v>0.700596</c:v>
                </c:pt>
                <c:pt idx="10">
                  <c:v>0.73874499999999999</c:v>
                </c:pt>
                <c:pt idx="11">
                  <c:v>0.93699300000000008</c:v>
                </c:pt>
                <c:pt idx="12">
                  <c:v>0.97073100000000001</c:v>
                </c:pt>
                <c:pt idx="13">
                  <c:v>0.91119300000000003</c:v>
                </c:pt>
                <c:pt idx="14">
                  <c:v>0.76957299999999995</c:v>
                </c:pt>
                <c:pt idx="15">
                  <c:v>0.70090200000000003</c:v>
                </c:pt>
                <c:pt idx="16">
                  <c:v>0.77349999999999997</c:v>
                </c:pt>
                <c:pt idx="17">
                  <c:v>0.88063199999999997</c:v>
                </c:pt>
                <c:pt idx="18">
                  <c:v>0.96412799999999999</c:v>
                </c:pt>
                <c:pt idx="19">
                  <c:v>1.015361</c:v>
                </c:pt>
                <c:pt idx="20">
                  <c:v>1.068703</c:v>
                </c:pt>
                <c:pt idx="21">
                  <c:v>1.1286579999999999</c:v>
                </c:pt>
                <c:pt idx="22">
                  <c:v>1.18597</c:v>
                </c:pt>
                <c:pt idx="23">
                  <c:v>1.2201310000000001</c:v>
                </c:pt>
                <c:pt idx="24">
                  <c:v>1.2855510000000001</c:v>
                </c:pt>
                <c:pt idx="25">
                  <c:v>1.301139</c:v>
                </c:pt>
                <c:pt idx="26">
                  <c:v>1.335507</c:v>
                </c:pt>
                <c:pt idx="27">
                  <c:v>1.3759520000000001</c:v>
                </c:pt>
                <c:pt idx="28">
                  <c:v>1.404973</c:v>
                </c:pt>
                <c:pt idx="29">
                  <c:v>1.4519770000000001</c:v>
                </c:pt>
                <c:pt idx="30">
                  <c:v>1.4750799999999999</c:v>
                </c:pt>
                <c:pt idx="31">
                  <c:v>1.4923999999999999</c:v>
                </c:pt>
                <c:pt idx="32">
                  <c:v>1.5141340000000001</c:v>
                </c:pt>
                <c:pt idx="33">
                  <c:v>1.5285629999999999</c:v>
                </c:pt>
                <c:pt idx="34">
                  <c:v>1.565051</c:v>
                </c:pt>
                <c:pt idx="35">
                  <c:v>1.5847979999999999</c:v>
                </c:pt>
                <c:pt idx="36">
                  <c:v>1.642223</c:v>
                </c:pt>
                <c:pt idx="37">
                  <c:v>1.6887939999999999</c:v>
                </c:pt>
                <c:pt idx="38">
                  <c:v>1.706572</c:v>
                </c:pt>
                <c:pt idx="39">
                  <c:v>1.7317149999999999</c:v>
                </c:pt>
                <c:pt idx="40">
                  <c:v>1.7642340000000001</c:v>
                </c:pt>
                <c:pt idx="41">
                  <c:v>1.779161</c:v>
                </c:pt>
                <c:pt idx="42">
                  <c:v>1.8015840000000001</c:v>
                </c:pt>
                <c:pt idx="43">
                  <c:v>1.8217099999999999</c:v>
                </c:pt>
                <c:pt idx="44">
                  <c:v>1.887497</c:v>
                </c:pt>
                <c:pt idx="45">
                  <c:v>1.901591</c:v>
                </c:pt>
                <c:pt idx="46">
                  <c:v>1.9397409999999999</c:v>
                </c:pt>
                <c:pt idx="47">
                  <c:v>1.9736340000000001</c:v>
                </c:pt>
                <c:pt idx="48">
                  <c:v>2.0029569999999999</c:v>
                </c:pt>
                <c:pt idx="49">
                  <c:v>2.0164900000000001</c:v>
                </c:pt>
                <c:pt idx="50">
                  <c:v>2.0444059999999999</c:v>
                </c:pt>
              </c:numCache>
            </c:numRef>
          </c:val>
        </c:ser>
        <c:ser>
          <c:idx val="2"/>
          <c:order val="4"/>
          <c:tx>
            <c:strRef>
              <c:f>trade!$C$24</c:f>
              <c:strCache>
                <c:ptCount val="1"/>
                <c:pt idx="0">
                  <c:v>exports mexico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trade!$BC$1:$DA$1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trade!$BC$24:$DA$24</c:f>
              <c:numCache>
                <c:formatCode>General</c:formatCode>
                <c:ptCount val="51"/>
                <c:pt idx="0">
                  <c:v>0.10552</c:v>
                </c:pt>
                <c:pt idx="1">
                  <c:v>0.14083500000000002</c:v>
                </c:pt>
                <c:pt idx="2">
                  <c:v>0.26348100000000002</c:v>
                </c:pt>
                <c:pt idx="3">
                  <c:v>0.34323599999999999</c:v>
                </c:pt>
                <c:pt idx="4">
                  <c:v>0.397453</c:v>
                </c:pt>
                <c:pt idx="5">
                  <c:v>0.30519600000000002</c:v>
                </c:pt>
                <c:pt idx="6">
                  <c:v>0.32212799999999997</c:v>
                </c:pt>
                <c:pt idx="7">
                  <c:v>0.29186000000000001</c:v>
                </c:pt>
                <c:pt idx="8">
                  <c:v>0.36544900000000002</c:v>
                </c:pt>
                <c:pt idx="9">
                  <c:v>0.33849000000000001</c:v>
                </c:pt>
                <c:pt idx="10">
                  <c:v>0.33345900000000001</c:v>
                </c:pt>
                <c:pt idx="11">
                  <c:v>0.498892</c:v>
                </c:pt>
                <c:pt idx="12">
                  <c:v>0.61995500000000003</c:v>
                </c:pt>
                <c:pt idx="13">
                  <c:v>0.66122100000000006</c:v>
                </c:pt>
                <c:pt idx="14">
                  <c:v>0.72869399999999995</c:v>
                </c:pt>
                <c:pt idx="15">
                  <c:v>1.054467</c:v>
                </c:pt>
                <c:pt idx="16">
                  <c:v>1.3744259999999999</c:v>
                </c:pt>
                <c:pt idx="17">
                  <c:v>1.564608</c:v>
                </c:pt>
                <c:pt idx="18">
                  <c:v>1.7119150000000001</c:v>
                </c:pt>
                <c:pt idx="19">
                  <c:v>2.0006650000000001</c:v>
                </c:pt>
                <c:pt idx="20">
                  <c:v>2.1688879999999999</c:v>
                </c:pt>
                <c:pt idx="21">
                  <c:v>2.1967910000000002</c:v>
                </c:pt>
                <c:pt idx="22">
                  <c:v>2.3558279999999998</c:v>
                </c:pt>
                <c:pt idx="23">
                  <c:v>2.4333070000000001</c:v>
                </c:pt>
                <c:pt idx="24">
                  <c:v>2.5189249999999999</c:v>
                </c:pt>
                <c:pt idx="25">
                  <c:v>2.5577960000000002</c:v>
                </c:pt>
                <c:pt idx="26">
                  <c:v>2.5647869999999999</c:v>
                </c:pt>
                <c:pt idx="27">
                  <c:v>2.5652529999999998</c:v>
                </c:pt>
                <c:pt idx="28">
                  <c:v>2.5798800000000002</c:v>
                </c:pt>
                <c:pt idx="29">
                  <c:v>2.5736439999999998</c:v>
                </c:pt>
                <c:pt idx="30">
                  <c:v>2.5573610000000002</c:v>
                </c:pt>
                <c:pt idx="31">
                  <c:v>2.5387590000000002</c:v>
                </c:pt>
                <c:pt idx="32">
                  <c:v>2.53003</c:v>
                </c:pt>
                <c:pt idx="33">
                  <c:v>2.4989119999999998</c:v>
                </c:pt>
                <c:pt idx="34">
                  <c:v>2.4883799999999998</c:v>
                </c:pt>
                <c:pt idx="35">
                  <c:v>2.4774970000000001</c:v>
                </c:pt>
                <c:pt idx="36">
                  <c:v>2.4717639999999999</c:v>
                </c:pt>
                <c:pt idx="37">
                  <c:v>2.4509460000000001</c:v>
                </c:pt>
                <c:pt idx="38">
                  <c:v>2.4329990000000001</c:v>
                </c:pt>
                <c:pt idx="39">
                  <c:v>2.4172169999999999</c:v>
                </c:pt>
                <c:pt idx="40">
                  <c:v>2.4121260000000002</c:v>
                </c:pt>
                <c:pt idx="41">
                  <c:v>2.3815460000000002</c:v>
                </c:pt>
                <c:pt idx="42">
                  <c:v>2.3672659999999999</c:v>
                </c:pt>
                <c:pt idx="43">
                  <c:v>2.3499590000000001</c:v>
                </c:pt>
                <c:pt idx="44">
                  <c:v>2.3453379999999999</c:v>
                </c:pt>
                <c:pt idx="45">
                  <c:v>2.3139080000000001</c:v>
                </c:pt>
                <c:pt idx="46">
                  <c:v>2.2926869999999999</c:v>
                </c:pt>
                <c:pt idx="47">
                  <c:v>2.2709959999999998</c:v>
                </c:pt>
                <c:pt idx="48">
                  <c:v>2.2544740000000001</c:v>
                </c:pt>
                <c:pt idx="49">
                  <c:v>2.2137370000000001</c:v>
                </c:pt>
                <c:pt idx="50">
                  <c:v>2.178582</c:v>
                </c:pt>
              </c:numCache>
            </c:numRef>
          </c:val>
        </c:ser>
        <c:ser>
          <c:idx val="5"/>
          <c:order val="5"/>
          <c:tx>
            <c:strRef>
              <c:f>trade!$C$26</c:f>
              <c:strCache>
                <c:ptCount val="1"/>
                <c:pt idx="0">
                  <c:v>exports LNG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trade!$BC$1:$DA$1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trade!$BC$26:$DA$26</c:f>
              <c:numCache>
                <c:formatCode>General</c:formatCode>
                <c:ptCount val="51"/>
                <c:pt idx="0">
                  <c:v>6.5610000000000029E-2</c:v>
                </c:pt>
                <c:pt idx="1">
                  <c:v>6.575299999999995E-2</c:v>
                </c:pt>
                <c:pt idx="2">
                  <c:v>6.3438999999999912E-2</c:v>
                </c:pt>
                <c:pt idx="3">
                  <c:v>6.5698000000000034E-2</c:v>
                </c:pt>
                <c:pt idx="4">
                  <c:v>6.2100000000000044E-2</c:v>
                </c:pt>
                <c:pt idx="5">
                  <c:v>6.5125000000000099E-2</c:v>
                </c:pt>
                <c:pt idx="6">
                  <c:v>6.0765000000000069E-2</c:v>
                </c:pt>
                <c:pt idx="7">
                  <c:v>4.8395999999999995E-2</c:v>
                </c:pt>
                <c:pt idx="8">
                  <c:v>3.9163999999999977E-2</c:v>
                </c:pt>
                <c:pt idx="9">
                  <c:v>3.3271000000000051E-2</c:v>
                </c:pt>
                <c:pt idx="10">
                  <c:v>6.4585000000000115E-2</c:v>
                </c:pt>
                <c:pt idx="11">
                  <c:v>6.9765000000000077E-2</c:v>
                </c:pt>
                <c:pt idx="12">
                  <c:v>2.8141999999999889E-2</c:v>
                </c:pt>
                <c:pt idx="13">
                  <c:v>-1.000000000139778E-6</c:v>
                </c:pt>
                <c:pt idx="14">
                  <c:v>1.5975000000000072E-2</c:v>
                </c:pt>
                <c:pt idx="15">
                  <c:v>2.8143000000000029E-2</c:v>
                </c:pt>
                <c:pt idx="16">
                  <c:v>0.18684000000000001</c:v>
                </c:pt>
                <c:pt idx="17">
                  <c:v>0.67125000000000001</c:v>
                </c:pt>
                <c:pt idx="18">
                  <c:v>1.11192</c:v>
                </c:pt>
                <c:pt idx="19">
                  <c:v>1.9456</c:v>
                </c:pt>
                <c:pt idx="20">
                  <c:v>3.0335000000000001</c:v>
                </c:pt>
                <c:pt idx="21">
                  <c:v>3.1564999999999999</c:v>
                </c:pt>
                <c:pt idx="22">
                  <c:v>3.3565</c:v>
                </c:pt>
                <c:pt idx="23">
                  <c:v>3.7565</c:v>
                </c:pt>
                <c:pt idx="24">
                  <c:v>4.2231670000000001</c:v>
                </c:pt>
                <c:pt idx="25">
                  <c:v>4.6231669999999996</c:v>
                </c:pt>
                <c:pt idx="26">
                  <c:v>4.8898339999999996</c:v>
                </c:pt>
                <c:pt idx="27">
                  <c:v>5.1565000000000003</c:v>
                </c:pt>
                <c:pt idx="28">
                  <c:v>5.2898339999999999</c:v>
                </c:pt>
                <c:pt idx="29">
                  <c:v>5.3564999999999996</c:v>
                </c:pt>
                <c:pt idx="30">
                  <c:v>5.3564999999999996</c:v>
                </c:pt>
                <c:pt idx="31">
                  <c:v>5.3564999999999996</c:v>
                </c:pt>
                <c:pt idx="32">
                  <c:v>5.3564999999999996</c:v>
                </c:pt>
                <c:pt idx="33">
                  <c:v>5.3564999999999996</c:v>
                </c:pt>
                <c:pt idx="34">
                  <c:v>5.3564999999999996</c:v>
                </c:pt>
                <c:pt idx="35">
                  <c:v>5.3564999999999996</c:v>
                </c:pt>
                <c:pt idx="36">
                  <c:v>5.3564999999999996</c:v>
                </c:pt>
                <c:pt idx="37">
                  <c:v>5.3564999999999996</c:v>
                </c:pt>
                <c:pt idx="38">
                  <c:v>5.3564999999999996</c:v>
                </c:pt>
                <c:pt idx="39">
                  <c:v>5.3564999999999996</c:v>
                </c:pt>
                <c:pt idx="40">
                  <c:v>5.3564999999999996</c:v>
                </c:pt>
                <c:pt idx="41">
                  <c:v>5.3564999999999996</c:v>
                </c:pt>
                <c:pt idx="42">
                  <c:v>5.3564999999999996</c:v>
                </c:pt>
                <c:pt idx="43">
                  <c:v>5.3564999999999996</c:v>
                </c:pt>
                <c:pt idx="44">
                  <c:v>5.3564999999999996</c:v>
                </c:pt>
                <c:pt idx="45">
                  <c:v>5.3564999999999996</c:v>
                </c:pt>
                <c:pt idx="46">
                  <c:v>5.3564999999999996</c:v>
                </c:pt>
                <c:pt idx="47">
                  <c:v>5.3564999999999996</c:v>
                </c:pt>
                <c:pt idx="48">
                  <c:v>5.3564999999999996</c:v>
                </c:pt>
                <c:pt idx="49">
                  <c:v>5.3564999999999996</c:v>
                </c:pt>
                <c:pt idx="50">
                  <c:v>5.3564999999999996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680464"/>
        <c:axId val="387681024"/>
      </c:areaChart>
      <c:areaChart>
        <c:grouping val="stacked"/>
        <c:varyColors val="0"/>
        <c:ser>
          <c:idx val="0"/>
          <c:order val="0"/>
          <c:tx>
            <c:strRef>
              <c:f>trade!$C$28</c:f>
              <c:strCache>
                <c:ptCount val="1"/>
                <c:pt idx="0">
                  <c:v>canada imports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trade!$BC$1:$DA$1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trade!$BC$28:$DA$28</c:f>
              <c:numCache>
                <c:formatCode>General</c:formatCode>
                <c:ptCount val="51"/>
                <c:pt idx="0">
                  <c:v>-9.7094958904109578</c:v>
                </c:pt>
                <c:pt idx="1">
                  <c:v>-10.215169863013697</c:v>
                </c:pt>
                <c:pt idx="2">
                  <c:v>-10.369802739726028</c:v>
                </c:pt>
                <c:pt idx="3">
                  <c:v>-9.4170684931506852</c:v>
                </c:pt>
                <c:pt idx="4">
                  <c:v>-9.8809397260273979</c:v>
                </c:pt>
                <c:pt idx="5">
                  <c:v>-10.138230136986301</c:v>
                </c:pt>
                <c:pt idx="6">
                  <c:v>-9.8356027397260277</c:v>
                </c:pt>
                <c:pt idx="7">
                  <c:v>-10.363583561643836</c:v>
                </c:pt>
                <c:pt idx="8">
                  <c:v>-9.8331205479452048</c:v>
                </c:pt>
                <c:pt idx="9">
                  <c:v>-8.9619369863013691</c:v>
                </c:pt>
                <c:pt idx="10">
                  <c:v>-8.9856219178082188</c:v>
                </c:pt>
                <c:pt idx="11">
                  <c:v>-8.5399479452054798</c:v>
                </c:pt>
                <c:pt idx="12">
                  <c:v>-8.1173342465753429</c:v>
                </c:pt>
                <c:pt idx="13">
                  <c:v>-7.6328273972602743</c:v>
                </c:pt>
                <c:pt idx="14">
                  <c:v>-7.2186547945205488</c:v>
                </c:pt>
                <c:pt idx="15">
                  <c:v>-7.1947616438356166</c:v>
                </c:pt>
                <c:pt idx="16">
                  <c:v>-8.0511315068493143</c:v>
                </c:pt>
                <c:pt idx="17">
                  <c:v>-8.0748328767123283</c:v>
                </c:pt>
                <c:pt idx="18">
                  <c:v>-8.1766986301369862</c:v>
                </c:pt>
                <c:pt idx="19">
                  <c:v>-7.6393945205479445</c:v>
                </c:pt>
                <c:pt idx="20">
                  <c:v>-7.2529726027397263</c:v>
                </c:pt>
                <c:pt idx="21">
                  <c:v>-7.0459342465753423</c:v>
                </c:pt>
                <c:pt idx="22">
                  <c:v>-6.9845205479452055</c:v>
                </c:pt>
                <c:pt idx="23">
                  <c:v>-7.0655808219178082</c:v>
                </c:pt>
                <c:pt idx="24">
                  <c:v>-6.9178465753424661</c:v>
                </c:pt>
                <c:pt idx="25">
                  <c:v>-6.9027589041095894</c:v>
                </c:pt>
                <c:pt idx="26">
                  <c:v>-6.7635890410958908</c:v>
                </c:pt>
                <c:pt idx="27">
                  <c:v>-6.6745671232876713</c:v>
                </c:pt>
                <c:pt idx="28">
                  <c:v>-6.5885534246575332</c:v>
                </c:pt>
                <c:pt idx="29">
                  <c:v>-6.5101780821917812</c:v>
                </c:pt>
                <c:pt idx="30">
                  <c:v>-6.3546273972602734</c:v>
                </c:pt>
                <c:pt idx="31">
                  <c:v>-6.3046273972602735</c:v>
                </c:pt>
                <c:pt idx="32">
                  <c:v>-6.2773616438356168</c:v>
                </c:pt>
                <c:pt idx="33">
                  <c:v>-6.1701178082191781</c:v>
                </c:pt>
                <c:pt idx="34">
                  <c:v>-6.0041753424657527</c:v>
                </c:pt>
                <c:pt idx="35">
                  <c:v>-5.89286301369863</c:v>
                </c:pt>
                <c:pt idx="36">
                  <c:v>-5.7679205479452049</c:v>
                </c:pt>
                <c:pt idx="37">
                  <c:v>-5.540013698630136</c:v>
                </c:pt>
                <c:pt idx="38">
                  <c:v>-5.4544273972602744</c:v>
                </c:pt>
                <c:pt idx="39">
                  <c:v>-5.3023808219178079</c:v>
                </c:pt>
                <c:pt idx="40">
                  <c:v>-5.1652821917808218</c:v>
                </c:pt>
                <c:pt idx="41">
                  <c:v>-5.053241095890411</c:v>
                </c:pt>
                <c:pt idx="42">
                  <c:v>-4.9023945205479453</c:v>
                </c:pt>
                <c:pt idx="43">
                  <c:v>-4.7407397260273969</c:v>
                </c:pt>
                <c:pt idx="44">
                  <c:v>-4.4075424657534255</c:v>
                </c:pt>
                <c:pt idx="45">
                  <c:v>-4.223030136986301</c:v>
                </c:pt>
                <c:pt idx="46">
                  <c:v>-3.9597315068493155</c:v>
                </c:pt>
                <c:pt idx="47">
                  <c:v>-3.6753698630136986</c:v>
                </c:pt>
                <c:pt idx="48">
                  <c:v>-3.4759972602739726</c:v>
                </c:pt>
                <c:pt idx="49">
                  <c:v>-3.2903643835616436</c:v>
                </c:pt>
                <c:pt idx="50">
                  <c:v>-3.0326273972602737</c:v>
                </c:pt>
              </c:numCache>
            </c:numRef>
          </c:val>
        </c:ser>
        <c:ser>
          <c:idx val="3"/>
          <c:order val="1"/>
          <c:tx>
            <c:strRef>
              <c:f>trade!$C$27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trade!$BC$1:$DA$1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trade!$BC$27:$DA$27</c:f>
              <c:numCache>
                <c:formatCode>General</c:formatCode>
                <c:ptCount val="51"/>
                <c:pt idx="0">
                  <c:v>-0.61927671232876746</c:v>
                </c:pt>
                <c:pt idx="1">
                  <c:v>-0.65239999999999954</c:v>
                </c:pt>
                <c:pt idx="2">
                  <c:v>-0.62665753424657566</c:v>
                </c:pt>
                <c:pt idx="3">
                  <c:v>-1.3877232876712327</c:v>
                </c:pt>
                <c:pt idx="4">
                  <c:v>-1.7863424657534235</c:v>
                </c:pt>
                <c:pt idx="5">
                  <c:v>-1.7294794520547927</c:v>
                </c:pt>
                <c:pt idx="6">
                  <c:v>-1.5987315068493155</c:v>
                </c:pt>
                <c:pt idx="7">
                  <c:v>-2.1118136986301388</c:v>
                </c:pt>
                <c:pt idx="8">
                  <c:v>-0.96355616438356129</c:v>
                </c:pt>
                <c:pt idx="9">
                  <c:v>-1.2382383561643839</c:v>
                </c:pt>
                <c:pt idx="10">
                  <c:v>-1.1808493150684933</c:v>
                </c:pt>
                <c:pt idx="11">
                  <c:v>-0.95599999999999952</c:v>
                </c:pt>
                <c:pt idx="12">
                  <c:v>-0.47848767123287644</c:v>
                </c:pt>
                <c:pt idx="13">
                  <c:v>-0.26384657534246442</c:v>
                </c:pt>
                <c:pt idx="14">
                  <c:v>-0.16203561643835662</c:v>
                </c:pt>
                <c:pt idx="15">
                  <c:v>-0.24951506849315117</c:v>
                </c:pt>
                <c:pt idx="16">
                  <c:v>-0.239572602739726</c:v>
                </c:pt>
                <c:pt idx="17">
                  <c:v>-0.21441095890410958</c:v>
                </c:pt>
                <c:pt idx="18">
                  <c:v>-0.21238356164383565</c:v>
                </c:pt>
                <c:pt idx="19">
                  <c:v>-0.21077808219178082</c:v>
                </c:pt>
                <c:pt idx="20">
                  <c:v>-0.20958082191780822</c:v>
                </c:pt>
                <c:pt idx="21">
                  <c:v>-0.20878904109589042</c:v>
                </c:pt>
                <c:pt idx="22">
                  <c:v>-0.20839452054794522</c:v>
                </c:pt>
                <c:pt idx="23">
                  <c:v>-0.20839452054794522</c:v>
                </c:pt>
                <c:pt idx="24">
                  <c:v>-0.20839452054794522</c:v>
                </c:pt>
                <c:pt idx="25">
                  <c:v>-0.20839452054794522</c:v>
                </c:pt>
                <c:pt idx="26">
                  <c:v>-0.20839452054794522</c:v>
                </c:pt>
                <c:pt idx="27">
                  <c:v>-0.20839452054794522</c:v>
                </c:pt>
                <c:pt idx="28">
                  <c:v>-0.20839452054794522</c:v>
                </c:pt>
                <c:pt idx="29">
                  <c:v>-0.20839452054794522</c:v>
                </c:pt>
                <c:pt idx="30">
                  <c:v>-0.20839452054794522</c:v>
                </c:pt>
                <c:pt idx="31">
                  <c:v>-0.20839452054794522</c:v>
                </c:pt>
                <c:pt idx="32">
                  <c:v>-0.20839452054794522</c:v>
                </c:pt>
                <c:pt idx="33">
                  <c:v>-0.20839452054794522</c:v>
                </c:pt>
                <c:pt idx="34">
                  <c:v>-0.20839452054794522</c:v>
                </c:pt>
                <c:pt idx="35">
                  <c:v>-0.20839452054794522</c:v>
                </c:pt>
                <c:pt idx="36">
                  <c:v>-0.20839452054794522</c:v>
                </c:pt>
                <c:pt idx="37">
                  <c:v>-0.20839452054794522</c:v>
                </c:pt>
                <c:pt idx="38">
                  <c:v>-0.20839452054794522</c:v>
                </c:pt>
                <c:pt idx="39">
                  <c:v>-0.20839452054794522</c:v>
                </c:pt>
                <c:pt idx="40">
                  <c:v>-0.20839452054794522</c:v>
                </c:pt>
                <c:pt idx="41">
                  <c:v>-0.20839452054794522</c:v>
                </c:pt>
                <c:pt idx="42">
                  <c:v>-0.20839452054794522</c:v>
                </c:pt>
                <c:pt idx="43">
                  <c:v>-0.20839452054794522</c:v>
                </c:pt>
                <c:pt idx="44">
                  <c:v>-0.20839452054794522</c:v>
                </c:pt>
                <c:pt idx="45">
                  <c:v>-0.20839452054794522</c:v>
                </c:pt>
                <c:pt idx="46">
                  <c:v>-0.20839452054794522</c:v>
                </c:pt>
                <c:pt idx="47">
                  <c:v>-0.20839452054794522</c:v>
                </c:pt>
                <c:pt idx="48">
                  <c:v>-0.20839452054794522</c:v>
                </c:pt>
                <c:pt idx="49">
                  <c:v>-0.20839452054794522</c:v>
                </c:pt>
                <c:pt idx="50">
                  <c:v>-0.20839452054794522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682144"/>
        <c:axId val="387681584"/>
      </c:areaChart>
      <c:catAx>
        <c:axId val="3876804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810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7681024"/>
        <c:scaling>
          <c:orientation val="minMax"/>
          <c:max val="1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80464"/>
        <c:crossesAt val="18"/>
        <c:crossBetween val="midCat"/>
        <c:majorUnit val="5"/>
      </c:valAx>
      <c:valAx>
        <c:axId val="387681584"/>
        <c:scaling>
          <c:orientation val="minMax"/>
          <c:max val="28"/>
          <c:min val="-14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82144"/>
        <c:crosses val="max"/>
        <c:crossBetween val="between"/>
        <c:majorUnit val="7"/>
      </c:valAx>
      <c:catAx>
        <c:axId val="38768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768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28847007745821E-2"/>
          <c:y val="8.7556458015641811E-2"/>
          <c:w val="0.91723099314223688"/>
          <c:h val="0.8075127542083802"/>
        </c:manualLayout>
      </c:layout>
      <c:lineChart>
        <c:grouping val="standard"/>
        <c:varyColors val="0"/>
        <c:ser>
          <c:idx val="0"/>
          <c:order val="0"/>
          <c:tx>
            <c:strRef>
              <c:f>price!$C$26</c:f>
              <c:strCache>
                <c:ptCount val="1"/>
                <c:pt idx="0">
                  <c:v>LOGRT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price!$BC$1:$DA$1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price!$BC$26:$DA$26</c:f>
              <c:numCache>
                <c:formatCode>General</c:formatCode>
                <c:ptCount val="51"/>
                <c:pt idx="16">
                  <c:v>2.5729649999999999</c:v>
                </c:pt>
                <c:pt idx="17">
                  <c:v>3.045417</c:v>
                </c:pt>
                <c:pt idx="18">
                  <c:v>3.4643760000000001</c:v>
                </c:pt>
                <c:pt idx="19">
                  <c:v>4.2266890000000004</c:v>
                </c:pt>
                <c:pt idx="20">
                  <c:v>5.0710850000000001</c:v>
                </c:pt>
                <c:pt idx="21">
                  <c:v>5.3009690000000003</c:v>
                </c:pt>
                <c:pt idx="22">
                  <c:v>5.5322449999999996</c:v>
                </c:pt>
                <c:pt idx="23">
                  <c:v>5.8726940000000001</c:v>
                </c:pt>
                <c:pt idx="24">
                  <c:v>6.2034060000000002</c:v>
                </c:pt>
                <c:pt idx="25">
                  <c:v>6.4803569999999997</c:v>
                </c:pt>
                <c:pt idx="26">
                  <c:v>6.6280270000000003</c:v>
                </c:pt>
                <c:pt idx="27">
                  <c:v>6.7559199999999997</c:v>
                </c:pt>
                <c:pt idx="28">
                  <c:v>6.8631789999999997</c:v>
                </c:pt>
                <c:pt idx="29">
                  <c:v>6.9945700000000004</c:v>
                </c:pt>
                <c:pt idx="30">
                  <c:v>6.9515880000000001</c:v>
                </c:pt>
                <c:pt idx="31">
                  <c:v>6.9548439999999996</c:v>
                </c:pt>
                <c:pt idx="32">
                  <c:v>7.0018330000000004</c:v>
                </c:pt>
                <c:pt idx="33">
                  <c:v>7.0173649999999999</c:v>
                </c:pt>
                <c:pt idx="34">
                  <c:v>7.1260690000000002</c:v>
                </c:pt>
                <c:pt idx="35">
                  <c:v>7.2086160000000001</c:v>
                </c:pt>
                <c:pt idx="36">
                  <c:v>7.3809259999999997</c:v>
                </c:pt>
                <c:pt idx="37">
                  <c:v>7.4501439999999999</c:v>
                </c:pt>
                <c:pt idx="38">
                  <c:v>7.555466</c:v>
                </c:pt>
                <c:pt idx="39">
                  <c:v>7.610843</c:v>
                </c:pt>
                <c:pt idx="40">
                  <c:v>7.6762810000000004</c:v>
                </c:pt>
                <c:pt idx="41">
                  <c:v>7.7595340000000004</c:v>
                </c:pt>
                <c:pt idx="42">
                  <c:v>7.7707259999999998</c:v>
                </c:pt>
                <c:pt idx="43">
                  <c:v>7.837491</c:v>
                </c:pt>
                <c:pt idx="44">
                  <c:v>8.1239050000000006</c:v>
                </c:pt>
                <c:pt idx="45">
                  <c:v>8.3577549999999992</c:v>
                </c:pt>
                <c:pt idx="46">
                  <c:v>8.4946699999999993</c:v>
                </c:pt>
                <c:pt idx="47">
                  <c:v>8.7002579999999998</c:v>
                </c:pt>
                <c:pt idx="48">
                  <c:v>8.870177</c:v>
                </c:pt>
                <c:pt idx="49">
                  <c:v>9.1532079999999993</c:v>
                </c:pt>
                <c:pt idx="50">
                  <c:v>9.4222219999999997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price!$C$27</c:f>
              <c:strCache>
                <c:ptCount val="1"/>
                <c:pt idx="0">
                  <c:v>HOGRT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price!$BC$1:$DA$1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price!$BC$27:$DA$27</c:f>
              <c:numCache>
                <c:formatCode>General</c:formatCode>
                <c:ptCount val="51"/>
                <c:pt idx="16">
                  <c:v>2.5729669999999998</c:v>
                </c:pt>
                <c:pt idx="17">
                  <c:v>3.0453800000000002</c:v>
                </c:pt>
                <c:pt idx="18">
                  <c:v>2.9006069999999999</c:v>
                </c:pt>
                <c:pt idx="19">
                  <c:v>3.1103010000000002</c:v>
                </c:pt>
                <c:pt idx="20">
                  <c:v>3.3087219999999999</c:v>
                </c:pt>
                <c:pt idx="21">
                  <c:v>3.0573980000000001</c:v>
                </c:pt>
                <c:pt idx="22">
                  <c:v>2.8918509999999999</c:v>
                </c:pt>
                <c:pt idx="23">
                  <c:v>2.8753609999999998</c:v>
                </c:pt>
                <c:pt idx="24">
                  <c:v>2.9169610000000001</c:v>
                </c:pt>
                <c:pt idx="25">
                  <c:v>2.9698959999999999</c:v>
                </c:pt>
                <c:pt idx="26">
                  <c:v>3.05463</c:v>
                </c:pt>
                <c:pt idx="27">
                  <c:v>3.1292330000000002</c:v>
                </c:pt>
                <c:pt idx="28">
                  <c:v>3.1676139999999999</c:v>
                </c:pt>
                <c:pt idx="29">
                  <c:v>3.171033</c:v>
                </c:pt>
                <c:pt idx="30">
                  <c:v>3.1470379999999998</c:v>
                </c:pt>
                <c:pt idx="31">
                  <c:v>3.1364019999999999</c:v>
                </c:pt>
                <c:pt idx="32">
                  <c:v>3.1127570000000002</c:v>
                </c:pt>
                <c:pt idx="33">
                  <c:v>3.0650050000000002</c:v>
                </c:pt>
                <c:pt idx="34">
                  <c:v>3.0240999999999998</c:v>
                </c:pt>
                <c:pt idx="35">
                  <c:v>3.0023179999999998</c:v>
                </c:pt>
                <c:pt idx="36">
                  <c:v>3.005941</c:v>
                </c:pt>
                <c:pt idx="37">
                  <c:v>2.9794719999999999</c:v>
                </c:pt>
                <c:pt idx="38">
                  <c:v>2.9919289999999998</c:v>
                </c:pt>
                <c:pt idx="39">
                  <c:v>3.0235430000000001</c:v>
                </c:pt>
                <c:pt idx="40">
                  <c:v>3.0215809999999999</c:v>
                </c:pt>
                <c:pt idx="41">
                  <c:v>3.0056150000000001</c:v>
                </c:pt>
                <c:pt idx="42">
                  <c:v>2.9924520000000001</c:v>
                </c:pt>
                <c:pt idx="43">
                  <c:v>2.9884390000000001</c:v>
                </c:pt>
                <c:pt idx="44">
                  <c:v>2.9975580000000002</c:v>
                </c:pt>
                <c:pt idx="45">
                  <c:v>2.9807969999999999</c:v>
                </c:pt>
                <c:pt idx="46">
                  <c:v>2.9787110000000001</c:v>
                </c:pt>
                <c:pt idx="47">
                  <c:v>2.9887009999999998</c:v>
                </c:pt>
                <c:pt idx="48">
                  <c:v>2.9983659999999999</c:v>
                </c:pt>
                <c:pt idx="49">
                  <c:v>3.0097119999999999</c:v>
                </c:pt>
                <c:pt idx="50">
                  <c:v>3.0154770000000002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price!$C$28</c:f>
              <c:strCache>
                <c:ptCount val="1"/>
                <c:pt idx="0">
                  <c:v>REF_2017_NOCPP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price!$BC$1:$DA$1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price!$BC$28:$DA$28</c:f>
              <c:numCache>
                <c:formatCode>General</c:formatCode>
                <c:ptCount val="51"/>
                <c:pt idx="14">
                  <c:v>4.5523083121979164</c:v>
                </c:pt>
                <c:pt idx="15">
                  <c:v>2.7005061185352246</c:v>
                </c:pt>
                <c:pt idx="16">
                  <c:v>2.5335327745539558</c:v>
                </c:pt>
                <c:pt idx="17">
                  <c:v>3.0384073099515594</c:v>
                </c:pt>
                <c:pt idx="18">
                  <c:v>3.4609812194984872</c:v>
                </c:pt>
                <c:pt idx="19">
                  <c:v>3.9816544586198801</c:v>
                </c:pt>
                <c:pt idx="20">
                  <c:v>4.5508356636488161</c:v>
                </c:pt>
                <c:pt idx="21">
                  <c:v>4.4974290324502695</c:v>
                </c:pt>
                <c:pt idx="22">
                  <c:v>4.4444258805298391</c:v>
                </c:pt>
                <c:pt idx="23">
                  <c:v>4.4697038064879031</c:v>
                </c:pt>
                <c:pt idx="24">
                  <c:v>4.557972266900566</c:v>
                </c:pt>
                <c:pt idx="25">
                  <c:v>4.5816179819753602</c:v>
                </c:pt>
                <c:pt idx="26">
                  <c:v>4.6535673825171395</c:v>
                </c:pt>
                <c:pt idx="27">
                  <c:v>4.6844614961096616</c:v>
                </c:pt>
                <c:pt idx="28">
                  <c:v>4.7955168806902941</c:v>
                </c:pt>
                <c:pt idx="29">
                  <c:v>4.8892836355478391</c:v>
                </c:pt>
                <c:pt idx="30">
                  <c:v>4.9418172473511639</c:v>
                </c:pt>
                <c:pt idx="31">
                  <c:v>5.0862628289174099</c:v>
                </c:pt>
                <c:pt idx="32">
                  <c:v>5.1014242996251298</c:v>
                </c:pt>
                <c:pt idx="33">
                  <c:v>5.0581717275391185</c:v>
                </c:pt>
                <c:pt idx="34">
                  <c:v>4.9892987294529139</c:v>
                </c:pt>
                <c:pt idx="35">
                  <c:v>5.027747154063702</c:v>
                </c:pt>
                <c:pt idx="36">
                  <c:v>5.0562356367965116</c:v>
                </c:pt>
                <c:pt idx="37">
                  <c:v>5.0883950695357774</c:v>
                </c:pt>
                <c:pt idx="38">
                  <c:v>5.0513705100853006</c:v>
                </c:pt>
                <c:pt idx="39">
                  <c:v>5.0909409526382596</c:v>
                </c:pt>
                <c:pt idx="40">
                  <c:v>5.0895546913401422</c:v>
                </c:pt>
                <c:pt idx="41">
                  <c:v>5.0704753047202189</c:v>
                </c:pt>
                <c:pt idx="42">
                  <c:v>5.2250861249255998</c:v>
                </c:pt>
                <c:pt idx="43">
                  <c:v>5.2985213861842766</c:v>
                </c:pt>
                <c:pt idx="44">
                  <c:v>5.3367452039425096</c:v>
                </c:pt>
                <c:pt idx="45">
                  <c:v>5.3948126814117101</c:v>
                </c:pt>
                <c:pt idx="46">
                  <c:v>5.4671228757664156</c:v>
                </c:pt>
                <c:pt idx="47">
                  <c:v>5.5436182783510706</c:v>
                </c:pt>
                <c:pt idx="48">
                  <c:v>5.6058221806614288</c:v>
                </c:pt>
                <c:pt idx="49">
                  <c:v>5.7323988134421073</c:v>
                </c:pt>
                <c:pt idx="50">
                  <c:v>5.7410202610901555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price!$C$25</c:f>
              <c:strCache>
                <c:ptCount val="1"/>
                <c:pt idx="0">
                  <c:v>REF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price!$BC$1:$DA$1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price!$BC$25:$DA$25</c:f>
              <c:numCache>
                <c:formatCode>General</c:formatCode>
                <c:ptCount val="51"/>
                <c:pt idx="0">
                  <c:v>5.8643885232088122</c:v>
                </c:pt>
                <c:pt idx="1">
                  <c:v>5.2680520094562642</c:v>
                </c:pt>
                <c:pt idx="2">
                  <c:v>4.4285237832053532</c:v>
                </c:pt>
                <c:pt idx="3">
                  <c:v>7.0267316654176515</c:v>
                </c:pt>
                <c:pt idx="4">
                  <c:v>7.363775549820466</c:v>
                </c:pt>
                <c:pt idx="5">
                  <c:v>10.525652443797016</c:v>
                </c:pt>
                <c:pt idx="6">
                  <c:v>7.9086621068618568</c:v>
                </c:pt>
                <c:pt idx="7">
                  <c:v>7.978389728469133</c:v>
                </c:pt>
                <c:pt idx="8">
                  <c:v>9.9467484634141421</c:v>
                </c:pt>
                <c:pt idx="9">
                  <c:v>4.3899204200000002</c:v>
                </c:pt>
                <c:pt idx="10">
                  <c:v>4.8102897718852802</c:v>
                </c:pt>
                <c:pt idx="11">
                  <c:v>4.3139375284335646</c:v>
                </c:pt>
                <c:pt idx="12">
                  <c:v>2.9121892048586684</c:v>
                </c:pt>
                <c:pt idx="13">
                  <c:v>3.8872166060254605</c:v>
                </c:pt>
                <c:pt idx="14">
                  <c:v>4.4740539291358843</c:v>
                </c:pt>
                <c:pt idx="15">
                  <c:v>2.6538533973344971</c:v>
                </c:pt>
                <c:pt idx="16">
                  <c:v>2.5729690000000001</c:v>
                </c:pt>
                <c:pt idx="17">
                  <c:v>3.0454129999999999</c:v>
                </c:pt>
                <c:pt idx="18">
                  <c:v>3.061566</c:v>
                </c:pt>
                <c:pt idx="19">
                  <c:v>3.3953329999999999</c:v>
                </c:pt>
                <c:pt idx="20">
                  <c:v>3.6907930000000002</c:v>
                </c:pt>
                <c:pt idx="21">
                  <c:v>3.6560450000000002</c:v>
                </c:pt>
                <c:pt idx="22">
                  <c:v>3.6938550000000001</c:v>
                </c:pt>
                <c:pt idx="23">
                  <c:v>3.8292929999999998</c:v>
                </c:pt>
                <c:pt idx="24">
                  <c:v>3.942958</c:v>
                </c:pt>
                <c:pt idx="25">
                  <c:v>4.0742969999999996</c:v>
                </c:pt>
                <c:pt idx="26">
                  <c:v>4.1170600000000004</c:v>
                </c:pt>
                <c:pt idx="27">
                  <c:v>4.1704730000000003</c:v>
                </c:pt>
                <c:pt idx="28">
                  <c:v>4.1892379999999996</c:v>
                </c:pt>
                <c:pt idx="29">
                  <c:v>4.2574930000000002</c:v>
                </c:pt>
                <c:pt idx="30">
                  <c:v>4.2617200000000004</c:v>
                </c:pt>
                <c:pt idx="31">
                  <c:v>4.2652999999999999</c:v>
                </c:pt>
                <c:pt idx="32">
                  <c:v>4.2745519999999999</c:v>
                </c:pt>
                <c:pt idx="33">
                  <c:v>4.268643</c:v>
                </c:pt>
                <c:pt idx="34">
                  <c:v>4.2683739999999997</c:v>
                </c:pt>
                <c:pt idx="35">
                  <c:v>4.2562280000000001</c:v>
                </c:pt>
                <c:pt idx="36">
                  <c:v>4.3491220000000004</c:v>
                </c:pt>
                <c:pt idx="37">
                  <c:v>4.3619570000000003</c:v>
                </c:pt>
                <c:pt idx="38">
                  <c:v>4.4278810000000002</c:v>
                </c:pt>
                <c:pt idx="39">
                  <c:v>4.4744140000000003</c:v>
                </c:pt>
                <c:pt idx="40">
                  <c:v>4.498278</c:v>
                </c:pt>
                <c:pt idx="41">
                  <c:v>4.5260860000000003</c:v>
                </c:pt>
                <c:pt idx="42">
                  <c:v>4.5799820000000002</c:v>
                </c:pt>
                <c:pt idx="43">
                  <c:v>4.6162369999999999</c:v>
                </c:pt>
                <c:pt idx="44">
                  <c:v>4.6668120000000002</c:v>
                </c:pt>
                <c:pt idx="45">
                  <c:v>4.7080450000000003</c:v>
                </c:pt>
                <c:pt idx="46">
                  <c:v>4.750629</c:v>
                </c:pt>
                <c:pt idx="47">
                  <c:v>4.7947059999999997</c:v>
                </c:pt>
                <c:pt idx="48">
                  <c:v>4.8747420000000004</c:v>
                </c:pt>
                <c:pt idx="49">
                  <c:v>4.936051</c:v>
                </c:pt>
                <c:pt idx="50">
                  <c:v>5.0145970000000002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686064"/>
        <c:axId val="387686624"/>
      </c:lineChart>
      <c:catAx>
        <c:axId val="38768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866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768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86064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867308253135E-2"/>
          <c:y val="0.19672920686974155"/>
          <c:w val="0.66388463623021599"/>
          <c:h val="0.71689232488240329"/>
        </c:manualLayout>
      </c:layout>
      <c:lineChart>
        <c:grouping val="standard"/>
        <c:varyColors val="0"/>
        <c:ser>
          <c:idx val="0"/>
          <c:order val="0"/>
          <c:tx>
            <c:strRef>
              <c:f>ElecGrowthRate!$C$26</c:f>
              <c:strCache>
                <c:ptCount val="1"/>
                <c:pt idx="0">
                  <c:v>LM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ElecGrowthRate!$D$1:$BL$1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ElecGrowthRate!$D$26:$BL$26</c:f>
              <c:numCache>
                <c:formatCode>General</c:formatCode>
                <c:ptCount val="61"/>
                <c:pt idx="0">
                  <c:v>4.9074476176652393</c:v>
                </c:pt>
                <c:pt idx="1">
                  <c:v>3.8334615870908584</c:v>
                </c:pt>
                <c:pt idx="2">
                  <c:v>1.6839974826602822</c:v>
                </c:pt>
                <c:pt idx="3">
                  <c:v>1.8865354137312496</c:v>
                </c:pt>
                <c:pt idx="4">
                  <c:v>2.2014015674333809</c:v>
                </c:pt>
                <c:pt idx="5">
                  <c:v>2.9794631469948429</c:v>
                </c:pt>
                <c:pt idx="6">
                  <c:v>2.7356567735373316</c:v>
                </c:pt>
                <c:pt idx="7">
                  <c:v>2.3356845941609139</c:v>
                </c:pt>
                <c:pt idx="8">
                  <c:v>2.678731110908239</c:v>
                </c:pt>
                <c:pt idx="9">
                  <c:v>2.302328779561913</c:v>
                </c:pt>
                <c:pt idx="10">
                  <c:v>2.8507414862042335</c:v>
                </c:pt>
                <c:pt idx="11">
                  <c:v>1.2685716809089032</c:v>
                </c:pt>
                <c:pt idx="12">
                  <c:v>1.3959046983192502</c:v>
                </c:pt>
                <c:pt idx="13">
                  <c:v>0.642348678836413</c:v>
                </c:pt>
                <c:pt idx="14">
                  <c:v>1.4668719131500252</c:v>
                </c:pt>
                <c:pt idx="15">
                  <c:v>1.6196542392320268</c:v>
                </c:pt>
                <c:pt idx="16">
                  <c:v>1.3897957605746081</c:v>
                </c:pt>
                <c:pt idx="17">
                  <c:v>1.5395455040734918</c:v>
                </c:pt>
                <c:pt idx="18">
                  <c:v>0.48030315950469138</c:v>
                </c:pt>
                <c:pt idx="19">
                  <c:v>-0.8198707553341511</c:v>
                </c:pt>
                <c:pt idx="20">
                  <c:v>-2.9818602849440712E-2</c:v>
                </c:pt>
                <c:pt idx="21">
                  <c:v>0.14153364041495919</c:v>
                </c:pt>
                <c:pt idx="22">
                  <c:v>0.96260522644147084</c:v>
                </c:pt>
                <c:pt idx="23">
                  <c:v>-0.15823993690902149</c:v>
                </c:pt>
                <c:pt idx="24">
                  <c:v>0.17717863731463446</c:v>
                </c:pt>
                <c:pt idx="25">
                  <c:v>0.58674354125456407</c:v>
                </c:pt>
                <c:pt idx="26">
                  <c:v>-0.13426907153923917</c:v>
                </c:pt>
                <c:pt idx="27">
                  <c:v>-0.49749029926871025</c:v>
                </c:pt>
                <c:pt idx="28">
                  <c:v>1.6246941439757023E-2</c:v>
                </c:pt>
                <c:pt idx="29">
                  <c:v>1.064028625061253</c:v>
                </c:pt>
                <c:pt idx="30">
                  <c:v>1.1854931750167275</c:v>
                </c:pt>
                <c:pt idx="31">
                  <c:v>0.73804715290288758</c:v>
                </c:pt>
                <c:pt idx="32">
                  <c:v>0.21530568792460514</c:v>
                </c:pt>
                <c:pt idx="33">
                  <c:v>0.29643230852298696</c:v>
                </c:pt>
                <c:pt idx="34">
                  <c:v>0.43163187707850881</c:v>
                </c:pt>
                <c:pt idx="35">
                  <c:v>0.43958209905725631</c:v>
                </c:pt>
                <c:pt idx="36">
                  <c:v>0.45026548939632871</c:v>
                </c:pt>
                <c:pt idx="37">
                  <c:v>0.46494522108739833</c:v>
                </c:pt>
                <c:pt idx="38">
                  <c:v>0.5491912233172247</c:v>
                </c:pt>
                <c:pt idx="39">
                  <c:v>0.605712144293169</c:v>
                </c:pt>
                <c:pt idx="40">
                  <c:v>0.52287186423156662</c:v>
                </c:pt>
                <c:pt idx="41">
                  <c:v>0.43451274718508959</c:v>
                </c:pt>
                <c:pt idx="42">
                  <c:v>0.34538557428247518</c:v>
                </c:pt>
                <c:pt idx="43">
                  <c:v>0.38516591498942709</c:v>
                </c:pt>
                <c:pt idx="44">
                  <c:v>0.44152613495902493</c:v>
                </c:pt>
                <c:pt idx="45">
                  <c:v>0.51362878771050724</c:v>
                </c:pt>
                <c:pt idx="46">
                  <c:v>0.56541734722768133</c:v>
                </c:pt>
                <c:pt idx="47">
                  <c:v>0.61983223924206854</c:v>
                </c:pt>
                <c:pt idx="48">
                  <c:v>0.6798638320796746</c:v>
                </c:pt>
                <c:pt idx="49">
                  <c:v>0.71197652808829837</c:v>
                </c:pt>
                <c:pt idx="50">
                  <c:v>0.67812754989622359</c:v>
                </c:pt>
                <c:pt idx="51">
                  <c:v>0.63967754971316904</c:v>
                </c:pt>
                <c:pt idx="52">
                  <c:v>0.60226515204724329</c:v>
                </c:pt>
                <c:pt idx="53">
                  <c:v>0.61938752848491596</c:v>
                </c:pt>
                <c:pt idx="54">
                  <c:v>0.61603608326097348</c:v>
                </c:pt>
                <c:pt idx="55">
                  <c:v>0.61438819752428486</c:v>
                </c:pt>
                <c:pt idx="56">
                  <c:v>0.62547660842928732</c:v>
                </c:pt>
                <c:pt idx="57">
                  <c:v>0.64291382054242341</c:v>
                </c:pt>
                <c:pt idx="58">
                  <c:v>0.67906792675422878</c:v>
                </c:pt>
                <c:pt idx="59">
                  <c:v>0.68765964687358405</c:v>
                </c:pt>
                <c:pt idx="60">
                  <c:v>0.70811066186973193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ElecGrowthRate!$C$27</c:f>
              <c:strCache>
                <c:ptCount val="1"/>
                <c:pt idx="0">
                  <c:v>HM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ElecGrowthRate!$D$1:$BL$1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ElecGrowthRate!$D$27:$BL$27</c:f>
              <c:numCache>
                <c:formatCode>General</c:formatCode>
                <c:ptCount val="61"/>
                <c:pt idx="0">
                  <c:v>4.9074476176652393</c:v>
                </c:pt>
                <c:pt idx="1">
                  <c:v>3.8334615870908584</c:v>
                </c:pt>
                <c:pt idx="2">
                  <c:v>1.6839974826602822</c:v>
                </c:pt>
                <c:pt idx="3">
                  <c:v>1.8865354137312496</c:v>
                </c:pt>
                <c:pt idx="4">
                  <c:v>2.2014015674333809</c:v>
                </c:pt>
                <c:pt idx="5">
                  <c:v>2.9794631469948429</c:v>
                </c:pt>
                <c:pt idx="6">
                  <c:v>2.7356567735373316</c:v>
                </c:pt>
                <c:pt idx="7">
                  <c:v>2.3356845941609139</c:v>
                </c:pt>
                <c:pt idx="8">
                  <c:v>2.678731110908239</c:v>
                </c:pt>
                <c:pt idx="9">
                  <c:v>2.302328779561913</c:v>
                </c:pt>
                <c:pt idx="10">
                  <c:v>2.8507414862042335</c:v>
                </c:pt>
                <c:pt idx="11">
                  <c:v>1.2685716809089032</c:v>
                </c:pt>
                <c:pt idx="12">
                  <c:v>1.3959046983192502</c:v>
                </c:pt>
                <c:pt idx="13">
                  <c:v>0.642348678836413</c:v>
                </c:pt>
                <c:pt idx="14">
                  <c:v>1.4668719131500252</c:v>
                </c:pt>
                <c:pt idx="15">
                  <c:v>1.6196542392320268</c:v>
                </c:pt>
                <c:pt idx="16">
                  <c:v>1.3897957605746081</c:v>
                </c:pt>
                <c:pt idx="17">
                  <c:v>1.5395455040734918</c:v>
                </c:pt>
                <c:pt idx="18">
                  <c:v>0.48030315950469138</c:v>
                </c:pt>
                <c:pt idx="19">
                  <c:v>-0.8198707553341511</c:v>
                </c:pt>
                <c:pt idx="20">
                  <c:v>-2.9818602849440712E-2</c:v>
                </c:pt>
                <c:pt idx="21">
                  <c:v>0.14153364041495919</c:v>
                </c:pt>
                <c:pt idx="22">
                  <c:v>0.96260522644147084</c:v>
                </c:pt>
                <c:pt idx="23">
                  <c:v>-0.15823993690902149</c:v>
                </c:pt>
                <c:pt idx="24">
                  <c:v>0.17717863731463446</c:v>
                </c:pt>
                <c:pt idx="25">
                  <c:v>0.58674354125456407</c:v>
                </c:pt>
                <c:pt idx="26">
                  <c:v>-0.13426907153923917</c:v>
                </c:pt>
                <c:pt idx="27">
                  <c:v>-0.49754083579135466</c:v>
                </c:pt>
                <c:pt idx="28">
                  <c:v>1.3389170668731687E-2</c:v>
                </c:pt>
                <c:pt idx="29">
                  <c:v>1.2942811440854074</c:v>
                </c:pt>
                <c:pt idx="30">
                  <c:v>1.6191578166010467</c:v>
                </c:pt>
                <c:pt idx="31">
                  <c:v>1.3478052276391761</c:v>
                </c:pt>
                <c:pt idx="32">
                  <c:v>0.74130190359766868</c:v>
                </c:pt>
                <c:pt idx="33">
                  <c:v>0.78754716437561267</c:v>
                </c:pt>
                <c:pt idx="34">
                  <c:v>0.86841254584746341</c:v>
                </c:pt>
                <c:pt idx="35">
                  <c:v>0.86831018101505286</c:v>
                </c:pt>
                <c:pt idx="36">
                  <c:v>0.84639864916535856</c:v>
                </c:pt>
                <c:pt idx="37">
                  <c:v>0.88242955076034413</c:v>
                </c:pt>
                <c:pt idx="38">
                  <c:v>0.96525151024207112</c:v>
                </c:pt>
                <c:pt idx="39">
                  <c:v>1.0228958573811342</c:v>
                </c:pt>
                <c:pt idx="40">
                  <c:v>0.95359221161015473</c:v>
                </c:pt>
                <c:pt idx="41">
                  <c:v>0.87948501540744406</c:v>
                </c:pt>
                <c:pt idx="42">
                  <c:v>0.82060072227789771</c:v>
                </c:pt>
                <c:pt idx="43">
                  <c:v>0.87423980604526275</c:v>
                </c:pt>
                <c:pt idx="44">
                  <c:v>0.93927405543392517</c:v>
                </c:pt>
                <c:pt idx="45">
                  <c:v>1.0345432993339898</c:v>
                </c:pt>
                <c:pt idx="46">
                  <c:v>1.1149608653363119</c:v>
                </c:pt>
                <c:pt idx="47">
                  <c:v>1.1830875659558648</c:v>
                </c:pt>
                <c:pt idx="48">
                  <c:v>1.2326467805286123</c:v>
                </c:pt>
                <c:pt idx="49">
                  <c:v>1.2508325395644393</c:v>
                </c:pt>
                <c:pt idx="50">
                  <c:v>1.2338796455968915</c:v>
                </c:pt>
                <c:pt idx="51">
                  <c:v>1.2175885245870877</c:v>
                </c:pt>
                <c:pt idx="52">
                  <c:v>1.2124287636074094</c:v>
                </c:pt>
                <c:pt idx="53">
                  <c:v>1.2582456556413435</c:v>
                </c:pt>
                <c:pt idx="54">
                  <c:v>1.2770974645182953</c:v>
                </c:pt>
                <c:pt idx="55">
                  <c:v>1.2893503857475341</c:v>
                </c:pt>
                <c:pt idx="56">
                  <c:v>1.3193991418284368</c:v>
                </c:pt>
                <c:pt idx="57">
                  <c:v>1.3601092318962671</c:v>
                </c:pt>
                <c:pt idx="58">
                  <c:v>1.3851937411772042</c:v>
                </c:pt>
                <c:pt idx="59">
                  <c:v>1.3660867571375856</c:v>
                </c:pt>
                <c:pt idx="60">
                  <c:v>1.3557607542752814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ElecGrowthRate!$C$25</c:f>
              <c:strCache>
                <c:ptCount val="1"/>
                <c:pt idx="0">
                  <c:v>Ref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ElecGrowthRate!$D$1:$BL$1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ElecGrowthRate!$D$25:$BL$25</c:f>
              <c:numCache>
                <c:formatCode>General</c:formatCode>
                <c:ptCount val="61"/>
                <c:pt idx="0">
                  <c:v>4.9074476176652393</c:v>
                </c:pt>
                <c:pt idx="1">
                  <c:v>3.8334615870908584</c:v>
                </c:pt>
                <c:pt idx="2">
                  <c:v>1.6839974826602822</c:v>
                </c:pt>
                <c:pt idx="3">
                  <c:v>1.8865354137312496</c:v>
                </c:pt>
                <c:pt idx="4">
                  <c:v>2.2014015674333809</c:v>
                </c:pt>
                <c:pt idx="5">
                  <c:v>2.9794631469948429</c:v>
                </c:pt>
                <c:pt idx="6">
                  <c:v>2.7356567735373316</c:v>
                </c:pt>
                <c:pt idx="7">
                  <c:v>2.3356845941609139</c:v>
                </c:pt>
                <c:pt idx="8">
                  <c:v>2.678731110908239</c:v>
                </c:pt>
                <c:pt idx="9">
                  <c:v>2.302328779561913</c:v>
                </c:pt>
                <c:pt idx="10">
                  <c:v>2.8507414862042335</c:v>
                </c:pt>
                <c:pt idx="11">
                  <c:v>1.2685716809089032</c:v>
                </c:pt>
                <c:pt idx="12">
                  <c:v>1.3959046983192502</c:v>
                </c:pt>
                <c:pt idx="13">
                  <c:v>0.642348678836413</c:v>
                </c:pt>
                <c:pt idx="14">
                  <c:v>1.4668719131500252</c:v>
                </c:pt>
                <c:pt idx="15">
                  <c:v>1.6196542392320268</c:v>
                </c:pt>
                <c:pt idx="16">
                  <c:v>1.3897957605746081</c:v>
                </c:pt>
                <c:pt idx="17">
                  <c:v>1.5395455040734918</c:v>
                </c:pt>
                <c:pt idx="18">
                  <c:v>0.48030315950469138</c:v>
                </c:pt>
                <c:pt idx="19">
                  <c:v>-0.8198707553341511</c:v>
                </c:pt>
                <c:pt idx="20">
                  <c:v>-2.9818602849440712E-2</c:v>
                </c:pt>
                <c:pt idx="21">
                  <c:v>0.14153364041495919</c:v>
                </c:pt>
                <c:pt idx="22">
                  <c:v>0.96260522644147084</c:v>
                </c:pt>
                <c:pt idx="23">
                  <c:v>-0.15823993690902149</c:v>
                </c:pt>
                <c:pt idx="24">
                  <c:v>0.17717863731463446</c:v>
                </c:pt>
                <c:pt idx="25">
                  <c:v>0.58674354125456407</c:v>
                </c:pt>
                <c:pt idx="26">
                  <c:v>-0.13426907153923917</c:v>
                </c:pt>
                <c:pt idx="27">
                  <c:v>-0.49772614543909244</c:v>
                </c:pt>
                <c:pt idx="28">
                  <c:v>6.9917771693051023E-2</c:v>
                </c:pt>
                <c:pt idx="29">
                  <c:v>1.2582198262383493</c:v>
                </c:pt>
                <c:pt idx="30">
                  <c:v>1.545488503827408</c:v>
                </c:pt>
                <c:pt idx="31">
                  <c:v>1.1613527455858197</c:v>
                </c:pt>
                <c:pt idx="32">
                  <c:v>0.60801713705151972</c:v>
                </c:pt>
                <c:pt idx="33">
                  <c:v>0.6339475647495485</c:v>
                </c:pt>
                <c:pt idx="34">
                  <c:v>0.70945328902514149</c:v>
                </c:pt>
                <c:pt idx="35">
                  <c:v>0.67277580429054851</c:v>
                </c:pt>
                <c:pt idx="36">
                  <c:v>0.64015284756062663</c:v>
                </c:pt>
                <c:pt idx="37">
                  <c:v>0.65835017209385782</c:v>
                </c:pt>
                <c:pt idx="38">
                  <c:v>0.74228248500187721</c:v>
                </c:pt>
                <c:pt idx="39">
                  <c:v>0.78059681943321024</c:v>
                </c:pt>
                <c:pt idx="40">
                  <c:v>0.70210796661172026</c:v>
                </c:pt>
                <c:pt idx="41">
                  <c:v>0.6346676551226782</c:v>
                </c:pt>
                <c:pt idx="42">
                  <c:v>0.59627639172969982</c:v>
                </c:pt>
                <c:pt idx="43">
                  <c:v>0.64845339710075667</c:v>
                </c:pt>
                <c:pt idx="44">
                  <c:v>0.70855926944100034</c:v>
                </c:pt>
                <c:pt idx="45">
                  <c:v>0.78137818778529766</c:v>
                </c:pt>
                <c:pt idx="46">
                  <c:v>0.8440298414930103</c:v>
                </c:pt>
                <c:pt idx="47">
                  <c:v>0.88391854200775555</c:v>
                </c:pt>
                <c:pt idx="48">
                  <c:v>0.91344821155052713</c:v>
                </c:pt>
                <c:pt idx="49">
                  <c:v>0.92406694575226656</c:v>
                </c:pt>
                <c:pt idx="50">
                  <c:v>0.88955555977539014</c:v>
                </c:pt>
                <c:pt idx="51">
                  <c:v>0.86232523890228396</c:v>
                </c:pt>
                <c:pt idx="52">
                  <c:v>0.84496705567487229</c:v>
                </c:pt>
                <c:pt idx="53">
                  <c:v>0.87878502388241131</c:v>
                </c:pt>
                <c:pt idx="54">
                  <c:v>0.89939686155704468</c:v>
                </c:pt>
                <c:pt idx="55">
                  <c:v>0.93149214721119922</c:v>
                </c:pt>
                <c:pt idx="56">
                  <c:v>0.9659793208912637</c:v>
                </c:pt>
                <c:pt idx="57">
                  <c:v>1.0012526242934472</c:v>
                </c:pt>
                <c:pt idx="58">
                  <c:v>1.0060757944205578</c:v>
                </c:pt>
                <c:pt idx="59">
                  <c:v>0.9954161919153659</c:v>
                </c:pt>
                <c:pt idx="60">
                  <c:v>1.0150007522091942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689984"/>
        <c:axId val="387690544"/>
        <c:extLst/>
      </c:lineChart>
      <c:catAx>
        <c:axId val="3876899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905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7690544"/>
        <c:scaling>
          <c:orientation val="minMax"/>
          <c:max val="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89984"/>
        <c:crossesAt val="28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0028205429545"/>
          <c:y val="0.18784344190191127"/>
          <c:w val="0.75400809273840774"/>
          <c:h val="0.5380896432438737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ElecUseBySector!$G$3</c:f>
              <c:strCache>
                <c:ptCount val="1"/>
                <c:pt idx="0">
                  <c:v>elec 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ElecUseBySector!$F$4:$F$18</c:f>
              <c:numCache>
                <c:formatCode>General</c:formatCode>
                <c:ptCount val="15"/>
                <c:pt idx="0">
                  <c:v>1990</c:v>
                </c:pt>
                <c:pt idx="1">
                  <c:v>2017</c:v>
                </c:pt>
                <c:pt idx="2">
                  <c:v>2050</c:v>
                </c:pt>
                <c:pt idx="4">
                  <c:v>1990</c:v>
                </c:pt>
                <c:pt idx="5">
                  <c:v>2017</c:v>
                </c:pt>
                <c:pt idx="6">
                  <c:v>2050</c:v>
                </c:pt>
                <c:pt idx="8">
                  <c:v>1990</c:v>
                </c:pt>
                <c:pt idx="9">
                  <c:v>2017</c:v>
                </c:pt>
                <c:pt idx="10">
                  <c:v>2050</c:v>
                </c:pt>
                <c:pt idx="12">
                  <c:v>1990</c:v>
                </c:pt>
                <c:pt idx="13">
                  <c:v>2017</c:v>
                </c:pt>
                <c:pt idx="14">
                  <c:v>2050</c:v>
                </c:pt>
              </c:numCache>
            </c:numRef>
          </c:cat>
          <c:val>
            <c:numRef>
              <c:f>ElecUseBySector!$G$4:$G$18</c:f>
              <c:numCache>
                <c:formatCode>General</c:formatCode>
                <c:ptCount val="15"/>
                <c:pt idx="0">
                  <c:v>924.01869899999997</c:v>
                </c:pt>
                <c:pt idx="1">
                  <c:v>1373.743408</c:v>
                </c:pt>
                <c:pt idx="2">
                  <c:v>1545.433716</c:v>
                </c:pt>
                <c:pt idx="4">
                  <c:v>838.26310599999999</c:v>
                </c:pt>
                <c:pt idx="5">
                  <c:v>1350.6123050000001</c:v>
                </c:pt>
                <c:pt idx="6">
                  <c:v>1614.5040280000001</c:v>
                </c:pt>
                <c:pt idx="8">
                  <c:v>945.52169499999991</c:v>
                </c:pt>
                <c:pt idx="9">
                  <c:v>945.60382100000004</c:v>
                </c:pt>
                <c:pt idx="10">
                  <c:v>1247.6689449999999</c:v>
                </c:pt>
                <c:pt idx="12">
                  <c:v>4.7511650000000003</c:v>
                </c:pt>
                <c:pt idx="13">
                  <c:v>11.245962</c:v>
                </c:pt>
                <c:pt idx="14">
                  <c:v>167.06715399999999</c:v>
                </c:pt>
              </c:numCache>
            </c:numRef>
          </c:val>
        </c:ser>
        <c:ser>
          <c:idx val="0"/>
          <c:order val="1"/>
          <c:tx>
            <c:strRef>
              <c:f>ElecUseBySector!$H$3</c:f>
              <c:strCache>
                <c:ptCount val="1"/>
                <c:pt idx="0">
                  <c:v>direct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ElecUseBySector!$F$4:$F$18</c:f>
              <c:numCache>
                <c:formatCode>General</c:formatCode>
                <c:ptCount val="15"/>
                <c:pt idx="0">
                  <c:v>1990</c:v>
                </c:pt>
                <c:pt idx="1">
                  <c:v>2017</c:v>
                </c:pt>
                <c:pt idx="2">
                  <c:v>2050</c:v>
                </c:pt>
                <c:pt idx="4">
                  <c:v>1990</c:v>
                </c:pt>
                <c:pt idx="5">
                  <c:v>2017</c:v>
                </c:pt>
                <c:pt idx="6">
                  <c:v>2050</c:v>
                </c:pt>
                <c:pt idx="8">
                  <c:v>1990</c:v>
                </c:pt>
                <c:pt idx="9">
                  <c:v>2017</c:v>
                </c:pt>
                <c:pt idx="10">
                  <c:v>2050</c:v>
                </c:pt>
                <c:pt idx="12">
                  <c:v>1990</c:v>
                </c:pt>
                <c:pt idx="13">
                  <c:v>2017</c:v>
                </c:pt>
                <c:pt idx="14">
                  <c:v>2050</c:v>
                </c:pt>
              </c:numCache>
            </c:numRef>
          </c:cat>
          <c:val>
            <c:numRef>
              <c:f>ElecUseBySector!$H$4:$H$18</c:f>
              <c:numCache>
                <c:formatCode>General</c:formatCode>
                <c:ptCount val="15"/>
                <c:pt idx="0">
                  <c:v>0</c:v>
                </c:pt>
                <c:pt idx="1">
                  <c:v>16.158222656</c:v>
                </c:pt>
                <c:pt idx="2">
                  <c:v>216.87907812500001</c:v>
                </c:pt>
                <c:pt idx="4">
                  <c:v>2.5750076243716351</c:v>
                </c:pt>
                <c:pt idx="5">
                  <c:v>22.222978515999998</c:v>
                </c:pt>
                <c:pt idx="6">
                  <c:v>138.65489062500001</c:v>
                </c:pt>
                <c:pt idx="8">
                  <c:v>57.715992375628083</c:v>
                </c:pt>
                <c:pt idx="9">
                  <c:v>108.36879999999999</c:v>
                </c:pt>
                <c:pt idx="10">
                  <c:v>185.31434800000002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387693344"/>
        <c:axId val="387693904"/>
      </c:barChart>
      <c:catAx>
        <c:axId val="3876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93904"/>
        <c:crosses val="autoZero"/>
        <c:auto val="1"/>
        <c:lblAlgn val="ctr"/>
        <c:lblOffset val="100"/>
        <c:tickMarkSkip val="3"/>
        <c:noMultiLvlLbl val="0"/>
      </c:catAx>
      <c:valAx>
        <c:axId val="3876939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9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9656426800432"/>
          <c:y val="0.28396134803244311"/>
          <c:w val="0.73703260196010678"/>
          <c:h val="0.60941803282780316"/>
        </c:manualLayout>
      </c:layout>
      <c:lineChart>
        <c:grouping val="standard"/>
        <c:varyColors val="0"/>
        <c:ser>
          <c:idx val="0"/>
          <c:order val="0"/>
          <c:tx>
            <c:strRef>
              <c:f>gen_mix_HGR!$C$25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gen_mix_HGR!$D$1:$AR$1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gen_mix_HGR!$D$25:$AR$25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1514.0429449999999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1352.3981969999998</c:v>
                </c:pt>
                <c:pt idx="6">
                  <c:v>1241.705933</c:v>
                </c:pt>
                <c:pt idx="7">
                  <c:v>1253.057129</c:v>
                </c:pt>
                <c:pt idx="8">
                  <c:v>1241.6298830000001</c:v>
                </c:pt>
                <c:pt idx="9">
                  <c:v>1105.4233400000001</c:v>
                </c:pt>
                <c:pt idx="10">
                  <c:v>1091.0275879999999</c:v>
                </c:pt>
                <c:pt idx="11">
                  <c:v>989.97351100000003</c:v>
                </c:pt>
                <c:pt idx="12">
                  <c:v>931.73919699999999</c:v>
                </c:pt>
                <c:pt idx="13">
                  <c:v>919.72869900000001</c:v>
                </c:pt>
                <c:pt idx="14">
                  <c:v>904.661743</c:v>
                </c:pt>
                <c:pt idx="15">
                  <c:v>908.57879600000001</c:v>
                </c:pt>
                <c:pt idx="16">
                  <c:v>925.10668899999996</c:v>
                </c:pt>
                <c:pt idx="17">
                  <c:v>935.55773899999997</c:v>
                </c:pt>
                <c:pt idx="18">
                  <c:v>940.79083300000002</c:v>
                </c:pt>
                <c:pt idx="19">
                  <c:v>938.76403800000003</c:v>
                </c:pt>
                <c:pt idx="20">
                  <c:v>934.81256099999996</c:v>
                </c:pt>
                <c:pt idx="21">
                  <c:v>916.72070299999996</c:v>
                </c:pt>
                <c:pt idx="22">
                  <c:v>907.36084000000005</c:v>
                </c:pt>
                <c:pt idx="23">
                  <c:v>896.02319299999999</c:v>
                </c:pt>
                <c:pt idx="24">
                  <c:v>886.16198699999995</c:v>
                </c:pt>
                <c:pt idx="25">
                  <c:v>881.80664100000001</c:v>
                </c:pt>
                <c:pt idx="26">
                  <c:v>875.69494599999996</c:v>
                </c:pt>
                <c:pt idx="27">
                  <c:v>864.55688499999997</c:v>
                </c:pt>
                <c:pt idx="28">
                  <c:v>852.50726299999997</c:v>
                </c:pt>
                <c:pt idx="29">
                  <c:v>843.40173300000004</c:v>
                </c:pt>
                <c:pt idx="30">
                  <c:v>829.11114499999996</c:v>
                </c:pt>
                <c:pt idx="31">
                  <c:v>822.79553199999998</c:v>
                </c:pt>
                <c:pt idx="32">
                  <c:v>807.56274399999995</c:v>
                </c:pt>
                <c:pt idx="33">
                  <c:v>795.87872300000004</c:v>
                </c:pt>
                <c:pt idx="34">
                  <c:v>790.42889400000001</c:v>
                </c:pt>
                <c:pt idx="35">
                  <c:v>788.06921399999999</c:v>
                </c:pt>
                <c:pt idx="36">
                  <c:v>787.38897699999995</c:v>
                </c:pt>
                <c:pt idx="37">
                  <c:v>783.96453899999995</c:v>
                </c:pt>
                <c:pt idx="38">
                  <c:v>777.02221699999996</c:v>
                </c:pt>
                <c:pt idx="39">
                  <c:v>770.95013400000005</c:v>
                </c:pt>
                <c:pt idx="40">
                  <c:v>768.39129600000001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gen_mix_HGR!$C$26</c:f>
              <c:strCache>
                <c:ptCount val="1"/>
                <c:pt idx="0">
                  <c:v>Renewable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gen_mix_HGR!$D$1:$AR$1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gen_mix_HGR!$D$26:$AR$26</c:f>
              <c:numCache>
                <c:formatCode>General</c:formatCode>
                <c:ptCount val="41"/>
                <c:pt idx="0">
                  <c:v>427.37607700000001</c:v>
                </c:pt>
                <c:pt idx="1">
                  <c:v>513.336097</c:v>
                </c:pt>
                <c:pt idx="2">
                  <c:v>494.573193</c:v>
                </c:pt>
                <c:pt idx="3">
                  <c:v>522.07344899999998</c:v>
                </c:pt>
                <c:pt idx="4">
                  <c:v>538.57932000000005</c:v>
                </c:pt>
                <c:pt idx="5">
                  <c:v>544.24099000000001</c:v>
                </c:pt>
                <c:pt idx="6">
                  <c:v>629.67694100000006</c:v>
                </c:pt>
                <c:pt idx="7">
                  <c:v>690.82153300000004</c:v>
                </c:pt>
                <c:pt idx="8">
                  <c:v>684.28002900000001</c:v>
                </c:pt>
                <c:pt idx="9">
                  <c:v>759.86669900000004</c:v>
                </c:pt>
                <c:pt idx="10">
                  <c:v>863.23156700000004</c:v>
                </c:pt>
                <c:pt idx="11">
                  <c:v>895.52331500000003</c:v>
                </c:pt>
                <c:pt idx="12">
                  <c:v>905.43481399999996</c:v>
                </c:pt>
                <c:pt idx="13">
                  <c:v>914.08593800000006</c:v>
                </c:pt>
                <c:pt idx="14">
                  <c:v>922.45117200000004</c:v>
                </c:pt>
                <c:pt idx="15">
                  <c:v>934.06463599999995</c:v>
                </c:pt>
                <c:pt idx="16">
                  <c:v>945.00994900000001</c:v>
                </c:pt>
                <c:pt idx="17">
                  <c:v>962.70568800000001</c:v>
                </c:pt>
                <c:pt idx="18">
                  <c:v>977.06262200000003</c:v>
                </c:pt>
                <c:pt idx="19">
                  <c:v>990.78332499999999</c:v>
                </c:pt>
                <c:pt idx="20">
                  <c:v>1007.27356</c:v>
                </c:pt>
                <c:pt idx="21">
                  <c:v>1027.561279</c:v>
                </c:pt>
                <c:pt idx="22">
                  <c:v>1041.82251</c:v>
                </c:pt>
                <c:pt idx="23">
                  <c:v>1052.536499</c:v>
                </c:pt>
                <c:pt idx="24">
                  <c:v>1068.003784</c:v>
                </c:pt>
                <c:pt idx="25">
                  <c:v>1084.229004</c:v>
                </c:pt>
                <c:pt idx="26">
                  <c:v>1105.080933</c:v>
                </c:pt>
                <c:pt idx="27">
                  <c:v>1124.2531739999999</c:v>
                </c:pt>
                <c:pt idx="28">
                  <c:v>1144.0622559999999</c:v>
                </c:pt>
                <c:pt idx="29">
                  <c:v>1162.602539</c:v>
                </c:pt>
                <c:pt idx="30">
                  <c:v>1181.666626</c:v>
                </c:pt>
                <c:pt idx="31">
                  <c:v>1199.990845</c:v>
                </c:pt>
                <c:pt idx="32">
                  <c:v>1224.768311</c:v>
                </c:pt>
                <c:pt idx="33">
                  <c:v>1244.921875</c:v>
                </c:pt>
                <c:pt idx="34">
                  <c:v>1264.0593260000001</c:v>
                </c:pt>
                <c:pt idx="35">
                  <c:v>1281.256592</c:v>
                </c:pt>
                <c:pt idx="36">
                  <c:v>1297.7685550000001</c:v>
                </c:pt>
                <c:pt idx="37">
                  <c:v>1316.200439</c:v>
                </c:pt>
                <c:pt idx="38">
                  <c:v>1334.4420170000001</c:v>
                </c:pt>
                <c:pt idx="39">
                  <c:v>1354.2719729999999</c:v>
                </c:pt>
                <c:pt idx="40">
                  <c:v>1374.3937989999999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gen_mix_HGR!$C$27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gen_mix_HGR!$D$1:$AR$1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gen_mix_HGR!$D$27:$AR$27</c:f>
              <c:numCache>
                <c:formatCode>General</c:formatCode>
                <c:ptCount val="41"/>
                <c:pt idx="0">
                  <c:v>987.69723399999998</c:v>
                </c:pt>
                <c:pt idx="1">
                  <c:v>1013.688929</c:v>
                </c:pt>
                <c:pt idx="2">
                  <c:v>1225.8941749999999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1333.4821100000001</c:v>
                </c:pt>
                <c:pt idx="6">
                  <c:v>1383.0031739999999</c:v>
                </c:pt>
                <c:pt idx="7">
                  <c:v>1267.4711910000001</c:v>
                </c:pt>
                <c:pt idx="8">
                  <c:v>1343.487793</c:v>
                </c:pt>
                <c:pt idx="9">
                  <c:v>1513.6141359999999</c:v>
                </c:pt>
                <c:pt idx="10">
                  <c:v>1478.695068</c:v>
                </c:pt>
                <c:pt idx="11">
                  <c:v>1574.8923339999999</c:v>
                </c:pt>
                <c:pt idx="12">
                  <c:v>1653.454712</c:v>
                </c:pt>
                <c:pt idx="13">
                  <c:v>1747.4735109999999</c:v>
                </c:pt>
                <c:pt idx="14">
                  <c:v>1797.3657229999999</c:v>
                </c:pt>
                <c:pt idx="15">
                  <c:v>1849.6357419999999</c:v>
                </c:pt>
                <c:pt idx="16">
                  <c:v>1890.828125</c:v>
                </c:pt>
                <c:pt idx="17">
                  <c:v>1908.544678</c:v>
                </c:pt>
                <c:pt idx="18">
                  <c:v>1932.047607</c:v>
                </c:pt>
                <c:pt idx="19">
                  <c:v>1955.705688</c:v>
                </c:pt>
                <c:pt idx="20">
                  <c:v>1978.800293</c:v>
                </c:pt>
                <c:pt idx="21">
                  <c:v>2034.895874</c:v>
                </c:pt>
                <c:pt idx="22">
                  <c:v>2067.4262699999999</c:v>
                </c:pt>
                <c:pt idx="23">
                  <c:v>2109.5095209999999</c:v>
                </c:pt>
                <c:pt idx="24">
                  <c:v>2147.6467290000001</c:v>
                </c:pt>
                <c:pt idx="25">
                  <c:v>2198.6669919999999</c:v>
                </c:pt>
                <c:pt idx="26">
                  <c:v>2242.0874020000001</c:v>
                </c:pt>
                <c:pt idx="27">
                  <c:v>2284.5180660000001</c:v>
                </c:pt>
                <c:pt idx="28">
                  <c:v>2322.571289</c:v>
                </c:pt>
                <c:pt idx="29">
                  <c:v>2364.1889649999998</c:v>
                </c:pt>
                <c:pt idx="30">
                  <c:v>2397.16626</c:v>
                </c:pt>
                <c:pt idx="31">
                  <c:v>2429.1875</c:v>
                </c:pt>
                <c:pt idx="32">
                  <c:v>2464.6989749999998</c:v>
                </c:pt>
                <c:pt idx="33">
                  <c:v>2505.359375</c:v>
                </c:pt>
                <c:pt idx="34">
                  <c:v>2544.9916990000002</c:v>
                </c:pt>
                <c:pt idx="35">
                  <c:v>2583.951904</c:v>
                </c:pt>
                <c:pt idx="36">
                  <c:v>2623.1052249999998</c:v>
                </c:pt>
                <c:pt idx="37">
                  <c:v>2673.2666020000001</c:v>
                </c:pt>
                <c:pt idx="38">
                  <c:v>2725.4145509999998</c:v>
                </c:pt>
                <c:pt idx="39">
                  <c:v>2775.8315429999998</c:v>
                </c:pt>
                <c:pt idx="40">
                  <c:v>2827.7224120000001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gen_mix_HGR!$C$24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gen_mix_HGR!$D$1:$AR$1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gen_mix_HGR!$D$24:$AR$24</c:f>
              <c:numCache>
                <c:formatCode>General</c:formatCode>
                <c:ptCount val="41"/>
                <c:pt idx="0">
                  <c:v>806.968301</c:v>
                </c:pt>
                <c:pt idx="1">
                  <c:v>790.20436700000005</c:v>
                </c:pt>
                <c:pt idx="2">
                  <c:v>769.33124899999996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804.239014</c:v>
                </c:pt>
                <c:pt idx="7">
                  <c:v>792.31756600000006</c:v>
                </c:pt>
                <c:pt idx="8">
                  <c:v>797.01440400000001</c:v>
                </c:pt>
                <c:pt idx="9">
                  <c:v>788.09143100000006</c:v>
                </c:pt>
                <c:pt idx="10">
                  <c:v>764.66918899999996</c:v>
                </c:pt>
                <c:pt idx="11">
                  <c:v>761.21075399999995</c:v>
                </c:pt>
                <c:pt idx="12">
                  <c:v>763.61108400000001</c:v>
                </c:pt>
                <c:pt idx="13">
                  <c:v>708.36511199999995</c:v>
                </c:pt>
                <c:pt idx="14">
                  <c:v>700.31494099999998</c:v>
                </c:pt>
                <c:pt idx="15">
                  <c:v>659.53271500000005</c:v>
                </c:pt>
                <c:pt idx="16">
                  <c:v>626.00091599999996</c:v>
                </c:pt>
                <c:pt idx="17">
                  <c:v>610.25799600000005</c:v>
                </c:pt>
                <c:pt idx="18">
                  <c:v>600.73315400000001</c:v>
                </c:pt>
                <c:pt idx="19">
                  <c:v>598.33642599999996</c:v>
                </c:pt>
                <c:pt idx="20">
                  <c:v>588.35076900000001</c:v>
                </c:pt>
                <c:pt idx="21">
                  <c:v>557.95043899999996</c:v>
                </c:pt>
                <c:pt idx="22">
                  <c:v>549.88897699999995</c:v>
                </c:pt>
                <c:pt idx="23">
                  <c:v>541.20239300000003</c:v>
                </c:pt>
                <c:pt idx="24">
                  <c:v>535.40240500000004</c:v>
                </c:pt>
                <c:pt idx="25">
                  <c:v>512.76769999999999</c:v>
                </c:pt>
                <c:pt idx="26">
                  <c:v>498.44107100000002</c:v>
                </c:pt>
                <c:pt idx="27">
                  <c:v>491.350708</c:v>
                </c:pt>
                <c:pt idx="28">
                  <c:v>493.20706200000001</c:v>
                </c:pt>
                <c:pt idx="29">
                  <c:v>487.48510700000003</c:v>
                </c:pt>
                <c:pt idx="30">
                  <c:v>489.745026</c:v>
                </c:pt>
                <c:pt idx="31">
                  <c:v>489.81509399999999</c:v>
                </c:pt>
                <c:pt idx="32">
                  <c:v>488.30670199999997</c:v>
                </c:pt>
                <c:pt idx="33">
                  <c:v>486.79852299999999</c:v>
                </c:pt>
                <c:pt idx="34">
                  <c:v>485.29202299999997</c:v>
                </c:pt>
                <c:pt idx="35">
                  <c:v>483.78085299999998</c:v>
                </c:pt>
                <c:pt idx="36">
                  <c:v>482.38348400000001</c:v>
                </c:pt>
                <c:pt idx="37">
                  <c:v>472.74527</c:v>
                </c:pt>
                <c:pt idx="38">
                  <c:v>464.73065200000002</c:v>
                </c:pt>
                <c:pt idx="39">
                  <c:v>457.00759900000003</c:v>
                </c:pt>
                <c:pt idx="40">
                  <c:v>446.04187000000002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851408"/>
        <c:axId val="380851968"/>
      </c:lineChart>
      <c:catAx>
        <c:axId val="38085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519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08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51408"/>
        <c:crossesAt val="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1972806529847"/>
          <c:y val="0.31619011781498846"/>
          <c:w val="0.73582845948046471"/>
          <c:h val="0.59088206977856683"/>
        </c:manualLayout>
      </c:layout>
      <c:lineChart>
        <c:grouping val="standard"/>
        <c:varyColors val="0"/>
        <c:ser>
          <c:idx val="0"/>
          <c:order val="0"/>
          <c:tx>
            <c:strRef>
              <c:f>gen_mix_LGR!$C$26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gen_mix_LGR!$D$1:$AR$1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gen_mix_LGR!$D$26:$AR$26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1514.0429450000001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1352.3981969999998</c:v>
                </c:pt>
                <c:pt idx="6">
                  <c:v>1240.1083820000001</c:v>
                </c:pt>
                <c:pt idx="7">
                  <c:v>1260.7813719999999</c:v>
                </c:pt>
                <c:pt idx="8">
                  <c:v>1260.9102780000001</c:v>
                </c:pt>
                <c:pt idx="9">
                  <c:v>1408.553101</c:v>
                </c:pt>
                <c:pt idx="10">
                  <c:v>1459.9545900000001</c:v>
                </c:pt>
                <c:pt idx="11">
                  <c:v>1440.890625</c:v>
                </c:pt>
                <c:pt idx="12">
                  <c:v>1442.247192</c:v>
                </c:pt>
                <c:pt idx="13">
                  <c:v>1433.575928</c:v>
                </c:pt>
                <c:pt idx="14">
                  <c:v>1434.0670170000001</c:v>
                </c:pt>
                <c:pt idx="15">
                  <c:v>1441.553711</c:v>
                </c:pt>
                <c:pt idx="16">
                  <c:v>1441.654297</c:v>
                </c:pt>
                <c:pt idx="17">
                  <c:v>1431.7045900000001</c:v>
                </c:pt>
                <c:pt idx="18">
                  <c:v>1421.400879</c:v>
                </c:pt>
                <c:pt idx="19">
                  <c:v>1420.5844729999999</c:v>
                </c:pt>
                <c:pt idx="20">
                  <c:v>1405.9163820000001</c:v>
                </c:pt>
                <c:pt idx="21">
                  <c:v>1396.7730710000001</c:v>
                </c:pt>
                <c:pt idx="22">
                  <c:v>1396.265625</c:v>
                </c:pt>
                <c:pt idx="23">
                  <c:v>1390.6451420000001</c:v>
                </c:pt>
                <c:pt idx="24">
                  <c:v>1390.9804690000001</c:v>
                </c:pt>
                <c:pt idx="25">
                  <c:v>1398.900879</c:v>
                </c:pt>
                <c:pt idx="26">
                  <c:v>1398.263428</c:v>
                </c:pt>
                <c:pt idx="27">
                  <c:v>1394.4216309999999</c:v>
                </c:pt>
                <c:pt idx="28">
                  <c:v>1396.732544</c:v>
                </c:pt>
                <c:pt idx="29">
                  <c:v>1395.989014</c:v>
                </c:pt>
                <c:pt idx="30">
                  <c:v>1388.3642580000001</c:v>
                </c:pt>
                <c:pt idx="31">
                  <c:v>1383.431519</c:v>
                </c:pt>
                <c:pt idx="32">
                  <c:v>1380.5424800000001</c:v>
                </c:pt>
                <c:pt idx="33">
                  <c:v>1374.7329099999999</c:v>
                </c:pt>
                <c:pt idx="34">
                  <c:v>1379.052856</c:v>
                </c:pt>
                <c:pt idx="35">
                  <c:v>1378.6429439999999</c:v>
                </c:pt>
                <c:pt idx="36">
                  <c:v>1380.8305660000001</c:v>
                </c:pt>
                <c:pt idx="37">
                  <c:v>1377.806763</c:v>
                </c:pt>
                <c:pt idx="38">
                  <c:v>1375.0267329999999</c:v>
                </c:pt>
                <c:pt idx="39">
                  <c:v>1373.715942</c:v>
                </c:pt>
                <c:pt idx="40">
                  <c:v>1375.7338870000001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gen_mix_LGR!$C$27</c:f>
              <c:strCache>
                <c:ptCount val="1"/>
                <c:pt idx="0">
                  <c:v>Renewable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gen_mix_LGR!$D$1:$AR$1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gen_mix_LGR!$D$27:$AR$27</c:f>
              <c:numCache>
                <c:formatCode>General</c:formatCode>
                <c:ptCount val="41"/>
                <c:pt idx="0">
                  <c:v>427.3760769999999</c:v>
                </c:pt>
                <c:pt idx="1">
                  <c:v>513.33609699999988</c:v>
                </c:pt>
                <c:pt idx="2">
                  <c:v>494.57319299999995</c:v>
                </c:pt>
                <c:pt idx="3">
                  <c:v>522.07344899999998</c:v>
                </c:pt>
                <c:pt idx="4">
                  <c:v>538.57932000000005</c:v>
                </c:pt>
                <c:pt idx="5">
                  <c:v>544.24099000000001</c:v>
                </c:pt>
                <c:pt idx="6">
                  <c:v>609.44474200000013</c:v>
                </c:pt>
                <c:pt idx="7">
                  <c:v>690.94415300000003</c:v>
                </c:pt>
                <c:pt idx="8">
                  <c:v>684.31878700000004</c:v>
                </c:pt>
                <c:pt idx="9">
                  <c:v>763.20752000000005</c:v>
                </c:pt>
                <c:pt idx="10">
                  <c:v>883.50006099999996</c:v>
                </c:pt>
                <c:pt idx="11">
                  <c:v>989.976135</c:v>
                </c:pt>
                <c:pt idx="12">
                  <c:v>1040.1171879999999</c:v>
                </c:pt>
                <c:pt idx="13">
                  <c:v>1062.314697</c:v>
                </c:pt>
                <c:pt idx="14">
                  <c:v>1076.1759030000001</c:v>
                </c:pt>
                <c:pt idx="15">
                  <c:v>1089.542236</c:v>
                </c:pt>
                <c:pt idx="16">
                  <c:v>1114.6872559999999</c:v>
                </c:pt>
                <c:pt idx="17">
                  <c:v>1166.773682</c:v>
                </c:pt>
                <c:pt idx="18">
                  <c:v>1210.2547609999999</c:v>
                </c:pt>
                <c:pt idx="19">
                  <c:v>1247.720581</c:v>
                </c:pt>
                <c:pt idx="20">
                  <c:v>1308.9384769999999</c:v>
                </c:pt>
                <c:pt idx="21">
                  <c:v>1345.143433</c:v>
                </c:pt>
                <c:pt idx="22">
                  <c:v>1382.5164789999999</c:v>
                </c:pt>
                <c:pt idx="23">
                  <c:v>1416.4144289999999</c:v>
                </c:pt>
                <c:pt idx="24">
                  <c:v>1450.084961</c:v>
                </c:pt>
                <c:pt idx="25">
                  <c:v>1485.6363530000001</c:v>
                </c:pt>
                <c:pt idx="26">
                  <c:v>1523.227905</c:v>
                </c:pt>
                <c:pt idx="27">
                  <c:v>1562.017212</c:v>
                </c:pt>
                <c:pt idx="28">
                  <c:v>1610.922241</c:v>
                </c:pt>
                <c:pt idx="29">
                  <c:v>1645.1142580000001</c:v>
                </c:pt>
                <c:pt idx="30">
                  <c:v>1687.0373540000001</c:v>
                </c:pt>
                <c:pt idx="31">
                  <c:v>1722.4182129999999</c:v>
                </c:pt>
                <c:pt idx="32">
                  <c:v>1754.2604980000001</c:v>
                </c:pt>
                <c:pt idx="33">
                  <c:v>1792.181274</c:v>
                </c:pt>
                <c:pt idx="34">
                  <c:v>1833.305664</c:v>
                </c:pt>
                <c:pt idx="35">
                  <c:v>1874.465698</c:v>
                </c:pt>
                <c:pt idx="36">
                  <c:v>1920.519409</c:v>
                </c:pt>
                <c:pt idx="37">
                  <c:v>1972.309937</c:v>
                </c:pt>
                <c:pt idx="38">
                  <c:v>2023.182861</c:v>
                </c:pt>
                <c:pt idx="39">
                  <c:v>2061.8088379999999</c:v>
                </c:pt>
                <c:pt idx="40">
                  <c:v>2110.4438479999999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gen_mix_LGR!$C$28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gen_mix_LGR!$D$1:$AR$1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gen_mix_LGR!$D$28:$AR$28</c:f>
              <c:numCache>
                <c:formatCode>General</c:formatCode>
                <c:ptCount val="41"/>
                <c:pt idx="0">
                  <c:v>987.69723400000009</c:v>
                </c:pt>
                <c:pt idx="1">
                  <c:v>1013.6889289999999</c:v>
                </c:pt>
                <c:pt idx="2">
                  <c:v>1225.8941750000001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1333.4821100000001</c:v>
                </c:pt>
                <c:pt idx="6">
                  <c:v>1380.294635</c:v>
                </c:pt>
                <c:pt idx="7">
                  <c:v>1259.623413</c:v>
                </c:pt>
                <c:pt idx="8">
                  <c:v>1319.467529</c:v>
                </c:pt>
                <c:pt idx="9">
                  <c:v>1196.296143</c:v>
                </c:pt>
                <c:pt idx="10">
                  <c:v>1056.6032709999999</c:v>
                </c:pt>
                <c:pt idx="11">
                  <c:v>978.73071300000004</c:v>
                </c:pt>
                <c:pt idx="12">
                  <c:v>947.74792500000001</c:v>
                </c:pt>
                <c:pt idx="13">
                  <c:v>975.91772500000002</c:v>
                </c:pt>
                <c:pt idx="14">
                  <c:v>985.87182600000006</c:v>
                </c:pt>
                <c:pt idx="15">
                  <c:v>992.01525900000001</c:v>
                </c:pt>
                <c:pt idx="16">
                  <c:v>1010.2277829999999</c:v>
                </c:pt>
                <c:pt idx="17">
                  <c:v>999.48516800000004</c:v>
                </c:pt>
                <c:pt idx="18">
                  <c:v>999.60906999999997</c:v>
                </c:pt>
                <c:pt idx="19">
                  <c:v>1000.5554809999999</c:v>
                </c:pt>
                <c:pt idx="20">
                  <c:v>987.70550500000002</c:v>
                </c:pt>
                <c:pt idx="21">
                  <c:v>994.48956299999998</c:v>
                </c:pt>
                <c:pt idx="22">
                  <c:v>986.84252900000001</c:v>
                </c:pt>
                <c:pt idx="23">
                  <c:v>989.76733400000001</c:v>
                </c:pt>
                <c:pt idx="24">
                  <c:v>999.36657700000001</c:v>
                </c:pt>
                <c:pt idx="25">
                  <c:v>1008.27002</c:v>
                </c:pt>
                <c:pt idx="26">
                  <c:v>1017.368958</c:v>
                </c:pt>
                <c:pt idx="27">
                  <c:v>1024.6914059999999</c:v>
                </c:pt>
                <c:pt idx="28">
                  <c:v>1017.9082640000001</c:v>
                </c:pt>
                <c:pt idx="29">
                  <c:v>1025.960327</c:v>
                </c:pt>
                <c:pt idx="30">
                  <c:v>1032.7094729999999</c:v>
                </c:pt>
                <c:pt idx="31">
                  <c:v>1046.3930660000001</c:v>
                </c:pt>
                <c:pt idx="32">
                  <c:v>1064.272217</c:v>
                </c:pt>
                <c:pt idx="33">
                  <c:v>1081.3208010000001</c:v>
                </c:pt>
                <c:pt idx="34">
                  <c:v>1083.716187</c:v>
                </c:pt>
                <c:pt idx="35">
                  <c:v>1099.5483400000001</c:v>
                </c:pt>
                <c:pt idx="36">
                  <c:v>1107.977783</c:v>
                </c:pt>
                <c:pt idx="37">
                  <c:v>1111.6483149999999</c:v>
                </c:pt>
                <c:pt idx="38">
                  <c:v>1117.415039</c:v>
                </c:pt>
                <c:pt idx="39">
                  <c:v>1133.9628909999999</c:v>
                </c:pt>
                <c:pt idx="40">
                  <c:v>1148.746582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gen_mix_LGR!$C$25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gen_mix_LGR!$D$1:$AR$1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gen_mix_LGR!$D$25:$AR$25</c:f>
              <c:numCache>
                <c:formatCode>General</c:formatCode>
                <c:ptCount val="41"/>
                <c:pt idx="0">
                  <c:v>806.968301</c:v>
                </c:pt>
                <c:pt idx="1">
                  <c:v>790.20436699999993</c:v>
                </c:pt>
                <c:pt idx="2">
                  <c:v>769.33124899999996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805.32722100000001</c:v>
                </c:pt>
                <c:pt idx="7">
                  <c:v>792.31762700000002</c:v>
                </c:pt>
                <c:pt idx="8">
                  <c:v>797.01440400000001</c:v>
                </c:pt>
                <c:pt idx="9">
                  <c:v>788.09143100000006</c:v>
                </c:pt>
                <c:pt idx="10">
                  <c:v>764.67114300000003</c:v>
                </c:pt>
                <c:pt idx="11">
                  <c:v>761.21227999999996</c:v>
                </c:pt>
                <c:pt idx="12">
                  <c:v>763.61279300000001</c:v>
                </c:pt>
                <c:pt idx="13">
                  <c:v>751.19116199999996</c:v>
                </c:pt>
                <c:pt idx="14">
                  <c:v>750.75939900000003</c:v>
                </c:pt>
                <c:pt idx="15">
                  <c:v>743.09765600000003</c:v>
                </c:pt>
                <c:pt idx="16">
                  <c:v>734.18701199999998</c:v>
                </c:pt>
                <c:pt idx="17">
                  <c:v>734.17584199999999</c:v>
                </c:pt>
                <c:pt idx="18">
                  <c:v>733.18902600000001</c:v>
                </c:pt>
                <c:pt idx="19">
                  <c:v>730.641479</c:v>
                </c:pt>
                <c:pt idx="20">
                  <c:v>719.92297399999995</c:v>
                </c:pt>
                <c:pt idx="21">
                  <c:v>712.22106900000006</c:v>
                </c:pt>
                <c:pt idx="22">
                  <c:v>713.10034199999996</c:v>
                </c:pt>
                <c:pt idx="23">
                  <c:v>710.41955600000006</c:v>
                </c:pt>
                <c:pt idx="24">
                  <c:v>703.98071300000004</c:v>
                </c:pt>
                <c:pt idx="25">
                  <c:v>691.87164299999995</c:v>
                </c:pt>
                <c:pt idx="26">
                  <c:v>690.66058299999997</c:v>
                </c:pt>
                <c:pt idx="27">
                  <c:v>689.56555200000003</c:v>
                </c:pt>
                <c:pt idx="28">
                  <c:v>690.70935099999997</c:v>
                </c:pt>
                <c:pt idx="29">
                  <c:v>692.84143100000006</c:v>
                </c:pt>
                <c:pt idx="30">
                  <c:v>694.68054199999995</c:v>
                </c:pt>
                <c:pt idx="31">
                  <c:v>694.749146</c:v>
                </c:pt>
                <c:pt idx="32">
                  <c:v>693.06994599999996</c:v>
                </c:pt>
                <c:pt idx="33">
                  <c:v>691.39123500000005</c:v>
                </c:pt>
                <c:pt idx="34">
                  <c:v>689.71460000000002</c:v>
                </c:pt>
                <c:pt idx="35">
                  <c:v>684.08557099999996</c:v>
                </c:pt>
                <c:pt idx="36">
                  <c:v>678.58227499999998</c:v>
                </c:pt>
                <c:pt idx="37">
                  <c:v>675.68621800000005</c:v>
                </c:pt>
                <c:pt idx="38">
                  <c:v>674.41619900000001</c:v>
                </c:pt>
                <c:pt idx="39">
                  <c:v>673.81774900000005</c:v>
                </c:pt>
                <c:pt idx="40">
                  <c:v>662.83264199999996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855888"/>
        <c:axId val="380856448"/>
      </c:lineChart>
      <c:catAx>
        <c:axId val="38085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564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085644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55888"/>
        <c:crossesAt val="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0.32376146718162174"/>
          <c:w val="0.82898441961221914"/>
          <c:h val="0.58331072041193355"/>
        </c:manualLayout>
      </c:layout>
      <c:lineChart>
        <c:grouping val="standard"/>
        <c:varyColors val="0"/>
        <c:ser>
          <c:idx val="3"/>
          <c:order val="0"/>
          <c:tx>
            <c:strRef>
              <c:f>gen_mix_REF!$C$25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gen_mix_REF!$D$1:$BL$1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gen_mix_REF!$D$25:$BL$25</c:f>
              <c:numCache>
                <c:formatCode>General</c:formatCode>
                <c:ptCount val="61"/>
                <c:pt idx="0">
                  <c:v>576.86167799999998</c:v>
                </c:pt>
                <c:pt idx="1">
                  <c:v>612.56508700000006</c:v>
                </c:pt>
                <c:pt idx="2">
                  <c:v>618.77626299999997</c:v>
                </c:pt>
                <c:pt idx="3">
                  <c:v>610.29121400000008</c:v>
                </c:pt>
                <c:pt idx="4">
                  <c:v>640.43983200000014</c:v>
                </c:pt>
                <c:pt idx="5">
                  <c:v>673.40212300000007</c:v>
                </c:pt>
                <c:pt idx="6">
                  <c:v>674.72854599999994</c:v>
                </c:pt>
                <c:pt idx="7">
                  <c:v>628.64417099999991</c:v>
                </c:pt>
                <c:pt idx="8">
                  <c:v>673.70210400000008</c:v>
                </c:pt>
                <c:pt idx="9">
                  <c:v>728.25412400000005</c:v>
                </c:pt>
                <c:pt idx="10">
                  <c:v>753.89293999999995</c:v>
                </c:pt>
                <c:pt idx="11">
                  <c:v>768.82630799999993</c:v>
                </c:pt>
                <c:pt idx="12">
                  <c:v>780.06408700000009</c:v>
                </c:pt>
                <c:pt idx="13">
                  <c:v>763.73269499999992</c:v>
                </c:pt>
                <c:pt idx="14">
                  <c:v>788.52838699999995</c:v>
                </c:pt>
                <c:pt idx="15">
                  <c:v>781.98636499999998</c:v>
                </c:pt>
                <c:pt idx="16">
                  <c:v>787.21863600000006</c:v>
                </c:pt>
                <c:pt idx="17">
                  <c:v>806.42475300000001</c:v>
                </c:pt>
                <c:pt idx="18">
                  <c:v>806.20843500000001</c:v>
                </c:pt>
                <c:pt idx="19">
                  <c:v>798.85458499999993</c:v>
                </c:pt>
                <c:pt idx="20">
                  <c:v>806.968301</c:v>
                </c:pt>
                <c:pt idx="21">
                  <c:v>790.20436699999993</c:v>
                </c:pt>
                <c:pt idx="22">
                  <c:v>769.33124899999996</c:v>
                </c:pt>
                <c:pt idx="23">
                  <c:v>789.01647300000002</c:v>
                </c:pt>
                <c:pt idx="24">
                  <c:v>797.16598199999999</c:v>
                </c:pt>
                <c:pt idx="25">
                  <c:v>797.17787699999997</c:v>
                </c:pt>
                <c:pt idx="26">
                  <c:v>805.32722100000001</c:v>
                </c:pt>
                <c:pt idx="27">
                  <c:v>792.31762700000002</c:v>
                </c:pt>
                <c:pt idx="28">
                  <c:v>797.01434300000005</c:v>
                </c:pt>
                <c:pt idx="29">
                  <c:v>788.09143100000006</c:v>
                </c:pt>
                <c:pt idx="30">
                  <c:v>764.65728799999999</c:v>
                </c:pt>
                <c:pt idx="31">
                  <c:v>761.19787599999995</c:v>
                </c:pt>
                <c:pt idx="32">
                  <c:v>763.49212599999998</c:v>
                </c:pt>
                <c:pt idx="33">
                  <c:v>745.05279499999995</c:v>
                </c:pt>
                <c:pt idx="34">
                  <c:v>738.86377000000005</c:v>
                </c:pt>
                <c:pt idx="35">
                  <c:v>718.57702600000005</c:v>
                </c:pt>
                <c:pt idx="36">
                  <c:v>709.66754200000003</c:v>
                </c:pt>
                <c:pt idx="37">
                  <c:v>709.65618900000004</c:v>
                </c:pt>
                <c:pt idx="38">
                  <c:v>708.66925000000003</c:v>
                </c:pt>
                <c:pt idx="39">
                  <c:v>706.12182600000006</c:v>
                </c:pt>
                <c:pt idx="40">
                  <c:v>695.88855000000001</c:v>
                </c:pt>
                <c:pt idx="41">
                  <c:v>688.67211899999995</c:v>
                </c:pt>
                <c:pt idx="42">
                  <c:v>689.55242899999996</c:v>
                </c:pt>
                <c:pt idx="43">
                  <c:v>686.97314500000005</c:v>
                </c:pt>
                <c:pt idx="44">
                  <c:v>671.14794900000004</c:v>
                </c:pt>
                <c:pt idx="45">
                  <c:v>668.58374000000003</c:v>
                </c:pt>
                <c:pt idx="46">
                  <c:v>661.01690699999995</c:v>
                </c:pt>
                <c:pt idx="47">
                  <c:v>660.05346699999996</c:v>
                </c:pt>
                <c:pt idx="48">
                  <c:v>661.28747599999997</c:v>
                </c:pt>
                <c:pt idx="49">
                  <c:v>663.45989999999995</c:v>
                </c:pt>
                <c:pt idx="50">
                  <c:v>665.71881099999996</c:v>
                </c:pt>
                <c:pt idx="51">
                  <c:v>665.78790300000003</c:v>
                </c:pt>
                <c:pt idx="52">
                  <c:v>664.10913100000005</c:v>
                </c:pt>
                <c:pt idx="53">
                  <c:v>662.43102999999996</c:v>
                </c:pt>
                <c:pt idx="54">
                  <c:v>661.05725099999995</c:v>
                </c:pt>
                <c:pt idx="55">
                  <c:v>655.42919900000004</c:v>
                </c:pt>
                <c:pt idx="56">
                  <c:v>649.92663600000003</c:v>
                </c:pt>
                <c:pt idx="57">
                  <c:v>647.09252900000001</c:v>
                </c:pt>
                <c:pt idx="58">
                  <c:v>645.884094</c:v>
                </c:pt>
                <c:pt idx="59">
                  <c:v>645.884094</c:v>
                </c:pt>
                <c:pt idx="60">
                  <c:v>634.91815199999996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gen_mix_REF!$C$26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gen_mix_REF!$D$1:$BL$1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gen_mix_REF!$D$26:$BL$26</c:f>
              <c:numCache>
                <c:formatCode>General</c:formatCode>
                <c:ptCount val="61"/>
                <c:pt idx="0">
                  <c:v>1594.011479</c:v>
                </c:pt>
                <c:pt idx="1">
                  <c:v>1590.622748</c:v>
                </c:pt>
                <c:pt idx="2">
                  <c:v>1621.2060390000001</c:v>
                </c:pt>
                <c:pt idx="3">
                  <c:v>1690.070232</c:v>
                </c:pt>
                <c:pt idx="4">
                  <c:v>1690.6938640000001</c:v>
                </c:pt>
                <c:pt idx="5">
                  <c:v>1709.4264680000001</c:v>
                </c:pt>
                <c:pt idx="6">
                  <c:v>1795.1955930000001</c:v>
                </c:pt>
                <c:pt idx="7">
                  <c:v>1845.0157360000001</c:v>
                </c:pt>
                <c:pt idx="8">
                  <c:v>1873.5156899999999</c:v>
                </c:pt>
                <c:pt idx="9">
                  <c:v>1881.0872239999999</c:v>
                </c:pt>
                <c:pt idx="10">
                  <c:v>1966.2645959999998</c:v>
                </c:pt>
                <c:pt idx="11">
                  <c:v>1903.9559420000001</c:v>
                </c:pt>
                <c:pt idx="12">
                  <c:v>1933.1303539999999</c:v>
                </c:pt>
                <c:pt idx="13">
                  <c:v>1973.7367520000003</c:v>
                </c:pt>
                <c:pt idx="14">
                  <c:v>1978.300549</c:v>
                </c:pt>
                <c:pt idx="15">
                  <c:v>2012.8730460000002</c:v>
                </c:pt>
                <c:pt idx="16">
                  <c:v>1990.511135</c:v>
                </c:pt>
                <c:pt idx="17">
                  <c:v>2016.455584</c:v>
                </c:pt>
                <c:pt idx="18">
                  <c:v>1985.8012469999999</c:v>
                </c:pt>
                <c:pt idx="19">
                  <c:v>1755.9042529999999</c:v>
                </c:pt>
                <c:pt idx="20">
                  <c:v>1847.2902790000001</c:v>
                </c:pt>
                <c:pt idx="21">
                  <c:v>1733.4300049999999</c:v>
                </c:pt>
                <c:pt idx="22">
                  <c:v>1514.0429450000001</c:v>
                </c:pt>
                <c:pt idx="23">
                  <c:v>1581.114716</c:v>
                </c:pt>
                <c:pt idx="24">
                  <c:v>1581.7103500000001</c:v>
                </c:pt>
                <c:pt idx="25">
                  <c:v>1352.3981969999998</c:v>
                </c:pt>
                <c:pt idx="26">
                  <c:v>1240.1083820000001</c:v>
                </c:pt>
                <c:pt idx="27">
                  <c:v>1268.2502440000001</c:v>
                </c:pt>
                <c:pt idx="28">
                  <c:v>1253.7235109999999</c:v>
                </c:pt>
                <c:pt idx="29">
                  <c:v>1197.143311</c:v>
                </c:pt>
                <c:pt idx="30">
                  <c:v>1194.0115969999999</c:v>
                </c:pt>
                <c:pt idx="31">
                  <c:v>1158.112427</c:v>
                </c:pt>
                <c:pt idx="32">
                  <c:v>1122.615967</c:v>
                </c:pt>
                <c:pt idx="33">
                  <c:v>1128.708496</c:v>
                </c:pt>
                <c:pt idx="34">
                  <c:v>1168.2563479999999</c:v>
                </c:pt>
                <c:pt idx="35">
                  <c:v>1183.2105710000001</c:v>
                </c:pt>
                <c:pt idx="36">
                  <c:v>1200.5576169999999</c:v>
                </c:pt>
                <c:pt idx="37">
                  <c:v>1198.621582</c:v>
                </c:pt>
                <c:pt idx="38">
                  <c:v>1192.400024</c:v>
                </c:pt>
                <c:pt idx="39">
                  <c:v>1196.428467</c:v>
                </c:pt>
                <c:pt idx="40">
                  <c:v>1196.1217039999999</c:v>
                </c:pt>
                <c:pt idx="41">
                  <c:v>1184.567749</c:v>
                </c:pt>
                <c:pt idx="42">
                  <c:v>1177.0010990000001</c:v>
                </c:pt>
                <c:pt idx="43">
                  <c:v>1172.362061</c:v>
                </c:pt>
                <c:pt idx="44">
                  <c:v>1169.6286620000001</c:v>
                </c:pt>
                <c:pt idx="45">
                  <c:v>1166.952393</c:v>
                </c:pt>
                <c:pt idx="46">
                  <c:v>1169.306885</c:v>
                </c:pt>
                <c:pt idx="47">
                  <c:v>1166.7861330000001</c:v>
                </c:pt>
                <c:pt idx="48">
                  <c:v>1167.3706050000001</c:v>
                </c:pt>
                <c:pt idx="49">
                  <c:v>1168.505371</c:v>
                </c:pt>
                <c:pt idx="50">
                  <c:v>1163.58728</c:v>
                </c:pt>
                <c:pt idx="51">
                  <c:v>1162.105225</c:v>
                </c:pt>
                <c:pt idx="52">
                  <c:v>1152.887207</c:v>
                </c:pt>
                <c:pt idx="53">
                  <c:v>1151.535889</c:v>
                </c:pt>
                <c:pt idx="54">
                  <c:v>1161.826294</c:v>
                </c:pt>
                <c:pt idx="55">
                  <c:v>1161.928711</c:v>
                </c:pt>
                <c:pt idx="56">
                  <c:v>1155.2741699999999</c:v>
                </c:pt>
                <c:pt idx="57">
                  <c:v>1154.7508539999999</c:v>
                </c:pt>
                <c:pt idx="58">
                  <c:v>1153.095581</c:v>
                </c:pt>
                <c:pt idx="59">
                  <c:v>1162.0546879999999</c:v>
                </c:pt>
                <c:pt idx="60">
                  <c:v>1164.637817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gen_mix_REF!$C$27</c:f>
              <c:strCache>
                <c:ptCount val="1"/>
                <c:pt idx="0">
                  <c:v>Renewable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gen_mix_REF!$D$1:$BL$1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gen_mix_REF!$D$27:$BL$27</c:f>
              <c:numCache>
                <c:formatCode>General</c:formatCode>
                <c:ptCount val="61"/>
                <c:pt idx="0">
                  <c:v>357.23807200000005</c:v>
                </c:pt>
                <c:pt idx="1">
                  <c:v>357.77345300000002</c:v>
                </c:pt>
                <c:pt idx="2">
                  <c:v>326.85782499999993</c:v>
                </c:pt>
                <c:pt idx="3">
                  <c:v>356.70728999999994</c:v>
                </c:pt>
                <c:pt idx="4">
                  <c:v>336.66087599999997</c:v>
                </c:pt>
                <c:pt idx="5">
                  <c:v>384.79813300000006</c:v>
                </c:pt>
                <c:pt idx="6">
                  <c:v>422.95766700000007</c:v>
                </c:pt>
                <c:pt idx="7">
                  <c:v>433.63611399999996</c:v>
                </c:pt>
                <c:pt idx="8">
                  <c:v>400.42406700000004</c:v>
                </c:pt>
                <c:pt idx="9">
                  <c:v>398.95903099999998</c:v>
                </c:pt>
                <c:pt idx="10">
                  <c:v>356.47857100000004</c:v>
                </c:pt>
                <c:pt idx="11">
                  <c:v>287.72968900000001</c:v>
                </c:pt>
                <c:pt idx="12">
                  <c:v>343.43800100000004</c:v>
                </c:pt>
                <c:pt idx="13">
                  <c:v>355.29310900000002</c:v>
                </c:pt>
                <c:pt idx="14">
                  <c:v>351.48463199999998</c:v>
                </c:pt>
                <c:pt idx="15">
                  <c:v>357.65065299999998</c:v>
                </c:pt>
                <c:pt idx="16">
                  <c:v>385.77190900000005</c:v>
                </c:pt>
                <c:pt idx="17">
                  <c:v>352.74748499999998</c:v>
                </c:pt>
                <c:pt idx="18">
                  <c:v>380.93238900000006</c:v>
                </c:pt>
                <c:pt idx="19">
                  <c:v>417.72379699999993</c:v>
                </c:pt>
                <c:pt idx="20">
                  <c:v>427.3760769999999</c:v>
                </c:pt>
                <c:pt idx="21">
                  <c:v>513.33609699999988</c:v>
                </c:pt>
                <c:pt idx="22">
                  <c:v>494.57319299999995</c:v>
                </c:pt>
                <c:pt idx="23">
                  <c:v>522.07344899999998</c:v>
                </c:pt>
                <c:pt idx="24">
                  <c:v>538.57932000000005</c:v>
                </c:pt>
                <c:pt idx="25">
                  <c:v>544.24099000000001</c:v>
                </c:pt>
                <c:pt idx="26">
                  <c:v>609.44474200000013</c:v>
                </c:pt>
                <c:pt idx="27">
                  <c:v>690.78637700000002</c:v>
                </c:pt>
                <c:pt idx="28">
                  <c:v>684.509277</c:v>
                </c:pt>
                <c:pt idx="29">
                  <c:v>760.12573199999997</c:v>
                </c:pt>
                <c:pt idx="30">
                  <c:v>861.13708499999996</c:v>
                </c:pt>
                <c:pt idx="31">
                  <c:v>912.41229199999998</c:v>
                </c:pt>
                <c:pt idx="32">
                  <c:v>939.39679000000001</c:v>
                </c:pt>
                <c:pt idx="33">
                  <c:v>950.63622999999995</c:v>
                </c:pt>
                <c:pt idx="34">
                  <c:v>961.88055399999996</c:v>
                </c:pt>
                <c:pt idx="35">
                  <c:v>976.36071800000002</c:v>
                </c:pt>
                <c:pt idx="36">
                  <c:v>989.89959699999997</c:v>
                </c:pt>
                <c:pt idx="37">
                  <c:v>1003.1560669999999</c:v>
                </c:pt>
                <c:pt idx="38">
                  <c:v>1015.848267</c:v>
                </c:pt>
                <c:pt idx="39">
                  <c:v>1030.9979249999999</c:v>
                </c:pt>
                <c:pt idx="40">
                  <c:v>1054.7231449999999</c:v>
                </c:pt>
                <c:pt idx="41">
                  <c:v>1082.451904</c:v>
                </c:pt>
                <c:pt idx="42">
                  <c:v>1111.7310789999999</c:v>
                </c:pt>
                <c:pt idx="43">
                  <c:v>1144.114624</c:v>
                </c:pt>
                <c:pt idx="44">
                  <c:v>1179.2985839999999</c:v>
                </c:pt>
                <c:pt idx="45">
                  <c:v>1218.740112</c:v>
                </c:pt>
                <c:pt idx="46">
                  <c:v>1245.0708010000001</c:v>
                </c:pt>
                <c:pt idx="47">
                  <c:v>1271.2788089999999</c:v>
                </c:pt>
                <c:pt idx="48">
                  <c:v>1301.9195560000001</c:v>
                </c:pt>
                <c:pt idx="49">
                  <c:v>1326.8485109999999</c:v>
                </c:pt>
                <c:pt idx="50">
                  <c:v>1347.0112300000001</c:v>
                </c:pt>
                <c:pt idx="51">
                  <c:v>1368.8679199999999</c:v>
                </c:pt>
                <c:pt idx="52">
                  <c:v>1393.290894</c:v>
                </c:pt>
                <c:pt idx="53">
                  <c:v>1420.2197269999999</c:v>
                </c:pt>
                <c:pt idx="54">
                  <c:v>1449.474365</c:v>
                </c:pt>
                <c:pt idx="55">
                  <c:v>1486.0548100000001</c:v>
                </c:pt>
                <c:pt idx="56">
                  <c:v>1528.317871</c:v>
                </c:pt>
                <c:pt idx="57">
                  <c:v>1562.9219969999999</c:v>
                </c:pt>
                <c:pt idx="58">
                  <c:v>1593.321289</c:v>
                </c:pt>
                <c:pt idx="59">
                  <c:v>1622.0639650000001</c:v>
                </c:pt>
                <c:pt idx="60">
                  <c:v>1650.7463379999999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gen_mix_REF!$C$28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gen_mix_REF!$D$1:$BL$1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gen_mix_REF!$D$28:$BL$28</c:f>
              <c:numCache>
                <c:formatCode>General</c:formatCode>
                <c:ptCount val="61"/>
                <c:pt idx="0">
                  <c:v>372.765154</c:v>
                </c:pt>
                <c:pt idx="1">
                  <c:v>381.55301700000001</c:v>
                </c:pt>
                <c:pt idx="2">
                  <c:v>404.07437199999998</c:v>
                </c:pt>
                <c:pt idx="3">
                  <c:v>414.92679799999996</c:v>
                </c:pt>
                <c:pt idx="4">
                  <c:v>460.218682</c:v>
                </c:pt>
                <c:pt idx="5">
                  <c:v>496.05794500000002</c:v>
                </c:pt>
                <c:pt idx="6">
                  <c:v>455.05557600000003</c:v>
                </c:pt>
                <c:pt idx="7">
                  <c:v>479.39866999999998</c:v>
                </c:pt>
                <c:pt idx="8">
                  <c:v>531.25710400000003</c:v>
                </c:pt>
                <c:pt idx="9">
                  <c:v>556.39612699999998</c:v>
                </c:pt>
                <c:pt idx="10">
                  <c:v>601.03815900000006</c:v>
                </c:pt>
                <c:pt idx="11">
                  <c:v>639.12911899999995</c:v>
                </c:pt>
                <c:pt idx="12">
                  <c:v>691.00574399999994</c:v>
                </c:pt>
                <c:pt idx="13">
                  <c:v>649.90753899999993</c:v>
                </c:pt>
                <c:pt idx="14">
                  <c:v>710.10001699999998</c:v>
                </c:pt>
                <c:pt idx="15">
                  <c:v>760.96025399999996</c:v>
                </c:pt>
                <c:pt idx="16">
                  <c:v>816.44077000000004</c:v>
                </c:pt>
                <c:pt idx="17">
                  <c:v>896.58979099999988</c:v>
                </c:pt>
                <c:pt idx="18">
                  <c:v>882.98059899999998</c:v>
                </c:pt>
                <c:pt idx="19">
                  <c:v>920.97868100000005</c:v>
                </c:pt>
                <c:pt idx="20">
                  <c:v>987.69723400000009</c:v>
                </c:pt>
                <c:pt idx="21">
                  <c:v>1013.6889289999999</c:v>
                </c:pt>
                <c:pt idx="22">
                  <c:v>1225.8941750000001</c:v>
                </c:pt>
                <c:pt idx="23">
                  <c:v>1124.83556</c:v>
                </c:pt>
                <c:pt idx="24">
                  <c:v>1126.608958</c:v>
                </c:pt>
                <c:pt idx="25">
                  <c:v>1333.4821100000001</c:v>
                </c:pt>
                <c:pt idx="26">
                  <c:v>1380.294635</c:v>
                </c:pt>
                <c:pt idx="27">
                  <c:v>1252.0474850000001</c:v>
                </c:pt>
                <c:pt idx="28">
                  <c:v>1329.3070070000001</c:v>
                </c:pt>
                <c:pt idx="29">
                  <c:v>1417.3608400000001</c:v>
                </c:pt>
                <c:pt idx="30">
                  <c:v>1371.9248050000001</c:v>
                </c:pt>
                <c:pt idx="31">
                  <c:v>1379.1457519999999</c:v>
                </c:pt>
                <c:pt idx="32">
                  <c:v>1413.4293210000001</c:v>
                </c:pt>
                <c:pt idx="33">
                  <c:v>1445.3469239999999</c:v>
                </c:pt>
                <c:pt idx="34">
                  <c:v>1432.5203859999999</c:v>
                </c:pt>
                <c:pt idx="35">
                  <c:v>1448.5419919999999</c:v>
                </c:pt>
                <c:pt idx="36">
                  <c:v>1455.6645510000001</c:v>
                </c:pt>
                <c:pt idx="37">
                  <c:v>1476.9848629999999</c:v>
                </c:pt>
                <c:pt idx="38">
                  <c:v>1507.5471190000001</c:v>
                </c:pt>
                <c:pt idx="39">
                  <c:v>1524.9589840000001</c:v>
                </c:pt>
                <c:pt idx="40">
                  <c:v>1535.065186</c:v>
                </c:pt>
                <c:pt idx="41">
                  <c:v>1554.5004879999999</c:v>
                </c:pt>
                <c:pt idx="42">
                  <c:v>1559.8123780000001</c:v>
                </c:pt>
                <c:pt idx="43">
                  <c:v>1566.865845</c:v>
                </c:pt>
                <c:pt idx="44">
                  <c:v>1587.534668</c:v>
                </c:pt>
                <c:pt idx="45">
                  <c:v>1593.311279</c:v>
                </c:pt>
                <c:pt idx="46">
                  <c:v>1613.7929690000001</c:v>
                </c:pt>
                <c:pt idx="47">
                  <c:v>1635.7857670000001</c:v>
                </c:pt>
                <c:pt idx="48">
                  <c:v>1647.9144289999999</c:v>
                </c:pt>
                <c:pt idx="49">
                  <c:v>1664.040039</c:v>
                </c:pt>
                <c:pt idx="50">
                  <c:v>1686.4370120000001</c:v>
                </c:pt>
                <c:pt idx="51">
                  <c:v>1709.0042719999999</c:v>
                </c:pt>
                <c:pt idx="52">
                  <c:v>1738.790405</c:v>
                </c:pt>
                <c:pt idx="53">
                  <c:v>1761.9052730000001</c:v>
                </c:pt>
                <c:pt idx="54">
                  <c:v>1770.473389</c:v>
                </c:pt>
                <c:pt idx="55">
                  <c:v>1789.0780030000001</c:v>
                </c:pt>
                <c:pt idx="56">
                  <c:v>1813.25</c:v>
                </c:pt>
                <c:pt idx="57">
                  <c:v>1834.5036620000001</c:v>
                </c:pt>
                <c:pt idx="58">
                  <c:v>1860.8427730000001</c:v>
                </c:pt>
                <c:pt idx="59">
                  <c:v>1876.1748050000001</c:v>
                </c:pt>
                <c:pt idx="60">
                  <c:v>1914.0344239999999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860368"/>
        <c:axId val="380860928"/>
      </c:lineChart>
      <c:catAx>
        <c:axId val="38086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609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086092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60368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39044191511971E-2"/>
          <c:y val="7.8097878507408472E-2"/>
          <c:w val="0.83098641404389861"/>
          <c:h val="0.8163219426651543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CapAddnsRetires!$C$27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CapAddnsRetires!$S$27:$BL$27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 formatCode="_(* #,##0.0_);_(* \(#,##0.0\);_(* &quot;-&quot;??_);_(@_)">
                  <c:v>1.1220000000000001</c:v>
                </c:pt>
                <c:pt idx="12" formatCode="_(* #,##0.0_);_(* \(#,##0.0\);_(* &quot;-&quot;??_);_(@_)">
                  <c:v>0</c:v>
                </c:pt>
                <c:pt idx="13" formatCode="0.0">
                  <c:v>0</c:v>
                </c:pt>
                <c:pt idx="14" formatCode="0.0">
                  <c:v>1.1000000000000001</c:v>
                </c:pt>
                <c:pt idx="15" formatCode="0.0">
                  <c:v>1.1000000000000001</c:v>
                </c:pt>
                <c:pt idx="16" formatCode="0.0">
                  <c:v>0</c:v>
                </c:pt>
                <c:pt idx="17" formatCode="0.0">
                  <c:v>0</c:v>
                </c:pt>
                <c:pt idx="18" formatCode="0.0">
                  <c:v>0</c:v>
                </c:pt>
                <c:pt idx="19" formatCode="0.0">
                  <c:v>0</c:v>
                </c:pt>
                <c:pt idx="20" formatCode="0.0">
                  <c:v>0</c:v>
                </c:pt>
                <c:pt idx="21" formatCode="0.0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  <c:pt idx="29" formatCode="0.0">
                  <c:v>0</c:v>
                </c:pt>
                <c:pt idx="30" formatCode="0.0">
                  <c:v>0</c:v>
                </c:pt>
                <c:pt idx="31" formatCode="0.0">
                  <c:v>0</c:v>
                </c:pt>
                <c:pt idx="32" formatCode="0.0">
                  <c:v>0</c:v>
                </c:pt>
                <c:pt idx="33" formatCode="0.0">
                  <c:v>0</c:v>
                </c:pt>
                <c:pt idx="34" formatCode="0.0">
                  <c:v>0</c:v>
                </c:pt>
                <c:pt idx="35" formatCode="0.0">
                  <c:v>0</c:v>
                </c:pt>
                <c:pt idx="36" formatCode="0.0">
                  <c:v>0</c:v>
                </c:pt>
                <c:pt idx="37" formatCode="0.0">
                  <c:v>0</c:v>
                </c:pt>
                <c:pt idx="38" formatCode="0.0">
                  <c:v>0</c:v>
                </c:pt>
                <c:pt idx="39" formatCode="0.0">
                  <c:v>0</c:v>
                </c:pt>
                <c:pt idx="40" formatCode="0.0">
                  <c:v>0</c:v>
                </c:pt>
                <c:pt idx="41" formatCode="0.0">
                  <c:v>0</c:v>
                </c:pt>
                <c:pt idx="42" formatCode="0.0">
                  <c:v>0</c:v>
                </c:pt>
                <c:pt idx="43" formatCode="0.0">
                  <c:v>0</c:v>
                </c:pt>
                <c:pt idx="44" formatCode="0.0">
                  <c:v>0</c:v>
                </c:pt>
                <c:pt idx="45" formatCode="0.0">
                  <c:v>0</c:v>
                </c:pt>
              </c:numCache>
            </c:numRef>
          </c:val>
        </c:ser>
        <c:ser>
          <c:idx val="5"/>
          <c:order val="1"/>
          <c:tx>
            <c:strRef>
              <c:f>CapAddnsRetires!$C$25</c:f>
              <c:strCache>
                <c:ptCount val="1"/>
                <c:pt idx="0">
                  <c:v>Coal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CapAddnsRetires!$S$25:$BL$25</c:f>
              <c:numCache>
                <c:formatCode>General</c:formatCode>
                <c:ptCount val="46"/>
                <c:pt idx="0">
                  <c:v>0.3881</c:v>
                </c:pt>
                <c:pt idx="1">
                  <c:v>0.52400000000000002</c:v>
                </c:pt>
                <c:pt idx="2">
                  <c:v>1.4136</c:v>
                </c:pt>
                <c:pt idx="3">
                  <c:v>1.4433000000000002</c:v>
                </c:pt>
                <c:pt idx="4">
                  <c:v>1.7502</c:v>
                </c:pt>
                <c:pt idx="5">
                  <c:v>5.3215000000000003</c:v>
                </c:pt>
                <c:pt idx="6">
                  <c:v>3.778</c:v>
                </c:pt>
                <c:pt idx="7">
                  <c:v>3.6909999999999998</c:v>
                </c:pt>
                <c:pt idx="8">
                  <c:v>1.5315000000000001</c:v>
                </c:pt>
                <c:pt idx="9">
                  <c:v>8.3500000000000005E-2</c:v>
                </c:pt>
                <c:pt idx="10">
                  <c:v>4.7000000000000002E-3</c:v>
                </c:pt>
                <c:pt idx="11" formatCode="_(* #,##0.0_);_(* \(#,##0.0\);_(* &quot;-&quot;??_);_(@_)">
                  <c:v>0</c:v>
                </c:pt>
                <c:pt idx="12" formatCode="_(* #,##0.0_);_(* \(#,##0.0\);_(* &quot;-&quot;??_);_(@_)">
                  <c:v>9.1540000000000177E-2</c:v>
                </c:pt>
                <c:pt idx="13" formatCode="0.0">
                  <c:v>0</c:v>
                </c:pt>
                <c:pt idx="14" formatCode="0.0">
                  <c:v>0</c:v>
                </c:pt>
                <c:pt idx="15" formatCode="0.0">
                  <c:v>9.5650000000000006E-3</c:v>
                </c:pt>
                <c:pt idx="16" formatCode="0.0">
                  <c:v>0</c:v>
                </c:pt>
                <c:pt idx="17" formatCode="0.0">
                  <c:v>0</c:v>
                </c:pt>
                <c:pt idx="18" formatCode="0.0">
                  <c:v>0</c:v>
                </c:pt>
                <c:pt idx="19" formatCode="0.0">
                  <c:v>0</c:v>
                </c:pt>
                <c:pt idx="20" formatCode="0.0">
                  <c:v>0</c:v>
                </c:pt>
                <c:pt idx="21" formatCode="0.0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  <c:pt idx="29" formatCode="0.0">
                  <c:v>0</c:v>
                </c:pt>
                <c:pt idx="30" formatCode="0.0">
                  <c:v>0</c:v>
                </c:pt>
                <c:pt idx="31" formatCode="0.0">
                  <c:v>0</c:v>
                </c:pt>
                <c:pt idx="32" formatCode="0.0">
                  <c:v>0</c:v>
                </c:pt>
                <c:pt idx="33" formatCode="0.0">
                  <c:v>0</c:v>
                </c:pt>
                <c:pt idx="34" formatCode="0.0">
                  <c:v>0</c:v>
                </c:pt>
                <c:pt idx="35" formatCode="0.0">
                  <c:v>0</c:v>
                </c:pt>
                <c:pt idx="36" formatCode="0.0">
                  <c:v>0</c:v>
                </c:pt>
                <c:pt idx="37" formatCode="0.0">
                  <c:v>0</c:v>
                </c:pt>
                <c:pt idx="38" formatCode="0.0">
                  <c:v>0</c:v>
                </c:pt>
                <c:pt idx="39" formatCode="0.0">
                  <c:v>0</c:v>
                </c:pt>
                <c:pt idx="40" formatCode="0.0">
                  <c:v>0</c:v>
                </c:pt>
                <c:pt idx="41" formatCode="0.0">
                  <c:v>0</c:v>
                </c:pt>
                <c:pt idx="42" formatCode="0.0">
                  <c:v>0</c:v>
                </c:pt>
                <c:pt idx="43" formatCode="0.0">
                  <c:v>0</c:v>
                </c:pt>
                <c:pt idx="44" formatCode="0.0">
                  <c:v>0</c:v>
                </c:pt>
                <c:pt idx="45" formatCode="0.0">
                  <c:v>0</c:v>
                </c:pt>
              </c:numCache>
            </c:numRef>
          </c:val>
        </c:ser>
        <c:ser>
          <c:idx val="4"/>
          <c:order val="2"/>
          <c:tx>
            <c:strRef>
              <c:f>CapAddnsRetires!$C$30</c:f>
              <c:strCache>
                <c:ptCount val="1"/>
                <c:pt idx="0">
                  <c:v>Oil &amp;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CapAddnsRetires!$S$30:$BL$30</c:f>
              <c:numCache>
                <c:formatCode>General</c:formatCode>
                <c:ptCount val="46"/>
                <c:pt idx="0">
                  <c:v>15.382700000000002</c:v>
                </c:pt>
                <c:pt idx="1">
                  <c:v>9.1298000000000012</c:v>
                </c:pt>
                <c:pt idx="2">
                  <c:v>6.9085999999999999</c:v>
                </c:pt>
                <c:pt idx="3">
                  <c:v>7.8282000000000043</c:v>
                </c:pt>
                <c:pt idx="4">
                  <c:v>9.5274999999999999</c:v>
                </c:pt>
                <c:pt idx="5">
                  <c:v>7.5206000000000026</c:v>
                </c:pt>
                <c:pt idx="6">
                  <c:v>10.1495</c:v>
                </c:pt>
                <c:pt idx="7">
                  <c:v>9.6809999999999992</c:v>
                </c:pt>
                <c:pt idx="8">
                  <c:v>7.0272999999999968</c:v>
                </c:pt>
                <c:pt idx="9">
                  <c:v>8.4274000000000058</c:v>
                </c:pt>
                <c:pt idx="10">
                  <c:v>5.9196999999999971</c:v>
                </c:pt>
                <c:pt idx="11" formatCode="_(* #,##0.0_);_(* \(#,##0.0\);_(* &quot;-&quot;??_);_(@_)">
                  <c:v>9.193918</c:v>
                </c:pt>
                <c:pt idx="12" formatCode="_(* #,##0.0_);_(* \(#,##0.0\);_(* &quot;-&quot;??_);_(@_)">
                  <c:v>12.874347000000002</c:v>
                </c:pt>
                <c:pt idx="13" formatCode="0.0">
                  <c:v>23.681660000000001</c:v>
                </c:pt>
                <c:pt idx="14" formatCode="0.0">
                  <c:v>15.534072000000002</c:v>
                </c:pt>
                <c:pt idx="15" formatCode="0.0">
                  <c:v>3.5096530000000001</c:v>
                </c:pt>
                <c:pt idx="16" formatCode="0.0">
                  <c:v>2.3576539999999966</c:v>
                </c:pt>
                <c:pt idx="17" formatCode="0.0">
                  <c:v>2.6908689999999993</c:v>
                </c:pt>
                <c:pt idx="18" formatCode="0.0">
                  <c:v>6.2023210000000049</c:v>
                </c:pt>
                <c:pt idx="19" formatCode="0.0">
                  <c:v>7.1680530000000005</c:v>
                </c:pt>
                <c:pt idx="20" formatCode="0.0">
                  <c:v>4.4748279999999951</c:v>
                </c:pt>
                <c:pt idx="21" formatCode="0.0">
                  <c:v>6.452319000000017</c:v>
                </c:pt>
                <c:pt idx="22" formatCode="0.0">
                  <c:v>4.1721809999999806</c:v>
                </c:pt>
                <c:pt idx="23" formatCode="0.0">
                  <c:v>4.4722280000000154</c:v>
                </c:pt>
                <c:pt idx="24" formatCode="0.0">
                  <c:v>4.9729289999999935</c:v>
                </c:pt>
                <c:pt idx="25" formatCode="0.0">
                  <c:v>5.8657520000000005</c:v>
                </c:pt>
                <c:pt idx="26" formatCode="0.0">
                  <c:v>6.5954160000000002</c:v>
                </c:pt>
                <c:pt idx="27" formatCode="0.0">
                  <c:v>4.1422480000000093</c:v>
                </c:pt>
                <c:pt idx="28" formatCode="0.0">
                  <c:v>3.9796300000000002</c:v>
                </c:pt>
                <c:pt idx="29" formatCode="0.0">
                  <c:v>4.266863999999984</c:v>
                </c:pt>
                <c:pt idx="30" formatCode="0.0">
                  <c:v>3.9932019999999966</c:v>
                </c:pt>
                <c:pt idx="31" formatCode="0.0">
                  <c:v>6.3412440000000032</c:v>
                </c:pt>
                <c:pt idx="32" formatCode="0.0">
                  <c:v>6.5001080000000115</c:v>
                </c:pt>
                <c:pt idx="33" formatCode="0.0">
                  <c:v>7.0866210000000081</c:v>
                </c:pt>
                <c:pt idx="34" formatCode="0.0">
                  <c:v>6.7828769999999849</c:v>
                </c:pt>
                <c:pt idx="35" formatCode="0.0">
                  <c:v>6.117761999999999</c:v>
                </c:pt>
                <c:pt idx="36" formatCode="0.0">
                  <c:v>8.5931640000000016</c:v>
                </c:pt>
                <c:pt idx="37" formatCode="0.0">
                  <c:v>10.080689999999976</c:v>
                </c:pt>
                <c:pt idx="38" formatCode="0.0">
                  <c:v>10.034730000000025</c:v>
                </c:pt>
                <c:pt idx="39" formatCode="0.0">
                  <c:v>12.372039000000001</c:v>
                </c:pt>
                <c:pt idx="40" formatCode="0.0">
                  <c:v>14.272896000000003</c:v>
                </c:pt>
                <c:pt idx="41" formatCode="0.0">
                  <c:v>13.590838999999988</c:v>
                </c:pt>
                <c:pt idx="42" formatCode="0.0">
                  <c:v>10.247084999999998</c:v>
                </c:pt>
                <c:pt idx="43" formatCode="0.0">
                  <c:v>11.465788000000003</c:v>
                </c:pt>
                <c:pt idx="44" formatCode="0.0">
                  <c:v>11.919861999999995</c:v>
                </c:pt>
                <c:pt idx="45" formatCode="0.0">
                  <c:v>17.207739999999944</c:v>
                </c:pt>
              </c:numCache>
            </c:numRef>
          </c:val>
        </c:ser>
        <c:ser>
          <c:idx val="0"/>
          <c:order val="3"/>
          <c:tx>
            <c:strRef>
              <c:f>CapAddnsRetires!$C$26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CapAddnsRetires!$S$26:$BL$26</c:f>
              <c:numCache>
                <c:formatCode>General</c:formatCode>
                <c:ptCount val="46"/>
                <c:pt idx="0">
                  <c:v>8.8499999999999981E-2</c:v>
                </c:pt>
                <c:pt idx="1">
                  <c:v>0.28910000000000041</c:v>
                </c:pt>
                <c:pt idx="2">
                  <c:v>0.32820000000000088</c:v>
                </c:pt>
                <c:pt idx="3">
                  <c:v>0.29439999999999977</c:v>
                </c:pt>
                <c:pt idx="4">
                  <c:v>0.58980000000000088</c:v>
                </c:pt>
                <c:pt idx="5">
                  <c:v>0.26169999999999999</c:v>
                </c:pt>
                <c:pt idx="6">
                  <c:v>0.55009999999999992</c:v>
                </c:pt>
                <c:pt idx="7">
                  <c:v>0.9897999999999999</c:v>
                </c:pt>
                <c:pt idx="8">
                  <c:v>1.3148999999999988</c:v>
                </c:pt>
                <c:pt idx="9">
                  <c:v>0.40799999999999986</c:v>
                </c:pt>
                <c:pt idx="10">
                  <c:v>0.52750000000000008</c:v>
                </c:pt>
                <c:pt idx="11" formatCode="_(* #,##0.0_);_(* \(#,##0.0\);_(* &quot;-&quot;??_);_(@_)">
                  <c:v>0.78589599999999959</c:v>
                </c:pt>
                <c:pt idx="12" formatCode="_(* #,##0.0_);_(* \(#,##0.0\);_(* &quot;-&quot;??_);_(@_)">
                  <c:v>0.96552800000000083</c:v>
                </c:pt>
                <c:pt idx="13" formatCode="0.0">
                  <c:v>1.8066800000000001</c:v>
                </c:pt>
                <c:pt idx="14" formatCode="0.0">
                  <c:v>2.4715029999999989</c:v>
                </c:pt>
                <c:pt idx="15" formatCode="0.0">
                  <c:v>1.8220730000000009</c:v>
                </c:pt>
                <c:pt idx="16" formatCode="0.0">
                  <c:v>1.766181</c:v>
                </c:pt>
                <c:pt idx="17" formatCode="0.0">
                  <c:v>2.3277870000000007</c:v>
                </c:pt>
                <c:pt idx="18" formatCode="0.0">
                  <c:v>2.3759789999999992</c:v>
                </c:pt>
                <c:pt idx="19" formatCode="0.0">
                  <c:v>2.3540810000000008</c:v>
                </c:pt>
                <c:pt idx="20" formatCode="0.0">
                  <c:v>2.5080149999999994</c:v>
                </c:pt>
                <c:pt idx="21" formatCode="0.0">
                  <c:v>2.9878440000000004</c:v>
                </c:pt>
                <c:pt idx="22" formatCode="0.0">
                  <c:v>2.8457710000000005</c:v>
                </c:pt>
                <c:pt idx="23" formatCode="0.0">
                  <c:v>2.6189800000000005</c:v>
                </c:pt>
                <c:pt idx="24" formatCode="0.0">
                  <c:v>2.5941939999999999</c:v>
                </c:pt>
                <c:pt idx="25" formatCode="0.0">
                  <c:v>2.323172</c:v>
                </c:pt>
                <c:pt idx="26" formatCode="0.0">
                  <c:v>2.3664139999999998</c:v>
                </c:pt>
                <c:pt idx="27" formatCode="0.0">
                  <c:v>1.735155999999999</c:v>
                </c:pt>
                <c:pt idx="28" formatCode="0.0">
                  <c:v>1.5698749999999997</c:v>
                </c:pt>
                <c:pt idx="29" formatCode="0.0">
                  <c:v>1.5086949999999959</c:v>
                </c:pt>
                <c:pt idx="30" formatCode="0.0">
                  <c:v>0.94195300000000604</c:v>
                </c:pt>
                <c:pt idx="31" formatCode="0.0">
                  <c:v>0.70505299999999504</c:v>
                </c:pt>
                <c:pt idx="32" formatCode="0.0">
                  <c:v>0.65632900000000349</c:v>
                </c:pt>
                <c:pt idx="33" formatCode="0.0">
                  <c:v>0.64373699999999712</c:v>
                </c:pt>
                <c:pt idx="34" formatCode="0.0">
                  <c:v>0.3974890000000002</c:v>
                </c:pt>
                <c:pt idx="35" formatCode="0.0">
                  <c:v>0.16147500000000115</c:v>
                </c:pt>
                <c:pt idx="36" formatCode="0.0">
                  <c:v>0.15941900000000242</c:v>
                </c:pt>
                <c:pt idx="37" formatCode="0.0">
                  <c:v>0.63352799999999987</c:v>
                </c:pt>
                <c:pt idx="38" formatCode="0.0">
                  <c:v>0.67677699999999952</c:v>
                </c:pt>
                <c:pt idx="39" formatCode="0.0">
                  <c:v>0.75743699999999958</c:v>
                </c:pt>
                <c:pt idx="40" formatCode="0.0">
                  <c:v>0.56614999999999671</c:v>
                </c:pt>
                <c:pt idx="41" formatCode="0.0">
                  <c:v>0.73513500000000054</c:v>
                </c:pt>
                <c:pt idx="42" formatCode="0.0">
                  <c:v>0.62412300000000476</c:v>
                </c:pt>
                <c:pt idx="43" formatCode="0.0">
                  <c:v>0.67795000000000039</c:v>
                </c:pt>
                <c:pt idx="44" formatCode="0.0">
                  <c:v>0.63841099999999928</c:v>
                </c:pt>
                <c:pt idx="45" formatCode="0.0">
                  <c:v>0.64679199999999837</c:v>
                </c:pt>
              </c:numCache>
            </c:numRef>
          </c:val>
        </c:ser>
        <c:ser>
          <c:idx val="2"/>
          <c:order val="4"/>
          <c:tx>
            <c:strRef>
              <c:f>CapAddnsRetires!$C$28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CapAddnsRetires!$S$28:$BL$28</c:f>
              <c:numCache>
                <c:formatCode>General</c:formatCode>
                <c:ptCount val="46"/>
                <c:pt idx="0">
                  <c:v>2.1444999999999999</c:v>
                </c:pt>
                <c:pt idx="1">
                  <c:v>2.6484000000000023</c:v>
                </c:pt>
                <c:pt idx="2">
                  <c:v>5.3155000000000001</c:v>
                </c:pt>
                <c:pt idx="3">
                  <c:v>8.3284000000000002</c:v>
                </c:pt>
                <c:pt idx="4">
                  <c:v>9.792799999999998</c:v>
                </c:pt>
                <c:pt idx="5">
                  <c:v>4.6612</c:v>
                </c:pt>
                <c:pt idx="6">
                  <c:v>6.7308999999999992</c:v>
                </c:pt>
                <c:pt idx="7">
                  <c:v>13.142300000000002</c:v>
                </c:pt>
                <c:pt idx="8">
                  <c:v>0.85909999999999986</c:v>
                </c:pt>
                <c:pt idx="9">
                  <c:v>4.8529</c:v>
                </c:pt>
                <c:pt idx="10">
                  <c:v>8.1888000000000005</c:v>
                </c:pt>
                <c:pt idx="11" formatCode="_(* #,##0.0_);_(* \(#,##0.0\);_(* &quot;-&quot;??_);_(@_)">
                  <c:v>9.9089880000000008</c:v>
                </c:pt>
                <c:pt idx="12" formatCode="_(* #,##0.0_);_(* \(#,##0.0\);_(* &quot;-&quot;??_);_(@_)">
                  <c:v>7.8062999999999994</c:v>
                </c:pt>
                <c:pt idx="13" formatCode="0.0">
                  <c:v>7.6344009999999995</c:v>
                </c:pt>
                <c:pt idx="14" formatCode="0.0">
                  <c:v>7.5684030000000018</c:v>
                </c:pt>
                <c:pt idx="15" formatCode="0.0">
                  <c:v>14.869154</c:v>
                </c:pt>
                <c:pt idx="16" formatCode="0.0">
                  <c:v>7.9035729999999962</c:v>
                </c:pt>
                <c:pt idx="17" formatCode="0.0">
                  <c:v>4.592728999999995</c:v>
                </c:pt>
                <c:pt idx="18" formatCode="0.0">
                  <c:v>3.9999999899009708E-6</c:v>
                </c:pt>
                <c:pt idx="19" formatCode="0.0">
                  <c:v>2.5999999991199729E-5</c:v>
                </c:pt>
                <c:pt idx="20" formatCode="0.0">
                  <c:v>7.7109999999933621E-3</c:v>
                </c:pt>
                <c:pt idx="21" formatCode="0.0">
                  <c:v>1.2149999999991223E-2</c:v>
                </c:pt>
                <c:pt idx="22" formatCode="0.0">
                  <c:v>3.5356999999990535E-2</c:v>
                </c:pt>
                <c:pt idx="23" formatCode="0.0">
                  <c:v>3.6321999999994858E-2</c:v>
                </c:pt>
                <c:pt idx="24" formatCode="0.0">
                  <c:v>3.7840999999996683E-2</c:v>
                </c:pt>
                <c:pt idx="25" formatCode="0.0">
                  <c:v>8.0691999999995545E-2</c:v>
                </c:pt>
                <c:pt idx="26" formatCode="0.0">
                  <c:v>8.217499999999589E-2</c:v>
                </c:pt>
                <c:pt idx="27" formatCode="0.0">
                  <c:v>6.9007999999996628E-2</c:v>
                </c:pt>
                <c:pt idx="28" formatCode="0.0">
                  <c:v>7.2054999999995317E-2</c:v>
                </c:pt>
                <c:pt idx="29" formatCode="0.0">
                  <c:v>0.11506099999999364</c:v>
                </c:pt>
                <c:pt idx="30" formatCode="0.0">
                  <c:v>0.12030900000000244</c:v>
                </c:pt>
                <c:pt idx="31" formatCode="0.0">
                  <c:v>8.5511000000000337E-2</c:v>
                </c:pt>
                <c:pt idx="32" formatCode="0.0">
                  <c:v>0.11713399999999297</c:v>
                </c:pt>
                <c:pt idx="33" formatCode="0.0">
                  <c:v>0.11098199999999991</c:v>
                </c:pt>
                <c:pt idx="34" formatCode="0.0">
                  <c:v>0.10966999999999061</c:v>
                </c:pt>
                <c:pt idx="35" formatCode="0.0">
                  <c:v>0.12382499999999652</c:v>
                </c:pt>
                <c:pt idx="36" formatCode="0.0">
                  <c:v>0.30841999999999459</c:v>
                </c:pt>
                <c:pt idx="37" formatCode="0.0">
                  <c:v>0.13884399999999175</c:v>
                </c:pt>
                <c:pt idx="38" formatCode="0.0">
                  <c:v>0.52861899999999906</c:v>
                </c:pt>
                <c:pt idx="39" formatCode="0.0">
                  <c:v>0.18523399999999768</c:v>
                </c:pt>
                <c:pt idx="40" formatCode="0.0">
                  <c:v>1.6272760000000019</c:v>
                </c:pt>
                <c:pt idx="41" formatCode="0.0">
                  <c:v>0.19199099999999447</c:v>
                </c:pt>
                <c:pt idx="42" formatCode="0.0">
                  <c:v>0.4726419999999969</c:v>
                </c:pt>
                <c:pt idx="43" formatCode="0.0">
                  <c:v>0.61341099999999926</c:v>
                </c:pt>
                <c:pt idx="44" formatCode="0.0">
                  <c:v>1.8514560000000024</c:v>
                </c:pt>
                <c:pt idx="45" formatCode="0.0">
                  <c:v>2.1104679999999973</c:v>
                </c:pt>
              </c:numCache>
            </c:numRef>
          </c:val>
        </c:ser>
        <c:ser>
          <c:idx val="3"/>
          <c:order val="5"/>
          <c:tx>
            <c:strRef>
              <c:f>CapAddnsRetires!$C$29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CapAddnsRetires!$S$29:$BL$29</c:f>
              <c:numCache>
                <c:formatCode>General</c:formatCode>
                <c:ptCount val="46"/>
                <c:pt idx="0">
                  <c:v>1.4E-3</c:v>
                </c:pt>
                <c:pt idx="1">
                  <c:v>1.2999999999999999E-3</c:v>
                </c:pt>
                <c:pt idx="2">
                  <c:v>0.10070000000000003</c:v>
                </c:pt>
                <c:pt idx="3">
                  <c:v>3.0599999999999995E-2</c:v>
                </c:pt>
                <c:pt idx="4">
                  <c:v>0.40788499999999983</c:v>
                </c:pt>
                <c:pt idx="5">
                  <c:v>0.87914900000000018</c:v>
                </c:pt>
                <c:pt idx="6">
                  <c:v>1.7768109999999995</c:v>
                </c:pt>
                <c:pt idx="7">
                  <c:v>3.2270500000000002</c:v>
                </c:pt>
                <c:pt idx="8">
                  <c:v>5.1793370000000003</c:v>
                </c:pt>
                <c:pt idx="9">
                  <c:v>6.0330980000000007</c:v>
                </c:pt>
                <c:pt idx="10">
                  <c:v>6.6118509999999979</c:v>
                </c:pt>
                <c:pt idx="11" formatCode="_(* #,##0.0_);_(* \(#,##0.0\);_(* &quot;-&quot;??_);_(@_)">
                  <c:v>11.957661999999981</c:v>
                </c:pt>
                <c:pt idx="12" formatCode="_(* #,##0.0_);_(* \(#,##0.0\);_(* &quot;-&quot;??_);_(@_)">
                  <c:v>9.9843959999999825</c:v>
                </c:pt>
                <c:pt idx="13" formatCode="0.0">
                  <c:v>8.6597670000000004</c:v>
                </c:pt>
                <c:pt idx="14" formatCode="0.0">
                  <c:v>16.214092999999998</c:v>
                </c:pt>
                <c:pt idx="15" formatCode="0.0">
                  <c:v>9.3678479999999968</c:v>
                </c:pt>
                <c:pt idx="16" formatCode="0.0">
                  <c:v>7.974359999999999</c:v>
                </c:pt>
                <c:pt idx="17" formatCode="0.0">
                  <c:v>3.5376320000000021</c:v>
                </c:pt>
                <c:pt idx="18" formatCode="0.0">
                  <c:v>3.0220950000000002</c:v>
                </c:pt>
                <c:pt idx="19" formatCode="0.0">
                  <c:v>3.4998149999999981</c:v>
                </c:pt>
                <c:pt idx="20" formatCode="0.0">
                  <c:v>5.9205690000000004</c:v>
                </c:pt>
                <c:pt idx="21" formatCode="0.0">
                  <c:v>5.7037610000000001</c:v>
                </c:pt>
                <c:pt idx="22" formatCode="0.0">
                  <c:v>5.4507989999999999</c:v>
                </c:pt>
                <c:pt idx="23" formatCode="0.0">
                  <c:v>5.4482830000000106</c:v>
                </c:pt>
                <c:pt idx="24" formatCode="0.0">
                  <c:v>6.9472279999999991</c:v>
                </c:pt>
                <c:pt idx="25" formatCode="0.0">
                  <c:v>10.825842999999995</c:v>
                </c:pt>
                <c:pt idx="26" formatCode="0.0">
                  <c:v>11.982300999999996</c:v>
                </c:pt>
                <c:pt idx="27" formatCode="0.0">
                  <c:v>13.182681000000002</c:v>
                </c:pt>
                <c:pt idx="28" formatCode="0.0">
                  <c:v>14.560669000000011</c:v>
                </c:pt>
                <c:pt idx="29" formatCode="0.0">
                  <c:v>16.067695999999998</c:v>
                </c:pt>
                <c:pt idx="30" formatCode="0.0">
                  <c:v>17.818176000000001</c:v>
                </c:pt>
                <c:pt idx="31" formatCode="0.0">
                  <c:v>10.932006999999999</c:v>
                </c:pt>
                <c:pt idx="32" formatCode="0.0">
                  <c:v>13.075226000000015</c:v>
                </c:pt>
                <c:pt idx="33" formatCode="0.0">
                  <c:v>14.456612000000007</c:v>
                </c:pt>
                <c:pt idx="34" formatCode="0.0">
                  <c:v>12.132994999999994</c:v>
                </c:pt>
                <c:pt idx="35" formatCode="0.0">
                  <c:v>11.039816999999999</c:v>
                </c:pt>
                <c:pt idx="36" formatCode="0.0">
                  <c:v>12.302353999999994</c:v>
                </c:pt>
                <c:pt idx="37" formatCode="0.0">
                  <c:v>12.790755999999988</c:v>
                </c:pt>
                <c:pt idx="38" formatCode="0.0">
                  <c:v>13.168159000000003</c:v>
                </c:pt>
                <c:pt idx="39" formatCode="0.0">
                  <c:v>14.745559999999998</c:v>
                </c:pt>
                <c:pt idx="40" formatCode="0.0">
                  <c:v>16.786063999999996</c:v>
                </c:pt>
                <c:pt idx="41" formatCode="0.0">
                  <c:v>20.876618000000008</c:v>
                </c:pt>
                <c:pt idx="42" formatCode="0.0">
                  <c:v>18.673293000000001</c:v>
                </c:pt>
                <c:pt idx="43" formatCode="0.0">
                  <c:v>13.914994000000007</c:v>
                </c:pt>
                <c:pt idx="44" formatCode="0.0">
                  <c:v>13.745925999999997</c:v>
                </c:pt>
                <c:pt idx="45" formatCode="0.0">
                  <c:v>13.200333000000001</c:v>
                </c:pt>
              </c:numCache>
            </c:numRef>
          </c:val>
        </c:ser>
        <c:ser>
          <c:idx val="8"/>
          <c:order val="6"/>
          <c:tx>
            <c:strRef>
              <c:f>CapAddnsRetires!$C$33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CapAddnsRetires!$S$33:$BL$33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-3.5760000000000001</c:v>
                </c:pt>
                <c:pt idx="9">
                  <c:v>-0.61239999999999994</c:v>
                </c:pt>
                <c:pt idx="10">
                  <c:v>-0.61239999999999994</c:v>
                </c:pt>
                <c:pt idx="11">
                  <c:v>-0.47810000000000002</c:v>
                </c:pt>
                <c:pt idx="12">
                  <c:v>0</c:v>
                </c:pt>
                <c:pt idx="13">
                  <c:v>-1.0736000000000001</c:v>
                </c:pt>
                <c:pt idx="14">
                  <c:v>-2.5526599999999995</c:v>
                </c:pt>
                <c:pt idx="15">
                  <c:v>-1.6334490000000002</c:v>
                </c:pt>
                <c:pt idx="16">
                  <c:v>-1.0257509999999996</c:v>
                </c:pt>
                <c:pt idx="17">
                  <c:v>-0.78739900000000063</c:v>
                </c:pt>
                <c:pt idx="18">
                  <c:v>-2.1593100000000005</c:v>
                </c:pt>
                <c:pt idx="19">
                  <c:v>-0.93338900000000002</c:v>
                </c:pt>
                <c:pt idx="20">
                  <c:v>-3.120851</c:v>
                </c:pt>
                <c:pt idx="21">
                  <c:v>-1.1179999999999986</c:v>
                </c:pt>
                <c:pt idx="22">
                  <c:v>-0.21774400000000149</c:v>
                </c:pt>
                <c:pt idx="23">
                  <c:v>-0.21767000000000003</c:v>
                </c:pt>
                <c:pt idx="24">
                  <c:v>-0.41007999999999889</c:v>
                </c:pt>
                <c:pt idx="25">
                  <c:v>-1.440607</c:v>
                </c:pt>
                <c:pt idx="26">
                  <c:v>-1.0316560000000017</c:v>
                </c:pt>
                <c:pt idx="27">
                  <c:v>0</c:v>
                </c:pt>
                <c:pt idx="28">
                  <c:v>-0.5403349999999989</c:v>
                </c:pt>
                <c:pt idx="29">
                  <c:v>-2.1080590000000008</c:v>
                </c:pt>
                <c:pt idx="30">
                  <c:v>-0.38595899999999972</c:v>
                </c:pt>
                <c:pt idx="31">
                  <c:v>-1.0004199999999983</c:v>
                </c:pt>
                <c:pt idx="32">
                  <c:v>-0.32004300000000185</c:v>
                </c:pt>
                <c:pt idx="33">
                  <c:v>-0.17146199999999823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-0.21571300000000093</c:v>
                </c:pt>
                <c:pt idx="38">
                  <c:v>-0.21566800000000086</c:v>
                </c:pt>
                <c:pt idx="39">
                  <c:v>-0.21545199999999909</c:v>
                </c:pt>
                <c:pt idx="40">
                  <c:v>-0.78659100000000137</c:v>
                </c:pt>
                <c:pt idx="41">
                  <c:v>-0.77103400000000022</c:v>
                </c:pt>
                <c:pt idx="42">
                  <c:v>-0.34670399999999901</c:v>
                </c:pt>
                <c:pt idx="43">
                  <c:v>-0.14605399999999946</c:v>
                </c:pt>
                <c:pt idx="44">
                  <c:v>0</c:v>
                </c:pt>
                <c:pt idx="45">
                  <c:v>-1.2876909999999988</c:v>
                </c:pt>
              </c:numCache>
            </c:numRef>
          </c:val>
        </c:ser>
        <c:ser>
          <c:idx val="6"/>
          <c:order val="7"/>
          <c:tx>
            <c:strRef>
              <c:f>CapAddnsRetires!$C$31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CapAddnsRetires!$S$31:$BL$31</c:f>
              <c:numCache>
                <c:formatCode>General</c:formatCode>
                <c:ptCount val="46"/>
                <c:pt idx="0">
                  <c:v>-0.27200000000000002</c:v>
                </c:pt>
                <c:pt idx="1">
                  <c:v>-0.73499999999999999</c:v>
                </c:pt>
                <c:pt idx="2">
                  <c:v>-1.196</c:v>
                </c:pt>
                <c:pt idx="3">
                  <c:v>-0.76400000000000001</c:v>
                </c:pt>
                <c:pt idx="4">
                  <c:v>-0.52900000000000003</c:v>
                </c:pt>
                <c:pt idx="5">
                  <c:v>-1.5274999999999999</c:v>
                </c:pt>
                <c:pt idx="6">
                  <c:v>-2.5819999999999999</c:v>
                </c:pt>
                <c:pt idx="7">
                  <c:v>-10.308</c:v>
                </c:pt>
                <c:pt idx="8">
                  <c:v>-6.2910000000000004</c:v>
                </c:pt>
                <c:pt idx="9">
                  <c:v>-4.4897</c:v>
                </c:pt>
                <c:pt idx="10">
                  <c:v>-12.715100000000001</c:v>
                </c:pt>
                <c:pt idx="11">
                  <c:v>-8.4868000000000006</c:v>
                </c:pt>
                <c:pt idx="12">
                  <c:v>-5.9878</c:v>
                </c:pt>
                <c:pt idx="13">
                  <c:v>-12.087502000000001</c:v>
                </c:pt>
                <c:pt idx="14">
                  <c:v>-4.7984960000000001</c:v>
                </c:pt>
                <c:pt idx="15">
                  <c:v>-8.9046039999999991</c:v>
                </c:pt>
                <c:pt idx="16">
                  <c:v>-8.0937020000000004</c:v>
                </c:pt>
                <c:pt idx="17">
                  <c:v>-4.5981979999999965</c:v>
                </c:pt>
                <c:pt idx="18">
                  <c:v>-8.8929100000000005</c:v>
                </c:pt>
                <c:pt idx="19">
                  <c:v>-5.1734920000000031</c:v>
                </c:pt>
                <c:pt idx="20">
                  <c:v>-3.3503040000000013</c:v>
                </c:pt>
                <c:pt idx="21">
                  <c:v>-2.6790159999999972</c:v>
                </c:pt>
                <c:pt idx="22">
                  <c:v>-1.7504880000000043</c:v>
                </c:pt>
                <c:pt idx="23">
                  <c:v>-1.3314979999999963</c:v>
                </c:pt>
                <c:pt idx="24">
                  <c:v>0</c:v>
                </c:pt>
                <c:pt idx="25">
                  <c:v>-0.30499999999999972</c:v>
                </c:pt>
                <c:pt idx="26">
                  <c:v>-0.23200200000000137</c:v>
                </c:pt>
                <c:pt idx="27">
                  <c:v>-0.66200299999999856</c:v>
                </c:pt>
                <c:pt idx="28">
                  <c:v>-0.51299999999999812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-0.63500200000000007</c:v>
                </c:pt>
                <c:pt idx="34">
                  <c:v>0</c:v>
                </c:pt>
                <c:pt idx="35">
                  <c:v>0</c:v>
                </c:pt>
                <c:pt idx="36">
                  <c:v>-7.9960000000056652E-3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7"/>
          <c:order val="8"/>
          <c:tx>
            <c:strRef>
              <c:f>CapAddnsRetires!$C$32</c:f>
              <c:strCache>
                <c:ptCount val="1"/>
                <c:pt idx="0">
                  <c:v>Oil and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CapAddnsRetires!$S$32:$BL$32</c:f>
              <c:numCache>
                <c:formatCode>General</c:formatCode>
                <c:ptCount val="46"/>
                <c:pt idx="0">
                  <c:v>-2.84</c:v>
                </c:pt>
                <c:pt idx="1">
                  <c:v>-2.6320000000000001</c:v>
                </c:pt>
                <c:pt idx="2">
                  <c:v>-3.1429999999999998</c:v>
                </c:pt>
                <c:pt idx="3">
                  <c:v>-1.4970000000000001</c:v>
                </c:pt>
                <c:pt idx="4">
                  <c:v>-6.1740000000000004</c:v>
                </c:pt>
                <c:pt idx="5">
                  <c:v>-3.2108999999999996</c:v>
                </c:pt>
                <c:pt idx="6">
                  <c:v>-3.4990000000000001</c:v>
                </c:pt>
                <c:pt idx="7">
                  <c:v>-4.3879999999999999</c:v>
                </c:pt>
                <c:pt idx="8">
                  <c:v>-7.7140000000000004</c:v>
                </c:pt>
                <c:pt idx="9">
                  <c:v>-4.8529999999999998</c:v>
                </c:pt>
                <c:pt idx="10">
                  <c:v>-7.2146999999999997</c:v>
                </c:pt>
                <c:pt idx="11">
                  <c:v>-5.9577999999999989</c:v>
                </c:pt>
                <c:pt idx="12">
                  <c:v>-8.4969999999999999</c:v>
                </c:pt>
                <c:pt idx="13">
                  <c:v>-3.4377999999999997</c:v>
                </c:pt>
                <c:pt idx="14">
                  <c:v>-2.4867999999999992</c:v>
                </c:pt>
                <c:pt idx="15">
                  <c:v>-7.7513060000000005</c:v>
                </c:pt>
                <c:pt idx="16">
                  <c:v>-10.846702000000002</c:v>
                </c:pt>
                <c:pt idx="17">
                  <c:v>-7.9238979999999977</c:v>
                </c:pt>
                <c:pt idx="18">
                  <c:v>-8.686002000000002</c:v>
                </c:pt>
                <c:pt idx="19">
                  <c:v>-5.1465029999999956</c:v>
                </c:pt>
                <c:pt idx="20">
                  <c:v>-5.1252020000000016</c:v>
                </c:pt>
                <c:pt idx="21">
                  <c:v>-0.86409600000001063</c:v>
                </c:pt>
                <c:pt idx="22">
                  <c:v>-1.2402989999999932</c:v>
                </c:pt>
                <c:pt idx="23">
                  <c:v>-0.72440299999999525</c:v>
                </c:pt>
                <c:pt idx="24">
                  <c:v>-0.96994800000000225</c:v>
                </c:pt>
                <c:pt idx="25">
                  <c:v>-1.0068979999999996</c:v>
                </c:pt>
                <c:pt idx="26">
                  <c:v>-1.8003980000000013</c:v>
                </c:pt>
                <c:pt idx="27">
                  <c:v>-1.9184020000000004</c:v>
                </c:pt>
                <c:pt idx="28">
                  <c:v>-1.6747969999999981</c:v>
                </c:pt>
                <c:pt idx="29">
                  <c:v>-0.50439899999999938</c:v>
                </c:pt>
                <c:pt idx="30">
                  <c:v>-0.62165200000000453</c:v>
                </c:pt>
                <c:pt idx="31">
                  <c:v>-1.1043529999999961</c:v>
                </c:pt>
                <c:pt idx="32">
                  <c:v>-1.731595999999989</c:v>
                </c:pt>
                <c:pt idx="33">
                  <c:v>-0.89850300000000516</c:v>
                </c:pt>
                <c:pt idx="34">
                  <c:v>-1.565804</c:v>
                </c:pt>
                <c:pt idx="35">
                  <c:v>-0.10999899999998775</c:v>
                </c:pt>
                <c:pt idx="36">
                  <c:v>-6.9999000000009914E-2</c:v>
                </c:pt>
                <c:pt idx="37">
                  <c:v>-0.54399899999999946</c:v>
                </c:pt>
                <c:pt idx="38">
                  <c:v>-8.4001000000000658E-2</c:v>
                </c:pt>
                <c:pt idx="39">
                  <c:v>-1.3512010000000032</c:v>
                </c:pt>
                <c:pt idx="40">
                  <c:v>-2.6638990000000007</c:v>
                </c:pt>
                <c:pt idx="41">
                  <c:v>-0.51499699999999393</c:v>
                </c:pt>
                <c:pt idx="42">
                  <c:v>-3.1550980000000095</c:v>
                </c:pt>
                <c:pt idx="43">
                  <c:v>-0.6796020000000027</c:v>
                </c:pt>
                <c:pt idx="44">
                  <c:v>-0.38280000000000314</c:v>
                </c:pt>
                <c:pt idx="45">
                  <c:v>-0.72320199999998636</c:v>
                </c:pt>
              </c:numCache>
            </c:numRef>
          </c:val>
        </c:ser>
        <c:ser>
          <c:idx val="9"/>
          <c:order val="9"/>
          <c:tx>
            <c:strRef>
              <c:f>CapAddnsRetires!$C$34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CapAddnsRetires!$S$1:$BL$1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CapAddnsRetires!$S$34:$BL$34</c:f>
              <c:numCache>
                <c:formatCode>General</c:formatCode>
                <c:ptCount val="46"/>
                <c:pt idx="0">
                  <c:v>-5.8999999999999997E-2</c:v>
                </c:pt>
                <c:pt idx="1">
                  <c:v>-9.0999999999999998E-2</c:v>
                </c:pt>
                <c:pt idx="2">
                  <c:v>-9.9000000000000005E-2</c:v>
                </c:pt>
                <c:pt idx="3">
                  <c:v>-6.0999999999999999E-2</c:v>
                </c:pt>
                <c:pt idx="4">
                  <c:v>-0.113</c:v>
                </c:pt>
                <c:pt idx="5">
                  <c:v>-0.17730000000000001</c:v>
                </c:pt>
                <c:pt idx="6">
                  <c:v>-0.246</c:v>
                </c:pt>
                <c:pt idx="7">
                  <c:v>-0.55500000000000005</c:v>
                </c:pt>
                <c:pt idx="8">
                  <c:v>-0.27300000000000002</c:v>
                </c:pt>
                <c:pt idx="9">
                  <c:v>-0.43680000000000002</c:v>
                </c:pt>
                <c:pt idx="10">
                  <c:v>-0.68410000000000004</c:v>
                </c:pt>
                <c:pt idx="11">
                  <c:v>-0.45400000000000001</c:v>
                </c:pt>
                <c:pt idx="12">
                  <c:v>-0.23210000000000003</c:v>
                </c:pt>
                <c:pt idx="13">
                  <c:v>-1.8700000000000001E-2</c:v>
                </c:pt>
                <c:pt idx="14">
                  <c:v>-0.1038</c:v>
                </c:pt>
                <c:pt idx="15">
                  <c:v>-1.0000000000000009E-3</c:v>
                </c:pt>
                <c:pt idx="16">
                  <c:v>0</c:v>
                </c:pt>
                <c:pt idx="17">
                  <c:v>-1.9900000000000001E-2</c:v>
                </c:pt>
                <c:pt idx="18">
                  <c:v>-6.5000000000000058E-3</c:v>
                </c:pt>
                <c:pt idx="19">
                  <c:v>-1.5999999999999986E-2</c:v>
                </c:pt>
                <c:pt idx="20">
                  <c:v>-2.5000000000000022E-3</c:v>
                </c:pt>
                <c:pt idx="21">
                  <c:v>-2.0000000000000018E-3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-2.0000000000000018E-3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-8.0000000000000071E-3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148751392"/>
        <c:axId val="148751952"/>
      </c:barChart>
      <c:catAx>
        <c:axId val="148751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519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875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51392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0.20560185185185184"/>
          <c:w val="0.82247302420530766"/>
          <c:h val="0.69659255333467929"/>
        </c:manualLayout>
      </c:layout>
      <c:scatterChart>
        <c:scatterStyle val="lineMarker"/>
        <c:varyColors val="0"/>
        <c:ser>
          <c:idx val="0"/>
          <c:order val="0"/>
          <c:tx>
            <c:strRef>
              <c:f>Oil_gas_production_cases!$K$6</c:f>
              <c:strCache>
                <c:ptCount val="1"/>
                <c:pt idx="0">
                  <c:v>High Oil and Gas Resource and Technology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Oil_gas_production_cases!$BK$6:$CY$6</c:f>
              <c:numCache>
                <c:formatCode>General</c:formatCode>
                <c:ptCount val="41"/>
                <c:pt idx="0">
                  <c:v>5.4751880000000002</c:v>
                </c:pt>
                <c:pt idx="1">
                  <c:v>5.642849</c:v>
                </c:pt>
                <c:pt idx="2">
                  <c:v>6.4966180000000007</c:v>
                </c:pt>
                <c:pt idx="3">
                  <c:v>7.4662169999999994</c:v>
                </c:pt>
                <c:pt idx="4">
                  <c:v>8.7531929999999996</c:v>
                </c:pt>
                <c:pt idx="5">
                  <c:v>9.4082679999999996</c:v>
                </c:pt>
                <c:pt idx="6">
                  <c:v>8.8528940000000009</c:v>
                </c:pt>
                <c:pt idx="7" formatCode="0.000">
                  <c:v>9.2425379999999997</c:v>
                </c:pt>
                <c:pt idx="8" formatCode="0.000">
                  <c:v>10.338245000000001</c:v>
                </c:pt>
                <c:pt idx="9" formatCode="0.000">
                  <c:v>11.345840000000001</c:v>
                </c:pt>
                <c:pt idx="10" formatCode="0.000">
                  <c:v>11.862769999999999</c:v>
                </c:pt>
                <c:pt idx="11" formatCode="0.000">
                  <c:v>12.926332</c:v>
                </c:pt>
                <c:pt idx="12" formatCode="0.000">
                  <c:v>13.449574999999999</c:v>
                </c:pt>
                <c:pt idx="13" formatCode="0.000">
                  <c:v>13.925508000000001</c:v>
                </c:pt>
                <c:pt idx="14" formatCode="0.000">
                  <c:v>14.168627000000001</c:v>
                </c:pt>
                <c:pt idx="15" formatCode="0.000">
                  <c:v>14.431941999999999</c:v>
                </c:pt>
                <c:pt idx="16" formatCode="0.000">
                  <c:v>14.581806</c:v>
                </c:pt>
                <c:pt idx="17" formatCode="0.000">
                  <c:v>14.650055</c:v>
                </c:pt>
                <c:pt idx="18" formatCode="0.000">
                  <c:v>14.729611999999999</c:v>
                </c:pt>
                <c:pt idx="19" formatCode="0.000">
                  <c:v>14.774917</c:v>
                </c:pt>
                <c:pt idx="20" formatCode="0.000">
                  <c:v>14.857279999999999</c:v>
                </c:pt>
                <c:pt idx="21" formatCode="0.000">
                  <c:v>15.001918</c:v>
                </c:pt>
                <c:pt idx="22" formatCode="0.000">
                  <c:v>15.201964</c:v>
                </c:pt>
                <c:pt idx="23" formatCode="0.000">
                  <c:v>15.459476</c:v>
                </c:pt>
                <c:pt idx="24" formatCode="0.000">
                  <c:v>15.748283000000001</c:v>
                </c:pt>
                <c:pt idx="25" formatCode="0.000">
                  <c:v>15.952271</c:v>
                </c:pt>
                <c:pt idx="26" formatCode="0.000">
                  <c:v>16.161234</c:v>
                </c:pt>
                <c:pt idx="27" formatCode="0.000">
                  <c:v>16.36421</c:v>
                </c:pt>
                <c:pt idx="28" formatCode="0.000">
                  <c:v>16.484154</c:v>
                </c:pt>
                <c:pt idx="29" formatCode="0.000">
                  <c:v>16.641342000000002</c:v>
                </c:pt>
                <c:pt idx="30" formatCode="0.000">
                  <c:v>17.001840999999999</c:v>
                </c:pt>
                <c:pt idx="31" formatCode="0.000">
                  <c:v>17.274929</c:v>
                </c:pt>
                <c:pt idx="32" formatCode="0.000">
                  <c:v>17.520060999999998</c:v>
                </c:pt>
                <c:pt idx="33" formatCode="0.000">
                  <c:v>17.836577999999999</c:v>
                </c:pt>
                <c:pt idx="34" formatCode="0.000">
                  <c:v>18.161750999999999</c:v>
                </c:pt>
                <c:pt idx="35" formatCode="0.000">
                  <c:v>18.385672</c:v>
                </c:pt>
                <c:pt idx="36" formatCode="0.000">
                  <c:v>18.441410000000001</c:v>
                </c:pt>
                <c:pt idx="37" formatCode="0.000">
                  <c:v>18.70318</c:v>
                </c:pt>
                <c:pt idx="38" formatCode="0.000">
                  <c:v>18.787752000000001</c:v>
                </c:pt>
                <c:pt idx="39" formatCode="0.000">
                  <c:v>18.910533999999998</c:v>
                </c:pt>
                <c:pt idx="40" formatCode="0.000">
                  <c:v>19.050467999999999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Oil_gas_production_cases!$K$5</c:f>
              <c:strCache>
                <c:ptCount val="1"/>
                <c:pt idx="0">
                  <c:v>Low Oil and Gas Resource and Technology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Oil_gas_production_cases!$BK$5:$CY$5</c:f>
              <c:numCache>
                <c:formatCode>General</c:formatCode>
                <c:ptCount val="41"/>
                <c:pt idx="0">
                  <c:v>5.4751880000000002</c:v>
                </c:pt>
                <c:pt idx="1">
                  <c:v>5.642849</c:v>
                </c:pt>
                <c:pt idx="2">
                  <c:v>6.4966180000000007</c:v>
                </c:pt>
                <c:pt idx="3">
                  <c:v>7.4662169999999994</c:v>
                </c:pt>
                <c:pt idx="4">
                  <c:v>8.7531929999999996</c:v>
                </c:pt>
                <c:pt idx="5">
                  <c:v>9.4082679999999996</c:v>
                </c:pt>
                <c:pt idx="6">
                  <c:v>8.8528940000000009</c:v>
                </c:pt>
                <c:pt idx="7" formatCode="0.000">
                  <c:v>9.2425379999999997</c:v>
                </c:pt>
                <c:pt idx="8" formatCode="0.000">
                  <c:v>9.1390239999999991</c:v>
                </c:pt>
                <c:pt idx="9" formatCode="0.000">
                  <c:v>9.4641169999999999</c:v>
                </c:pt>
                <c:pt idx="10" formatCode="0.000">
                  <c:v>9.6277500000000007</c:v>
                </c:pt>
                <c:pt idx="11" formatCode="0.000">
                  <c:v>9.8221220000000002</c:v>
                </c:pt>
                <c:pt idx="12" formatCode="0.000">
                  <c:v>9.7968519999999994</c:v>
                </c:pt>
                <c:pt idx="13" formatCode="0.000">
                  <c:v>9.6695340000000005</c:v>
                </c:pt>
                <c:pt idx="14" formatCode="0.000">
                  <c:v>9.5675559999999997</c:v>
                </c:pt>
                <c:pt idx="15" formatCode="0.000">
                  <c:v>9.4201320000000006</c:v>
                </c:pt>
                <c:pt idx="16" formatCode="0.000">
                  <c:v>9.2797450000000001</c:v>
                </c:pt>
                <c:pt idx="17" formatCode="0.000">
                  <c:v>9.2613629999999993</c:v>
                </c:pt>
                <c:pt idx="18" formatCode="0.000">
                  <c:v>9.1275309999999994</c:v>
                </c:pt>
                <c:pt idx="19" formatCode="0.000">
                  <c:v>9.0317120000000006</c:v>
                </c:pt>
                <c:pt idx="20" formatCode="0.000">
                  <c:v>8.9200870000000005</c:v>
                </c:pt>
                <c:pt idx="21" formatCode="0.000">
                  <c:v>8.8250089999999997</c:v>
                </c:pt>
                <c:pt idx="22" formatCode="0.000">
                  <c:v>8.7228879999999993</c:v>
                </c:pt>
                <c:pt idx="23" formatCode="0.000">
                  <c:v>8.6793650000000007</c:v>
                </c:pt>
                <c:pt idx="24" formatCode="0.000">
                  <c:v>8.5969099999999994</c:v>
                </c:pt>
                <c:pt idx="25" formatCode="0.000">
                  <c:v>8.5070320000000006</c:v>
                </c:pt>
                <c:pt idx="26" formatCode="0.000">
                  <c:v>8.3578890000000001</c:v>
                </c:pt>
                <c:pt idx="27" formatCode="0.000">
                  <c:v>8.2294590000000003</c:v>
                </c:pt>
                <c:pt idx="28" formatCode="0.000">
                  <c:v>8.1348090000000006</c:v>
                </c:pt>
                <c:pt idx="29" formatCode="0.000">
                  <c:v>7.9685689999999996</c:v>
                </c:pt>
                <c:pt idx="30" formatCode="0.000">
                  <c:v>7.9177010000000001</c:v>
                </c:pt>
                <c:pt idx="31" formatCode="0.000">
                  <c:v>8.0550390000000007</c:v>
                </c:pt>
                <c:pt idx="32" formatCode="0.000">
                  <c:v>8.0454840000000001</c:v>
                </c:pt>
                <c:pt idx="33" formatCode="0.000">
                  <c:v>7.9998659999999999</c:v>
                </c:pt>
                <c:pt idx="34" formatCode="0.000">
                  <c:v>7.9166439999999998</c:v>
                </c:pt>
                <c:pt idx="35" formatCode="0.000">
                  <c:v>7.831931</c:v>
                </c:pt>
                <c:pt idx="36" formatCode="0.000">
                  <c:v>7.7160789999999997</c:v>
                </c:pt>
                <c:pt idx="37" formatCode="0.000">
                  <c:v>7.5389499999999998</c:v>
                </c:pt>
                <c:pt idx="38" formatCode="0.000">
                  <c:v>7.4543699999999999</c:v>
                </c:pt>
                <c:pt idx="39" formatCode="0.000">
                  <c:v>7.3406099999999999</c:v>
                </c:pt>
                <c:pt idx="40" formatCode="0.000">
                  <c:v>7.2278010000000004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Oil_gas_production_cases!$K$4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Oil_gas_production_cases!$BK$4:$CY$4</c:f>
              <c:numCache>
                <c:formatCode>General</c:formatCode>
                <c:ptCount val="41"/>
                <c:pt idx="0">
                  <c:v>5.4751880000000002</c:v>
                </c:pt>
                <c:pt idx="1">
                  <c:v>5.642849</c:v>
                </c:pt>
                <c:pt idx="2">
                  <c:v>6.4966180000000007</c:v>
                </c:pt>
                <c:pt idx="3">
                  <c:v>7.4662169999999994</c:v>
                </c:pt>
                <c:pt idx="4">
                  <c:v>8.7531929999999996</c:v>
                </c:pt>
                <c:pt idx="5">
                  <c:v>9.4082679999999996</c:v>
                </c:pt>
                <c:pt idx="6">
                  <c:v>8.8528940000000009</c:v>
                </c:pt>
                <c:pt idx="7" formatCode="0.000">
                  <c:v>9.2425379999999997</c:v>
                </c:pt>
                <c:pt idx="8" formatCode="0.000">
                  <c:v>10.417312000000001</c:v>
                </c:pt>
                <c:pt idx="9" formatCode="0.000">
                  <c:v>12.022561</c:v>
                </c:pt>
                <c:pt idx="10" formatCode="0.000">
                  <c:v>12.780341999999999</c:v>
                </c:pt>
                <c:pt idx="11" formatCode="0.000">
                  <c:v>13.562839</c:v>
                </c:pt>
                <c:pt idx="12" formatCode="0.000">
                  <c:v>14.032546999999999</c:v>
                </c:pt>
                <c:pt idx="13" formatCode="0.000">
                  <c:v>14.197797</c:v>
                </c:pt>
                <c:pt idx="14" formatCode="0.000">
                  <c:v>14.575502</c:v>
                </c:pt>
                <c:pt idx="15" formatCode="0.000">
                  <c:v>14.658325</c:v>
                </c:pt>
                <c:pt idx="16" formatCode="0.000">
                  <c:v>14.759596999999999</c:v>
                </c:pt>
                <c:pt idx="17" formatCode="0.000">
                  <c:v>14.839484000000001</c:v>
                </c:pt>
                <c:pt idx="18" formatCode="0.000">
                  <c:v>14.922473</c:v>
                </c:pt>
                <c:pt idx="19" formatCode="0.000">
                  <c:v>14.961361999999999</c:v>
                </c:pt>
                <c:pt idx="20" formatCode="0.000">
                  <c:v>14.970881</c:v>
                </c:pt>
                <c:pt idx="21" formatCode="0.000">
                  <c:v>14.850171</c:v>
                </c:pt>
                <c:pt idx="22" formatCode="0.000">
                  <c:v>14.849137000000001</c:v>
                </c:pt>
                <c:pt idx="23" formatCode="0.000">
                  <c:v>14.775520999999999</c:v>
                </c:pt>
                <c:pt idx="24" formatCode="0.000">
                  <c:v>14.637157999999999</c:v>
                </c:pt>
                <c:pt idx="25" formatCode="0.000">
                  <c:v>14.396172999999999</c:v>
                </c:pt>
                <c:pt idx="26" formatCode="0.000">
                  <c:v>14.227103</c:v>
                </c:pt>
                <c:pt idx="27" formatCode="0.000">
                  <c:v>14.07099</c:v>
                </c:pt>
                <c:pt idx="28" formatCode="0.000">
                  <c:v>13.89931</c:v>
                </c:pt>
                <c:pt idx="29" formatCode="0.000">
                  <c:v>13.711912</c:v>
                </c:pt>
                <c:pt idx="30" formatCode="0.000">
                  <c:v>13.477437</c:v>
                </c:pt>
                <c:pt idx="31" formatCode="0.000">
                  <c:v>13.263127000000001</c:v>
                </c:pt>
                <c:pt idx="32" formatCode="0.000">
                  <c:v>13.000987</c:v>
                </c:pt>
                <c:pt idx="33" formatCode="0.000">
                  <c:v>12.901598</c:v>
                </c:pt>
                <c:pt idx="34" formatCode="0.000">
                  <c:v>12.809303999999999</c:v>
                </c:pt>
                <c:pt idx="35" formatCode="0.000">
                  <c:v>12.737228999999999</c:v>
                </c:pt>
                <c:pt idx="36" formatCode="0.000">
                  <c:v>12.724333</c:v>
                </c:pt>
                <c:pt idx="37" formatCode="0.000">
                  <c:v>12.662091999999999</c:v>
                </c:pt>
                <c:pt idx="38" formatCode="0.000">
                  <c:v>12.41911</c:v>
                </c:pt>
                <c:pt idx="39" formatCode="0.000">
                  <c:v>12.31514</c:v>
                </c:pt>
                <c:pt idx="40" formatCode="0.000">
                  <c:v>12.229747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Oil_gas_production_cases!$K$3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Oil_gas_production_cases!$BK$3:$CY$3</c:f>
              <c:numCache>
                <c:formatCode>General</c:formatCode>
                <c:ptCount val="41"/>
                <c:pt idx="0">
                  <c:v>5.4751880000000002</c:v>
                </c:pt>
                <c:pt idx="1">
                  <c:v>5.642849</c:v>
                </c:pt>
                <c:pt idx="2">
                  <c:v>6.4966180000000007</c:v>
                </c:pt>
                <c:pt idx="3">
                  <c:v>7.4662169999999994</c:v>
                </c:pt>
                <c:pt idx="4">
                  <c:v>8.7531929999999996</c:v>
                </c:pt>
                <c:pt idx="5">
                  <c:v>9.4082679999999996</c:v>
                </c:pt>
                <c:pt idx="6">
                  <c:v>8.8528940000000009</c:v>
                </c:pt>
                <c:pt idx="7" formatCode="0.000">
                  <c:v>9.2425379999999997</c:v>
                </c:pt>
                <c:pt idx="8" formatCode="0.000">
                  <c:v>9.2767079999999993</c:v>
                </c:pt>
                <c:pt idx="9" formatCode="0.000">
                  <c:v>9.5653310000000005</c:v>
                </c:pt>
                <c:pt idx="10" formatCode="0.000">
                  <c:v>9.4977099999999997</c:v>
                </c:pt>
                <c:pt idx="11" formatCode="0.000">
                  <c:v>9.6658430000000006</c:v>
                </c:pt>
                <c:pt idx="12" formatCode="0.000">
                  <c:v>9.6595309999999994</c:v>
                </c:pt>
                <c:pt idx="13" formatCode="0.000">
                  <c:v>9.5028260000000007</c:v>
                </c:pt>
                <c:pt idx="14" formatCode="0.000">
                  <c:v>9.4825940000000006</c:v>
                </c:pt>
                <c:pt idx="15" formatCode="0.000">
                  <c:v>9.3268450000000005</c:v>
                </c:pt>
                <c:pt idx="16" formatCode="0.000">
                  <c:v>9.2245620000000006</c:v>
                </c:pt>
                <c:pt idx="17" formatCode="0.000">
                  <c:v>9.1408149999999999</c:v>
                </c:pt>
                <c:pt idx="18" formatCode="0.000">
                  <c:v>9.0188869999999994</c:v>
                </c:pt>
                <c:pt idx="19" formatCode="0.000">
                  <c:v>8.8768379999999993</c:v>
                </c:pt>
                <c:pt idx="20" formatCode="0.000">
                  <c:v>8.7104420000000005</c:v>
                </c:pt>
                <c:pt idx="21" formatCode="0.000">
                  <c:v>8.6601680000000005</c:v>
                </c:pt>
                <c:pt idx="22" formatCode="0.000">
                  <c:v>8.5442199999999993</c:v>
                </c:pt>
                <c:pt idx="23" formatCode="0.000">
                  <c:v>8.4749289999999995</c:v>
                </c:pt>
                <c:pt idx="24" formatCode="0.000">
                  <c:v>8.4035170000000008</c:v>
                </c:pt>
                <c:pt idx="25" formatCode="0.000">
                  <c:v>8.3377960000000009</c:v>
                </c:pt>
                <c:pt idx="26" formatCode="0.000">
                  <c:v>8.2917149999999999</c:v>
                </c:pt>
                <c:pt idx="27" formatCode="0.000">
                  <c:v>8.2472069999999995</c:v>
                </c:pt>
                <c:pt idx="28" formatCode="0.000">
                  <c:v>8.2074169999999995</c:v>
                </c:pt>
                <c:pt idx="29" formatCode="0.000">
                  <c:v>8.1927489999999992</c:v>
                </c:pt>
                <c:pt idx="30" formatCode="0.000">
                  <c:v>8.2032229999999995</c:v>
                </c:pt>
                <c:pt idx="31" formatCode="0.000">
                  <c:v>8.2275430000000007</c:v>
                </c:pt>
                <c:pt idx="32" formatCode="0.000">
                  <c:v>8.2220999999999993</c:v>
                </c:pt>
                <c:pt idx="33" formatCode="0.000">
                  <c:v>8.1931349999999998</c:v>
                </c:pt>
                <c:pt idx="34" formatCode="0.000">
                  <c:v>8.1399609999999996</c:v>
                </c:pt>
                <c:pt idx="35" formatCode="0.000">
                  <c:v>8.1434800000000003</c:v>
                </c:pt>
                <c:pt idx="36" formatCode="0.000">
                  <c:v>8.1444240000000008</c:v>
                </c:pt>
                <c:pt idx="37" formatCode="0.000">
                  <c:v>8.1276460000000004</c:v>
                </c:pt>
                <c:pt idx="38" formatCode="0.000">
                  <c:v>8.0903390000000002</c:v>
                </c:pt>
                <c:pt idx="39" formatCode="0.000">
                  <c:v>8.0748320000000007</c:v>
                </c:pt>
                <c:pt idx="40" formatCode="0.000">
                  <c:v>8.0609249999999992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Oil_gas_production_cases!$K$2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Oil_gas_production_cases!$BK$2:$CY$2</c:f>
              <c:numCache>
                <c:formatCode>General</c:formatCode>
                <c:ptCount val="41"/>
                <c:pt idx="0">
                  <c:v>5.4751880000000002</c:v>
                </c:pt>
                <c:pt idx="1">
                  <c:v>5.642849</c:v>
                </c:pt>
                <c:pt idx="2">
                  <c:v>6.4966180000000007</c:v>
                </c:pt>
                <c:pt idx="3">
                  <c:v>7.4662169999999994</c:v>
                </c:pt>
                <c:pt idx="4">
                  <c:v>8.7531929999999996</c:v>
                </c:pt>
                <c:pt idx="5">
                  <c:v>9.4082679999999996</c:v>
                </c:pt>
                <c:pt idx="6">
                  <c:v>8.8528940000000009</c:v>
                </c:pt>
                <c:pt idx="7" formatCode="0.000">
                  <c:v>9.2425379999999997</c:v>
                </c:pt>
                <c:pt idx="8" formatCode="0.000">
                  <c:v>9.9456209999999992</c:v>
                </c:pt>
                <c:pt idx="9" formatCode="0.000">
                  <c:v>10.436546999999999</c:v>
                </c:pt>
                <c:pt idx="10" formatCode="0.000">
                  <c:v>10.702318999999999</c:v>
                </c:pt>
                <c:pt idx="11" formatCode="0.000">
                  <c:v>10.975550999999999</c:v>
                </c:pt>
                <c:pt idx="12" formatCode="0.000">
                  <c:v>11.109958000000001</c:v>
                </c:pt>
                <c:pt idx="13" formatCode="0.000">
                  <c:v>11.133734</c:v>
                </c:pt>
                <c:pt idx="14" formatCode="0.000">
                  <c:v>11.355736</c:v>
                </c:pt>
                <c:pt idx="15" formatCode="0.000">
                  <c:v>11.380929999999999</c:v>
                </c:pt>
                <c:pt idx="16" formatCode="0.000">
                  <c:v>11.442159</c:v>
                </c:pt>
                <c:pt idx="17" formatCode="0.000">
                  <c:v>11.546096</c:v>
                </c:pt>
                <c:pt idx="18" formatCode="0.000">
                  <c:v>11.609978999999999</c:v>
                </c:pt>
                <c:pt idx="19" formatCode="0.000">
                  <c:v>11.666207999999999</c:v>
                </c:pt>
                <c:pt idx="20" formatCode="0.000">
                  <c:v>11.695518</c:v>
                </c:pt>
                <c:pt idx="21" formatCode="0.000">
                  <c:v>11.814215000000001</c:v>
                </c:pt>
                <c:pt idx="22" formatCode="0.000">
                  <c:v>11.81466</c:v>
                </c:pt>
                <c:pt idx="23" formatCode="0.000">
                  <c:v>11.793523</c:v>
                </c:pt>
                <c:pt idx="24" formatCode="0.000">
                  <c:v>11.871364</c:v>
                </c:pt>
                <c:pt idx="25" formatCode="0.000">
                  <c:v>11.851864000000001</c:v>
                </c:pt>
                <c:pt idx="26" formatCode="0.000">
                  <c:v>11.824665</c:v>
                </c:pt>
                <c:pt idx="27" formatCode="0.000">
                  <c:v>11.902457999999999</c:v>
                </c:pt>
                <c:pt idx="28" formatCode="0.000">
                  <c:v>11.765200999999999</c:v>
                </c:pt>
                <c:pt idx="29" formatCode="0.000">
                  <c:v>11.801043999999999</c:v>
                </c:pt>
                <c:pt idx="30" formatCode="0.000">
                  <c:v>11.898536999999999</c:v>
                </c:pt>
                <c:pt idx="31" formatCode="0.000">
                  <c:v>11.939322000000001</c:v>
                </c:pt>
                <c:pt idx="32" formatCode="0.000">
                  <c:v>11.945944000000001</c:v>
                </c:pt>
                <c:pt idx="33" formatCode="0.000">
                  <c:v>11.908939999999999</c:v>
                </c:pt>
                <c:pt idx="34" formatCode="0.000">
                  <c:v>11.82606</c:v>
                </c:pt>
                <c:pt idx="35" formatCode="0.000">
                  <c:v>11.614794</c:v>
                </c:pt>
                <c:pt idx="36" formatCode="0.000">
                  <c:v>11.538904</c:v>
                </c:pt>
                <c:pt idx="37" formatCode="0.000">
                  <c:v>11.525503</c:v>
                </c:pt>
                <c:pt idx="38" formatCode="0.000">
                  <c:v>11.398985</c:v>
                </c:pt>
                <c:pt idx="39" formatCode="0.000">
                  <c:v>11.333145</c:v>
                </c:pt>
                <c:pt idx="40" formatCode="0.000">
                  <c:v>11.300848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017488"/>
        <c:axId val="376018048"/>
      </c:scatterChart>
      <c:valAx>
        <c:axId val="376017488"/>
        <c:scaling>
          <c:orientation val="minMax"/>
          <c:max val="2050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18048"/>
        <c:crosses val="autoZero"/>
        <c:crossBetween val="midCat"/>
        <c:majorUnit val="10"/>
      </c:valAx>
      <c:valAx>
        <c:axId val="3760180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 cap="flat" cmpd="sng" algn="ctr">
            <a:solidFill>
              <a:srgbClr val="FFFFFF">
                <a:lumMod val="65000"/>
              </a:srgb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17488"/>
        <c:crossesAt val="2017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4744406949131E-2"/>
          <c:y val="8.6174448851474073E-2"/>
          <c:w val="0.81063704536932879"/>
          <c:h val="0.8087612644294665"/>
        </c:manualLayout>
      </c:layout>
      <c:lineChart>
        <c:grouping val="standard"/>
        <c:varyColors val="0"/>
        <c:ser>
          <c:idx val="0"/>
          <c:order val="0"/>
          <c:tx>
            <c:strRef>
              <c:f>coal_production!$C$26</c:f>
              <c:strCache>
                <c:ptCount val="1"/>
                <c:pt idx="0">
                  <c:v>Ref_CPP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coal_production!$D$1:$BB$1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coal_production!$D$26:$BB$26</c:f>
              <c:numCache>
                <c:formatCode>General</c:formatCode>
                <c:ptCount val="51"/>
                <c:pt idx="0">
                  <c:v>1073.6115600000001</c:v>
                </c:pt>
                <c:pt idx="1">
                  <c:v>1127.6888060000001</c:v>
                </c:pt>
                <c:pt idx="2">
                  <c:v>1094.283044</c:v>
                </c:pt>
                <c:pt idx="3">
                  <c:v>1071.752573</c:v>
                </c:pt>
                <c:pt idx="4">
                  <c:v>1112.09887</c:v>
                </c:pt>
                <c:pt idx="5">
                  <c:v>1131.4980989999999</c:v>
                </c:pt>
                <c:pt idx="6">
                  <c:v>1162.7496590000001</c:v>
                </c:pt>
                <c:pt idx="7">
                  <c:v>1146.6353449999999</c:v>
                </c:pt>
                <c:pt idx="8">
                  <c:v>1171.808669</c:v>
                </c:pt>
                <c:pt idx="9">
                  <c:v>1074.9233919999999</c:v>
                </c:pt>
                <c:pt idx="10">
                  <c:v>1084.368148</c:v>
                </c:pt>
                <c:pt idx="11">
                  <c:v>1095.6275360000002</c:v>
                </c:pt>
                <c:pt idx="12">
                  <c:v>1016.4584179999999</c:v>
                </c:pt>
                <c:pt idx="13">
                  <c:v>984.84177899999997</c:v>
                </c:pt>
                <c:pt idx="14">
                  <c:v>1000.048758</c:v>
                </c:pt>
                <c:pt idx="15">
                  <c:v>896.940563</c:v>
                </c:pt>
                <c:pt idx="16">
                  <c:v>728.23191199999997</c:v>
                </c:pt>
                <c:pt idx="17">
                  <c:v>781.21728499999995</c:v>
                </c:pt>
                <c:pt idx="18">
                  <c:v>769.17584199999999</c:v>
                </c:pt>
                <c:pt idx="19">
                  <c:v>734.54675299999997</c:v>
                </c:pt>
                <c:pt idx="20">
                  <c:v>729.42962599999998</c:v>
                </c:pt>
                <c:pt idx="21">
                  <c:v>704.96105999999997</c:v>
                </c:pt>
                <c:pt idx="22">
                  <c:v>682.68548599999997</c:v>
                </c:pt>
                <c:pt idx="23">
                  <c:v>682.58923300000004</c:v>
                </c:pt>
                <c:pt idx="24">
                  <c:v>698.32580600000006</c:v>
                </c:pt>
                <c:pt idx="25">
                  <c:v>706.55120799999997</c:v>
                </c:pt>
                <c:pt idx="26">
                  <c:v>696.31689500000005</c:v>
                </c:pt>
                <c:pt idx="27">
                  <c:v>680.10168499999997</c:v>
                </c:pt>
                <c:pt idx="28">
                  <c:v>657.74389599999995</c:v>
                </c:pt>
                <c:pt idx="29">
                  <c:v>642.08264199999996</c:v>
                </c:pt>
                <c:pt idx="30">
                  <c:v>628.78320299999996</c:v>
                </c:pt>
                <c:pt idx="31">
                  <c:v>629.047729</c:v>
                </c:pt>
                <c:pt idx="32">
                  <c:v>631.61614999999995</c:v>
                </c:pt>
                <c:pt idx="33">
                  <c:v>636.00256300000001</c:v>
                </c:pt>
                <c:pt idx="34">
                  <c:v>626.10046399999999</c:v>
                </c:pt>
                <c:pt idx="35">
                  <c:v>624.61541699999998</c:v>
                </c:pt>
                <c:pt idx="36">
                  <c:v>626.03704800000003</c:v>
                </c:pt>
                <c:pt idx="37">
                  <c:v>624.88659700000005</c:v>
                </c:pt>
                <c:pt idx="38">
                  <c:v>623.98968500000001</c:v>
                </c:pt>
                <c:pt idx="39">
                  <c:v>622.69860800000004</c:v>
                </c:pt>
                <c:pt idx="40">
                  <c:v>622.211365</c:v>
                </c:pt>
                <c:pt idx="41">
                  <c:v>619.13855000000001</c:v>
                </c:pt>
                <c:pt idx="42">
                  <c:v>616.42773399999999</c:v>
                </c:pt>
                <c:pt idx="43">
                  <c:v>615.05969200000004</c:v>
                </c:pt>
                <c:pt idx="44">
                  <c:v>613.33599900000002</c:v>
                </c:pt>
                <c:pt idx="45">
                  <c:v>608.56866500000001</c:v>
                </c:pt>
                <c:pt idx="46">
                  <c:v>603.94177200000001</c:v>
                </c:pt>
                <c:pt idx="47">
                  <c:v>602.11584500000004</c:v>
                </c:pt>
                <c:pt idx="48">
                  <c:v>602.177368</c:v>
                </c:pt>
                <c:pt idx="49">
                  <c:v>603.10320999999999</c:v>
                </c:pt>
                <c:pt idx="50">
                  <c:v>597.54290800000001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coal_production!$C$25</c:f>
              <c:strCache>
                <c:ptCount val="1"/>
                <c:pt idx="0">
                  <c:v>Ref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coal_production!$D$1:$BB$1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coal_production!$D$25:$BB$25</c:f>
              <c:numCache>
                <c:formatCode>General</c:formatCode>
                <c:ptCount val="51"/>
                <c:pt idx="0">
                  <c:v>1073.6115600000001</c:v>
                </c:pt>
                <c:pt idx="1">
                  <c:v>1127.6888060000001</c:v>
                </c:pt>
                <c:pt idx="2">
                  <c:v>1094.283044</c:v>
                </c:pt>
                <c:pt idx="3">
                  <c:v>1071.752573</c:v>
                </c:pt>
                <c:pt idx="4">
                  <c:v>1112.09887</c:v>
                </c:pt>
                <c:pt idx="5">
                  <c:v>1131.4980989999999</c:v>
                </c:pt>
                <c:pt idx="6">
                  <c:v>1162.7496590000001</c:v>
                </c:pt>
                <c:pt idx="7">
                  <c:v>1146.6353449999999</c:v>
                </c:pt>
                <c:pt idx="8">
                  <c:v>1171.808669</c:v>
                </c:pt>
                <c:pt idx="9">
                  <c:v>1074.9233919999999</c:v>
                </c:pt>
                <c:pt idx="10">
                  <c:v>1084.368148</c:v>
                </c:pt>
                <c:pt idx="11">
                  <c:v>1095.6275360000002</c:v>
                </c:pt>
                <c:pt idx="12">
                  <c:v>1016.4584179999999</c:v>
                </c:pt>
                <c:pt idx="13">
                  <c:v>984.84177899999997</c:v>
                </c:pt>
                <c:pt idx="14">
                  <c:v>1000.048758</c:v>
                </c:pt>
                <c:pt idx="15">
                  <c:v>896.940563</c:v>
                </c:pt>
                <c:pt idx="16">
                  <c:v>728.23191199999997</c:v>
                </c:pt>
                <c:pt idx="17">
                  <c:v>783.96374500000002</c:v>
                </c:pt>
                <c:pt idx="18">
                  <c:v>769.35070800000005</c:v>
                </c:pt>
                <c:pt idx="19">
                  <c:v>738.78991699999995</c:v>
                </c:pt>
                <c:pt idx="20">
                  <c:v>730.71289100000001</c:v>
                </c:pt>
                <c:pt idx="21">
                  <c:v>715.71283000000005</c:v>
                </c:pt>
                <c:pt idx="22">
                  <c:v>699.14801</c:v>
                </c:pt>
                <c:pt idx="23">
                  <c:v>704.65643299999999</c:v>
                </c:pt>
                <c:pt idx="24">
                  <c:v>730.36987299999998</c:v>
                </c:pt>
                <c:pt idx="25">
                  <c:v>738.39733899999999</c:v>
                </c:pt>
                <c:pt idx="26">
                  <c:v>748.37597700000003</c:v>
                </c:pt>
                <c:pt idx="27">
                  <c:v>748.58142099999998</c:v>
                </c:pt>
                <c:pt idx="28">
                  <c:v>745.97814900000003</c:v>
                </c:pt>
                <c:pt idx="29">
                  <c:v>748.97997999999995</c:v>
                </c:pt>
                <c:pt idx="30">
                  <c:v>749.99212599999998</c:v>
                </c:pt>
                <c:pt idx="31">
                  <c:v>745.464111</c:v>
                </c:pt>
                <c:pt idx="32">
                  <c:v>745.69836399999997</c:v>
                </c:pt>
                <c:pt idx="33">
                  <c:v>744.37127699999996</c:v>
                </c:pt>
                <c:pt idx="34">
                  <c:v>737.78131099999996</c:v>
                </c:pt>
                <c:pt idx="35">
                  <c:v>736.18145800000002</c:v>
                </c:pt>
                <c:pt idx="36">
                  <c:v>740.98053000000004</c:v>
                </c:pt>
                <c:pt idx="37">
                  <c:v>741.347534</c:v>
                </c:pt>
                <c:pt idx="38">
                  <c:v>746.28393600000004</c:v>
                </c:pt>
                <c:pt idx="39">
                  <c:v>746.49890100000005</c:v>
                </c:pt>
                <c:pt idx="40">
                  <c:v>745.78680399999996</c:v>
                </c:pt>
                <c:pt idx="41">
                  <c:v>745.93579099999999</c:v>
                </c:pt>
                <c:pt idx="42">
                  <c:v>743.232483</c:v>
                </c:pt>
                <c:pt idx="43">
                  <c:v>743.83062700000005</c:v>
                </c:pt>
                <c:pt idx="44">
                  <c:v>745.22271699999999</c:v>
                </c:pt>
                <c:pt idx="45">
                  <c:v>744.67181400000004</c:v>
                </c:pt>
                <c:pt idx="46">
                  <c:v>741.316101</c:v>
                </c:pt>
                <c:pt idx="47">
                  <c:v>741.74755900000002</c:v>
                </c:pt>
                <c:pt idx="48">
                  <c:v>742.02337599999998</c:v>
                </c:pt>
                <c:pt idx="49">
                  <c:v>748.04821800000002</c:v>
                </c:pt>
                <c:pt idx="50">
                  <c:v>746.78155500000003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coal_production!$C$27</c:f>
              <c:strCache>
                <c:ptCount val="1"/>
                <c:pt idx="0">
                  <c:v>Appalachia_Ref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coal_production!$D$1:$BB$1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coal_production!$D$27:$BB$27</c:f>
              <c:numCache>
                <c:formatCode>General</c:formatCode>
                <c:ptCount val="51"/>
                <c:pt idx="0">
                  <c:v>419.44000199999999</c:v>
                </c:pt>
                <c:pt idx="1">
                  <c:v>431.16531500000002</c:v>
                </c:pt>
                <c:pt idx="2">
                  <c:v>396.22648800000002</c:v>
                </c:pt>
                <c:pt idx="3">
                  <c:v>376.07137799999998</c:v>
                </c:pt>
                <c:pt idx="4">
                  <c:v>389.88422200000002</c:v>
                </c:pt>
                <c:pt idx="5">
                  <c:v>396.666493</c:v>
                </c:pt>
                <c:pt idx="6">
                  <c:v>391.15938</c:v>
                </c:pt>
                <c:pt idx="7">
                  <c:v>377.80041499999999</c:v>
                </c:pt>
                <c:pt idx="8">
                  <c:v>390.217645</c:v>
                </c:pt>
                <c:pt idx="9">
                  <c:v>341.44336900000002</c:v>
                </c:pt>
                <c:pt idx="10">
                  <c:v>335.24771900000002</c:v>
                </c:pt>
                <c:pt idx="11">
                  <c:v>336.01718499999998</c:v>
                </c:pt>
                <c:pt idx="12">
                  <c:v>291.92934200000002</c:v>
                </c:pt>
                <c:pt idx="13">
                  <c:v>269.67150500000002</c:v>
                </c:pt>
                <c:pt idx="14">
                  <c:v>266.97878200000002</c:v>
                </c:pt>
                <c:pt idx="15">
                  <c:v>220.730121</c:v>
                </c:pt>
                <c:pt idx="16">
                  <c:v>179.62550400000001</c:v>
                </c:pt>
                <c:pt idx="17">
                  <c:v>196.46649199999999</c:v>
                </c:pt>
                <c:pt idx="18">
                  <c:v>175.017212</c:v>
                </c:pt>
                <c:pt idx="19">
                  <c:v>153.86746199999999</c:v>
                </c:pt>
                <c:pt idx="20">
                  <c:v>156.88067599999999</c:v>
                </c:pt>
                <c:pt idx="21">
                  <c:v>152.364105</c:v>
                </c:pt>
                <c:pt idx="22">
                  <c:v>151.94757100000001</c:v>
                </c:pt>
                <c:pt idx="23">
                  <c:v>156.37001000000001</c:v>
                </c:pt>
                <c:pt idx="24">
                  <c:v>162.32556199999999</c:v>
                </c:pt>
                <c:pt idx="25">
                  <c:v>155.26748699999999</c:v>
                </c:pt>
                <c:pt idx="26">
                  <c:v>149.12493900000001</c:v>
                </c:pt>
                <c:pt idx="27">
                  <c:v>148.96257</c:v>
                </c:pt>
                <c:pt idx="28">
                  <c:v>152.02487199999999</c:v>
                </c:pt>
                <c:pt idx="29">
                  <c:v>152.12660199999999</c:v>
                </c:pt>
                <c:pt idx="30">
                  <c:v>151.36270099999999</c:v>
                </c:pt>
                <c:pt idx="31">
                  <c:v>151.02546699999999</c:v>
                </c:pt>
                <c:pt idx="32">
                  <c:v>150.48149100000001</c:v>
                </c:pt>
                <c:pt idx="33">
                  <c:v>154.270737</c:v>
                </c:pt>
                <c:pt idx="34">
                  <c:v>148.619125</c:v>
                </c:pt>
                <c:pt idx="35">
                  <c:v>151.49241599999999</c:v>
                </c:pt>
                <c:pt idx="36">
                  <c:v>150.92498800000001</c:v>
                </c:pt>
                <c:pt idx="37">
                  <c:v>155.019409</c:v>
                </c:pt>
                <c:pt idx="38">
                  <c:v>153.93454</c:v>
                </c:pt>
                <c:pt idx="39">
                  <c:v>153.86918600000001</c:v>
                </c:pt>
                <c:pt idx="40">
                  <c:v>151.66394</c:v>
                </c:pt>
                <c:pt idx="41">
                  <c:v>149.483566</c:v>
                </c:pt>
                <c:pt idx="42">
                  <c:v>146.01113900000001</c:v>
                </c:pt>
                <c:pt idx="43">
                  <c:v>144.46435500000001</c:v>
                </c:pt>
                <c:pt idx="44">
                  <c:v>144.149338</c:v>
                </c:pt>
                <c:pt idx="45">
                  <c:v>142.69039900000001</c:v>
                </c:pt>
                <c:pt idx="46">
                  <c:v>141.26031499999999</c:v>
                </c:pt>
                <c:pt idx="47">
                  <c:v>140.747894</c:v>
                </c:pt>
                <c:pt idx="48">
                  <c:v>143.00950599999999</c:v>
                </c:pt>
                <c:pt idx="49">
                  <c:v>141.03898599999999</c:v>
                </c:pt>
                <c:pt idx="50">
                  <c:v>138.49941999999999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coal_production!$C$28</c:f>
              <c:strCache>
                <c:ptCount val="1"/>
                <c:pt idx="0">
                  <c:v>Appalachia_CPP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coal_production!$D$28:$BB$28</c:f>
              <c:numCache>
                <c:formatCode>General</c:formatCode>
                <c:ptCount val="51"/>
                <c:pt idx="0">
                  <c:v>419.44000199999999</c:v>
                </c:pt>
                <c:pt idx="1">
                  <c:v>431.16531500000002</c:v>
                </c:pt>
                <c:pt idx="2">
                  <c:v>396.22648800000002</c:v>
                </c:pt>
                <c:pt idx="3">
                  <c:v>376.07137799999998</c:v>
                </c:pt>
                <c:pt idx="4">
                  <c:v>389.88422200000002</c:v>
                </c:pt>
                <c:pt idx="5">
                  <c:v>396.666493</c:v>
                </c:pt>
                <c:pt idx="6">
                  <c:v>391.15938</c:v>
                </c:pt>
                <c:pt idx="7">
                  <c:v>377.80041499999999</c:v>
                </c:pt>
                <c:pt idx="8">
                  <c:v>390.217645</c:v>
                </c:pt>
                <c:pt idx="9">
                  <c:v>341.44336900000002</c:v>
                </c:pt>
                <c:pt idx="10">
                  <c:v>335.24771900000002</c:v>
                </c:pt>
                <c:pt idx="11">
                  <c:v>336.01718499999998</c:v>
                </c:pt>
                <c:pt idx="12">
                  <c:v>291.92934200000002</c:v>
                </c:pt>
                <c:pt idx="13">
                  <c:v>269.67150500000002</c:v>
                </c:pt>
                <c:pt idx="14">
                  <c:v>266.97878200000002</c:v>
                </c:pt>
                <c:pt idx="15">
                  <c:v>220.730121</c:v>
                </c:pt>
                <c:pt idx="16">
                  <c:v>179.62550400000001</c:v>
                </c:pt>
                <c:pt idx="17">
                  <c:v>196.46649199999999</c:v>
                </c:pt>
                <c:pt idx="18">
                  <c:v>175.017212</c:v>
                </c:pt>
                <c:pt idx="19">
                  <c:v>158.15016199999999</c:v>
                </c:pt>
                <c:pt idx="20">
                  <c:v>156.74880999999999</c:v>
                </c:pt>
                <c:pt idx="21">
                  <c:v>151.59045399999999</c:v>
                </c:pt>
                <c:pt idx="22">
                  <c:v>147.77740499999999</c:v>
                </c:pt>
                <c:pt idx="23">
                  <c:v>152.26850899999999</c:v>
                </c:pt>
                <c:pt idx="24">
                  <c:v>157.64091500000001</c:v>
                </c:pt>
                <c:pt idx="25">
                  <c:v>149.538071</c:v>
                </c:pt>
                <c:pt idx="26">
                  <c:v>144.19227599999999</c:v>
                </c:pt>
                <c:pt idx="27">
                  <c:v>140.02053799999999</c:v>
                </c:pt>
                <c:pt idx="28">
                  <c:v>140.84137000000001</c:v>
                </c:pt>
                <c:pt idx="29">
                  <c:v>138.25941499999999</c:v>
                </c:pt>
                <c:pt idx="30">
                  <c:v>131.999481</c:v>
                </c:pt>
                <c:pt idx="31">
                  <c:v>133.96170000000001</c:v>
                </c:pt>
                <c:pt idx="32">
                  <c:v>133.997559</c:v>
                </c:pt>
                <c:pt idx="33">
                  <c:v>136.38800000000001</c:v>
                </c:pt>
                <c:pt idx="34">
                  <c:v>131.92494199999999</c:v>
                </c:pt>
                <c:pt idx="35">
                  <c:v>130.31753499999999</c:v>
                </c:pt>
                <c:pt idx="36">
                  <c:v>132.25933800000001</c:v>
                </c:pt>
                <c:pt idx="37">
                  <c:v>133.61097699999999</c:v>
                </c:pt>
                <c:pt idx="38">
                  <c:v>136.11859100000001</c:v>
                </c:pt>
                <c:pt idx="39">
                  <c:v>136.962311</c:v>
                </c:pt>
                <c:pt idx="40">
                  <c:v>138.482483</c:v>
                </c:pt>
                <c:pt idx="41">
                  <c:v>137.928665</c:v>
                </c:pt>
                <c:pt idx="42">
                  <c:v>133.56256099999999</c:v>
                </c:pt>
                <c:pt idx="43">
                  <c:v>131.68147300000001</c:v>
                </c:pt>
                <c:pt idx="44">
                  <c:v>129.62184099999999</c:v>
                </c:pt>
                <c:pt idx="45">
                  <c:v>126.879181</c:v>
                </c:pt>
                <c:pt idx="46">
                  <c:v>128.11891199999999</c:v>
                </c:pt>
                <c:pt idx="47">
                  <c:v>127.206322</c:v>
                </c:pt>
                <c:pt idx="48">
                  <c:v>129.81637599999999</c:v>
                </c:pt>
                <c:pt idx="49">
                  <c:v>126.504898</c:v>
                </c:pt>
                <c:pt idx="50">
                  <c:v>124.001373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coal_production!$C$29</c:f>
              <c:strCache>
                <c:ptCount val="1"/>
                <c:pt idx="0">
                  <c:v>Interior_Ref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coal_production!$D$1:$BB$1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coal_production!$D$29:$BB$29</c:f>
              <c:numCache>
                <c:formatCode>General</c:formatCode>
                <c:ptCount val="51"/>
                <c:pt idx="0">
                  <c:v>143.529999</c:v>
                </c:pt>
                <c:pt idx="1">
                  <c:v>146.89044699999999</c:v>
                </c:pt>
                <c:pt idx="2">
                  <c:v>146.622468</c:v>
                </c:pt>
                <c:pt idx="3">
                  <c:v>145.99155999999999</c:v>
                </c:pt>
                <c:pt idx="4">
                  <c:v>146.03849099999999</c:v>
                </c:pt>
                <c:pt idx="5">
                  <c:v>149.16515200000001</c:v>
                </c:pt>
                <c:pt idx="6">
                  <c:v>151.38901000000001</c:v>
                </c:pt>
                <c:pt idx="7">
                  <c:v>146.66760600000001</c:v>
                </c:pt>
                <c:pt idx="8">
                  <c:v>146.58605399999999</c:v>
                </c:pt>
                <c:pt idx="9">
                  <c:v>145.81143</c:v>
                </c:pt>
                <c:pt idx="10">
                  <c:v>155.65278000000001</c:v>
                </c:pt>
                <c:pt idx="11">
                  <c:v>170.32688999999999</c:v>
                </c:pt>
                <c:pt idx="12">
                  <c:v>179.96142900000001</c:v>
                </c:pt>
                <c:pt idx="13">
                  <c:v>182.99367699999999</c:v>
                </c:pt>
                <c:pt idx="14">
                  <c:v>188.60444000000001</c:v>
                </c:pt>
                <c:pt idx="15">
                  <c:v>167.42962800000001</c:v>
                </c:pt>
                <c:pt idx="16">
                  <c:v>143.91715400000001</c:v>
                </c:pt>
                <c:pt idx="17">
                  <c:v>149.85737599999999</c:v>
                </c:pt>
                <c:pt idx="18">
                  <c:v>152.50242600000001</c:v>
                </c:pt>
                <c:pt idx="19">
                  <c:v>180.00607299999999</c:v>
                </c:pt>
                <c:pt idx="20">
                  <c:v>180.63548299999999</c:v>
                </c:pt>
                <c:pt idx="21">
                  <c:v>177.744888</c:v>
                </c:pt>
                <c:pt idx="22">
                  <c:v>178.266525</c:v>
                </c:pt>
                <c:pt idx="23">
                  <c:v>185.903549</c:v>
                </c:pt>
                <c:pt idx="24">
                  <c:v>185.36389199999999</c:v>
                </c:pt>
                <c:pt idx="25">
                  <c:v>187.776016</c:v>
                </c:pt>
                <c:pt idx="26">
                  <c:v>196.959991</c:v>
                </c:pt>
                <c:pt idx="27">
                  <c:v>198.36987300000001</c:v>
                </c:pt>
                <c:pt idx="28">
                  <c:v>199.55252100000001</c:v>
                </c:pt>
                <c:pt idx="29">
                  <c:v>201.137756</c:v>
                </c:pt>
                <c:pt idx="30">
                  <c:v>205.572205</c:v>
                </c:pt>
                <c:pt idx="31">
                  <c:v>205.754425</c:v>
                </c:pt>
                <c:pt idx="32">
                  <c:v>205.41558800000001</c:v>
                </c:pt>
                <c:pt idx="33">
                  <c:v>207.856979</c:v>
                </c:pt>
                <c:pt idx="34">
                  <c:v>208.27323899999999</c:v>
                </c:pt>
                <c:pt idx="35">
                  <c:v>211.53170800000001</c:v>
                </c:pt>
                <c:pt idx="36">
                  <c:v>212.565552</c:v>
                </c:pt>
                <c:pt idx="37">
                  <c:v>213.63314800000001</c:v>
                </c:pt>
                <c:pt idx="38">
                  <c:v>217.79766799999999</c:v>
                </c:pt>
                <c:pt idx="39">
                  <c:v>224.73255900000001</c:v>
                </c:pt>
                <c:pt idx="40">
                  <c:v>227.82725500000001</c:v>
                </c:pt>
                <c:pt idx="41">
                  <c:v>230.09260599999999</c:v>
                </c:pt>
                <c:pt idx="42">
                  <c:v>232.53105199999999</c:v>
                </c:pt>
                <c:pt idx="43">
                  <c:v>232.602127</c:v>
                </c:pt>
                <c:pt idx="44">
                  <c:v>232.01660200000001</c:v>
                </c:pt>
                <c:pt idx="45">
                  <c:v>233.02256800000001</c:v>
                </c:pt>
                <c:pt idx="46">
                  <c:v>234.84165999999999</c:v>
                </c:pt>
                <c:pt idx="47">
                  <c:v>237.00183100000001</c:v>
                </c:pt>
                <c:pt idx="48">
                  <c:v>236.64016699999999</c:v>
                </c:pt>
                <c:pt idx="49">
                  <c:v>239.40512100000001</c:v>
                </c:pt>
                <c:pt idx="50">
                  <c:v>239.896118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coal_production!$C$30</c:f>
              <c:strCache>
                <c:ptCount val="1"/>
                <c:pt idx="0">
                  <c:v>Interior_CPP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coal_production!$D$30:$BB$30</c:f>
              <c:numCache>
                <c:formatCode>General</c:formatCode>
                <c:ptCount val="51"/>
                <c:pt idx="0">
                  <c:v>143.529999</c:v>
                </c:pt>
                <c:pt idx="1">
                  <c:v>146.89044699999999</c:v>
                </c:pt>
                <c:pt idx="2">
                  <c:v>146.622468</c:v>
                </c:pt>
                <c:pt idx="3">
                  <c:v>145.99155999999999</c:v>
                </c:pt>
                <c:pt idx="4">
                  <c:v>146.03849099999999</c:v>
                </c:pt>
                <c:pt idx="5">
                  <c:v>149.16515200000001</c:v>
                </c:pt>
                <c:pt idx="6">
                  <c:v>151.38901000000001</c:v>
                </c:pt>
                <c:pt idx="7">
                  <c:v>146.66760600000001</c:v>
                </c:pt>
                <c:pt idx="8">
                  <c:v>146.58605399999999</c:v>
                </c:pt>
                <c:pt idx="9">
                  <c:v>145.81143</c:v>
                </c:pt>
                <c:pt idx="10">
                  <c:v>155.65278000000001</c:v>
                </c:pt>
                <c:pt idx="11">
                  <c:v>170.32688999999999</c:v>
                </c:pt>
                <c:pt idx="12">
                  <c:v>179.96142900000001</c:v>
                </c:pt>
                <c:pt idx="13">
                  <c:v>182.99367699999999</c:v>
                </c:pt>
                <c:pt idx="14">
                  <c:v>188.60444000000001</c:v>
                </c:pt>
                <c:pt idx="15">
                  <c:v>167.42962800000001</c:v>
                </c:pt>
                <c:pt idx="16">
                  <c:v>143.91715400000001</c:v>
                </c:pt>
                <c:pt idx="17">
                  <c:v>149.85739100000001</c:v>
                </c:pt>
                <c:pt idx="18">
                  <c:v>152.327606</c:v>
                </c:pt>
                <c:pt idx="19">
                  <c:v>179.74945099999999</c:v>
                </c:pt>
                <c:pt idx="20">
                  <c:v>180.40315200000001</c:v>
                </c:pt>
                <c:pt idx="21">
                  <c:v>177.48297099999999</c:v>
                </c:pt>
                <c:pt idx="22">
                  <c:v>177.76769999999999</c:v>
                </c:pt>
                <c:pt idx="23">
                  <c:v>178.32420300000001</c:v>
                </c:pt>
                <c:pt idx="24">
                  <c:v>171.33634900000001</c:v>
                </c:pt>
                <c:pt idx="25">
                  <c:v>171.19628900000001</c:v>
                </c:pt>
                <c:pt idx="26">
                  <c:v>176.33900499999999</c:v>
                </c:pt>
                <c:pt idx="27">
                  <c:v>173.008408</c:v>
                </c:pt>
                <c:pt idx="28">
                  <c:v>168.50427199999999</c:v>
                </c:pt>
                <c:pt idx="29">
                  <c:v>162.22204600000001</c:v>
                </c:pt>
                <c:pt idx="30">
                  <c:v>157.611816</c:v>
                </c:pt>
                <c:pt idx="31">
                  <c:v>155.93644699999999</c:v>
                </c:pt>
                <c:pt idx="32">
                  <c:v>157.41593900000001</c:v>
                </c:pt>
                <c:pt idx="33">
                  <c:v>159.24359100000001</c:v>
                </c:pt>
                <c:pt idx="34">
                  <c:v>159.54870600000001</c:v>
                </c:pt>
                <c:pt idx="35">
                  <c:v>161.17338599999999</c:v>
                </c:pt>
                <c:pt idx="36">
                  <c:v>161.07856799999999</c:v>
                </c:pt>
                <c:pt idx="37">
                  <c:v>165.039108</c:v>
                </c:pt>
                <c:pt idx="38">
                  <c:v>168.26625100000001</c:v>
                </c:pt>
                <c:pt idx="39">
                  <c:v>171.23384100000001</c:v>
                </c:pt>
                <c:pt idx="40">
                  <c:v>173.62957800000001</c:v>
                </c:pt>
                <c:pt idx="41">
                  <c:v>176.623199</c:v>
                </c:pt>
                <c:pt idx="42">
                  <c:v>176.83569299999999</c:v>
                </c:pt>
                <c:pt idx="43">
                  <c:v>177.30775499999999</c:v>
                </c:pt>
                <c:pt idx="44">
                  <c:v>178.064911</c:v>
                </c:pt>
                <c:pt idx="45">
                  <c:v>181.59944200000001</c:v>
                </c:pt>
                <c:pt idx="46">
                  <c:v>182.137192</c:v>
                </c:pt>
                <c:pt idx="47">
                  <c:v>182.117615</c:v>
                </c:pt>
                <c:pt idx="48">
                  <c:v>181.78185999999999</c:v>
                </c:pt>
                <c:pt idx="49">
                  <c:v>180.26232899999999</c:v>
                </c:pt>
                <c:pt idx="50">
                  <c:v>180.40400700000001</c:v>
                </c:pt>
              </c:numCache>
            </c:numRef>
          </c:val>
          <c:smooth val="0"/>
        </c:ser>
        <c:ser>
          <c:idx val="4"/>
          <c:order val="6"/>
          <c:tx>
            <c:strRef>
              <c:f>coal_production!$C$31</c:f>
              <c:strCache>
                <c:ptCount val="1"/>
                <c:pt idx="0">
                  <c:v>West_Ref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coal_production!$D$1:$BB$1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coal_production!$D$31:$BB$31</c:f>
              <c:numCache>
                <c:formatCode>General</c:formatCode>
                <c:ptCount val="51"/>
                <c:pt idx="0">
                  <c:v>510.44000199999999</c:v>
                </c:pt>
                <c:pt idx="1">
                  <c:v>547.87915799999996</c:v>
                </c:pt>
                <c:pt idx="2">
                  <c:v>550.44611099999997</c:v>
                </c:pt>
                <c:pt idx="3">
                  <c:v>548.70110599999998</c:v>
                </c:pt>
                <c:pt idx="4">
                  <c:v>575.18643999999995</c:v>
                </c:pt>
                <c:pt idx="5">
                  <c:v>584.97008000000005</c:v>
                </c:pt>
                <c:pt idx="6">
                  <c:v>619.44894399999998</c:v>
                </c:pt>
                <c:pt idx="7">
                  <c:v>621.01181499999996</c:v>
                </c:pt>
                <c:pt idx="8">
                  <c:v>633.59743200000003</c:v>
                </c:pt>
                <c:pt idx="9">
                  <c:v>584.981043</c:v>
                </c:pt>
                <c:pt idx="10">
                  <c:v>591.61091699999997</c:v>
                </c:pt>
                <c:pt idx="11">
                  <c:v>587.63302199999998</c:v>
                </c:pt>
                <c:pt idx="12">
                  <c:v>543.24390900000003</c:v>
                </c:pt>
                <c:pt idx="13">
                  <c:v>530.210328</c:v>
                </c:pt>
                <c:pt idx="14">
                  <c:v>542.84192700000006</c:v>
                </c:pt>
                <c:pt idx="15">
                  <c:v>507.39706799999999</c:v>
                </c:pt>
                <c:pt idx="16">
                  <c:v>403.97096599999998</c:v>
                </c:pt>
                <c:pt idx="17">
                  <c:v>437.63986199999999</c:v>
                </c:pt>
                <c:pt idx="18">
                  <c:v>441.83102400000001</c:v>
                </c:pt>
                <c:pt idx="19">
                  <c:v>404.91632099999998</c:v>
                </c:pt>
                <c:pt idx="20">
                  <c:v>393.19662499999998</c:v>
                </c:pt>
                <c:pt idx="21">
                  <c:v>385.603882</c:v>
                </c:pt>
                <c:pt idx="22">
                  <c:v>368.93396000000001</c:v>
                </c:pt>
                <c:pt idx="23">
                  <c:v>362.38287400000002</c:v>
                </c:pt>
                <c:pt idx="24">
                  <c:v>382.68042000000003</c:v>
                </c:pt>
                <c:pt idx="25">
                  <c:v>395.35382099999998</c:v>
                </c:pt>
                <c:pt idx="26">
                  <c:v>402.29107699999997</c:v>
                </c:pt>
                <c:pt idx="27">
                  <c:v>401.24899299999998</c:v>
                </c:pt>
                <c:pt idx="28">
                  <c:v>394.400757</c:v>
                </c:pt>
                <c:pt idx="29">
                  <c:v>395.715576</c:v>
                </c:pt>
                <c:pt idx="30">
                  <c:v>393.05718999999999</c:v>
                </c:pt>
                <c:pt idx="31">
                  <c:v>388.684235</c:v>
                </c:pt>
                <c:pt idx="32">
                  <c:v>389.80126999999999</c:v>
                </c:pt>
                <c:pt idx="33">
                  <c:v>382.243561</c:v>
                </c:pt>
                <c:pt idx="34">
                  <c:v>380.88894699999997</c:v>
                </c:pt>
                <c:pt idx="35">
                  <c:v>373.15734900000001</c:v>
                </c:pt>
                <c:pt idx="36">
                  <c:v>377.48998999999998</c:v>
                </c:pt>
                <c:pt idx="37">
                  <c:v>372.69497699999999</c:v>
                </c:pt>
                <c:pt idx="38">
                  <c:v>374.55172700000003</c:v>
                </c:pt>
                <c:pt idx="39">
                  <c:v>367.897156</c:v>
                </c:pt>
                <c:pt idx="40">
                  <c:v>366.29565400000001</c:v>
                </c:pt>
                <c:pt idx="41">
                  <c:v>366.35958900000003</c:v>
                </c:pt>
                <c:pt idx="42">
                  <c:v>364.69027699999998</c:v>
                </c:pt>
                <c:pt idx="43">
                  <c:v>366.76419099999998</c:v>
                </c:pt>
                <c:pt idx="44">
                  <c:v>369.05670199999997</c:v>
                </c:pt>
                <c:pt idx="45">
                  <c:v>368.95886200000001</c:v>
                </c:pt>
                <c:pt idx="46">
                  <c:v>365.21404999999999</c:v>
                </c:pt>
                <c:pt idx="47">
                  <c:v>363.99783300000001</c:v>
                </c:pt>
                <c:pt idx="48">
                  <c:v>362.37365699999998</c:v>
                </c:pt>
                <c:pt idx="49">
                  <c:v>367.60409499999997</c:v>
                </c:pt>
                <c:pt idx="50">
                  <c:v>368.38601699999998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coal_production!$C$32</c:f>
              <c:strCache>
                <c:ptCount val="1"/>
                <c:pt idx="0">
                  <c:v>West_CPP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coal_production!$D$32:$BB$32</c:f>
              <c:numCache>
                <c:formatCode>General</c:formatCode>
                <c:ptCount val="51"/>
                <c:pt idx="0">
                  <c:v>510.44000199999999</c:v>
                </c:pt>
                <c:pt idx="1">
                  <c:v>547.87915799999996</c:v>
                </c:pt>
                <c:pt idx="2">
                  <c:v>550.44611099999997</c:v>
                </c:pt>
                <c:pt idx="3">
                  <c:v>548.70110599999998</c:v>
                </c:pt>
                <c:pt idx="4">
                  <c:v>575.18643999999995</c:v>
                </c:pt>
                <c:pt idx="5">
                  <c:v>584.97008000000005</c:v>
                </c:pt>
                <c:pt idx="6">
                  <c:v>619.44894399999998</c:v>
                </c:pt>
                <c:pt idx="7">
                  <c:v>621.01181499999996</c:v>
                </c:pt>
                <c:pt idx="8">
                  <c:v>633.59743200000003</c:v>
                </c:pt>
                <c:pt idx="9">
                  <c:v>584.981043</c:v>
                </c:pt>
                <c:pt idx="10">
                  <c:v>591.61091699999997</c:v>
                </c:pt>
                <c:pt idx="11">
                  <c:v>587.63302199999998</c:v>
                </c:pt>
                <c:pt idx="12">
                  <c:v>543.24390900000003</c:v>
                </c:pt>
                <c:pt idx="13">
                  <c:v>530.210328</c:v>
                </c:pt>
                <c:pt idx="14">
                  <c:v>542.84192700000006</c:v>
                </c:pt>
                <c:pt idx="15">
                  <c:v>507.39706799999999</c:v>
                </c:pt>
                <c:pt idx="16">
                  <c:v>403.97096599999998</c:v>
                </c:pt>
                <c:pt idx="17">
                  <c:v>434.89343300000002</c:v>
                </c:pt>
                <c:pt idx="18">
                  <c:v>441.83102400000001</c:v>
                </c:pt>
                <c:pt idx="19">
                  <c:v>396.647156</c:v>
                </c:pt>
                <c:pt idx="20">
                  <c:v>392.27773999999999</c:v>
                </c:pt>
                <c:pt idx="21">
                  <c:v>375.88760400000001</c:v>
                </c:pt>
                <c:pt idx="22">
                  <c:v>357.14038099999999</c:v>
                </c:pt>
                <c:pt idx="23">
                  <c:v>351.99648999999999</c:v>
                </c:pt>
                <c:pt idx="24">
                  <c:v>369.34851099999997</c:v>
                </c:pt>
                <c:pt idx="25">
                  <c:v>385.81683299999997</c:v>
                </c:pt>
                <c:pt idx="26">
                  <c:v>375.78567500000003</c:v>
                </c:pt>
                <c:pt idx="27">
                  <c:v>367.07266199999998</c:v>
                </c:pt>
                <c:pt idx="28">
                  <c:v>348.39825400000001</c:v>
                </c:pt>
                <c:pt idx="29">
                  <c:v>341.60116599999998</c:v>
                </c:pt>
                <c:pt idx="30">
                  <c:v>339.17184400000002</c:v>
                </c:pt>
                <c:pt idx="31">
                  <c:v>339.14962800000001</c:v>
                </c:pt>
                <c:pt idx="32">
                  <c:v>340.20272799999998</c:v>
                </c:pt>
                <c:pt idx="33">
                  <c:v>340.37100199999998</c:v>
                </c:pt>
                <c:pt idx="34">
                  <c:v>334.62677000000002</c:v>
                </c:pt>
                <c:pt idx="35">
                  <c:v>333.12451199999998</c:v>
                </c:pt>
                <c:pt idx="36">
                  <c:v>332.69912699999998</c:v>
                </c:pt>
                <c:pt idx="37">
                  <c:v>326.23654199999999</c:v>
                </c:pt>
                <c:pt idx="38">
                  <c:v>319.60485799999998</c:v>
                </c:pt>
                <c:pt idx="39">
                  <c:v>314.50247200000001</c:v>
                </c:pt>
                <c:pt idx="40">
                  <c:v>310.09930400000002</c:v>
                </c:pt>
                <c:pt idx="41">
                  <c:v>304.58663899999999</c:v>
                </c:pt>
                <c:pt idx="42">
                  <c:v>306.02947999999998</c:v>
                </c:pt>
                <c:pt idx="43">
                  <c:v>306.07046500000001</c:v>
                </c:pt>
                <c:pt idx="44">
                  <c:v>305.64923099999999</c:v>
                </c:pt>
                <c:pt idx="45">
                  <c:v>300.09002700000002</c:v>
                </c:pt>
                <c:pt idx="46">
                  <c:v>293.685699</c:v>
                </c:pt>
                <c:pt idx="47">
                  <c:v>292.791901</c:v>
                </c:pt>
                <c:pt idx="48">
                  <c:v>290.57910199999998</c:v>
                </c:pt>
                <c:pt idx="49">
                  <c:v>296.33599900000002</c:v>
                </c:pt>
                <c:pt idx="50">
                  <c:v>293.13751200000002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724368"/>
        <c:axId val="394724928"/>
      </c:lineChart>
      <c:catAx>
        <c:axId val="39472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249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9472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24368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9.0535587962468189E-2"/>
          <c:w val="0.87643627879848351"/>
          <c:h val="0.80453362426155384"/>
        </c:manualLayout>
      </c:layout>
      <c:lineChart>
        <c:grouping val="standard"/>
        <c:varyColors val="0"/>
        <c:ser>
          <c:idx val="3"/>
          <c:order val="0"/>
          <c:tx>
            <c:strRef>
              <c:f>consumption!$C$27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consumption!$E$27:$BW$27</c:f>
              <c:numCache>
                <c:formatCode>General</c:formatCode>
                <c:ptCount val="71"/>
                <c:pt idx="0">
                  <c:v>1.7340250000000001</c:v>
                </c:pt>
                <c:pt idx="1">
                  <c:v>1.5310650000000001</c:v>
                </c:pt>
                <c:pt idx="2">
                  <c:v>1.4335450000000001</c:v>
                </c:pt>
                <c:pt idx="3">
                  <c:v>1.3534059999999999</c:v>
                </c:pt>
                <c:pt idx="4">
                  <c:v>1.5307139999999999</c:v>
                </c:pt>
                <c:pt idx="5">
                  <c:v>1.56518</c:v>
                </c:pt>
                <c:pt idx="6">
                  <c:v>1.540567</c:v>
                </c:pt>
                <c:pt idx="7">
                  <c:v>1.6165809999999998</c:v>
                </c:pt>
                <c:pt idx="8">
                  <c:v>1.6747290000000001</c:v>
                </c:pt>
                <c:pt idx="9">
                  <c:v>1.6602509999999999</c:v>
                </c:pt>
                <c:pt idx="10">
                  <c:v>1.3941749999999999</c:v>
                </c:pt>
                <c:pt idx="11">
                  <c:v>1.3808520000000002</c:v>
                </c:pt>
                <c:pt idx="12">
                  <c:v>1.414075</c:v>
                </c:pt>
                <c:pt idx="13">
                  <c:v>1.4389890000000001</c:v>
                </c:pt>
                <c:pt idx="14">
                  <c:v>1.4075770000000001</c:v>
                </c:pt>
                <c:pt idx="15">
                  <c:v>1.3730820000000001</c:v>
                </c:pt>
                <c:pt idx="16">
                  <c:v>1.482728</c:v>
                </c:pt>
                <c:pt idx="17">
                  <c:v>1.4213739999999999</c:v>
                </c:pt>
                <c:pt idx="18">
                  <c:v>1.303315</c:v>
                </c:pt>
                <c:pt idx="19">
                  <c:v>1.464051</c:v>
                </c:pt>
                <c:pt idx="20">
                  <c:v>1.5533309999999998</c:v>
                </c:pt>
                <c:pt idx="21">
                  <c:v>1.5281559999999998</c:v>
                </c:pt>
                <c:pt idx="22">
                  <c:v>1.4560340000000001</c:v>
                </c:pt>
                <c:pt idx="23">
                  <c:v>1.5458589999999999</c:v>
                </c:pt>
                <c:pt idx="24">
                  <c:v>1.519183</c:v>
                </c:pt>
                <c:pt idx="25">
                  <c:v>1.449813</c:v>
                </c:pt>
                <c:pt idx="26">
                  <c:v>1.2212719999999999</c:v>
                </c:pt>
                <c:pt idx="27">
                  <c:v>1.2485390000000001</c:v>
                </c:pt>
                <c:pt idx="28">
                  <c:v>1.32379</c:v>
                </c:pt>
                <c:pt idx="29">
                  <c:v>1.1569430000000001</c:v>
                </c:pt>
                <c:pt idx="30">
                  <c:v>1.1207499999999999</c:v>
                </c:pt>
                <c:pt idx="31">
                  <c:v>1.0279990000000001</c:v>
                </c:pt>
                <c:pt idx="32">
                  <c:v>0.890984</c:v>
                </c:pt>
                <c:pt idx="33">
                  <c:v>0.97127799999999997</c:v>
                </c:pt>
                <c:pt idx="34">
                  <c:v>1.007585</c:v>
                </c:pt>
                <c:pt idx="35">
                  <c:v>0.98291899999999999</c:v>
                </c:pt>
                <c:pt idx="36">
                  <c:v>0.87290199999999996</c:v>
                </c:pt>
                <c:pt idx="37">
                  <c:v>0.968835</c:v>
                </c:pt>
                <c:pt idx="38">
                  <c:v>0.96647000000000005</c:v>
                </c:pt>
                <c:pt idx="39">
                  <c:v>0.911968</c:v>
                </c:pt>
                <c:pt idx="40">
                  <c:v>0.889262</c:v>
                </c:pt>
                <c:pt idx="41">
                  <c:v>0.86609800000000003</c:v>
                </c:pt>
                <c:pt idx="42">
                  <c:v>0.84644600000000003</c:v>
                </c:pt>
                <c:pt idx="43">
                  <c:v>0.83050999999999997</c:v>
                </c:pt>
                <c:pt idx="44">
                  <c:v>0.81635100000000005</c:v>
                </c:pt>
                <c:pt idx="45">
                  <c:v>0.80329499999999998</c:v>
                </c:pt>
                <c:pt idx="46">
                  <c:v>0.79113999999999995</c:v>
                </c:pt>
                <c:pt idx="47">
                  <c:v>0.77925100000000003</c:v>
                </c:pt>
                <c:pt idx="48">
                  <c:v>0.76734999999999998</c:v>
                </c:pt>
                <c:pt idx="49">
                  <c:v>0.75526099999999996</c:v>
                </c:pt>
                <c:pt idx="50">
                  <c:v>0.74353199999999997</c:v>
                </c:pt>
                <c:pt idx="51">
                  <c:v>0.73210399999999998</c:v>
                </c:pt>
                <c:pt idx="52">
                  <c:v>0.72077999999999998</c:v>
                </c:pt>
                <c:pt idx="53">
                  <c:v>0.70980399999999999</c:v>
                </c:pt>
                <c:pt idx="54">
                  <c:v>0.69931299999999996</c:v>
                </c:pt>
                <c:pt idx="55">
                  <c:v>0.68944300000000003</c:v>
                </c:pt>
                <c:pt idx="56">
                  <c:v>0.67979699999999998</c:v>
                </c:pt>
                <c:pt idx="57">
                  <c:v>0.67032700000000001</c:v>
                </c:pt>
                <c:pt idx="58">
                  <c:v>0.66098800000000002</c:v>
                </c:pt>
                <c:pt idx="59">
                  <c:v>0.65210800000000002</c:v>
                </c:pt>
                <c:pt idx="60">
                  <c:v>0.64385899999999996</c:v>
                </c:pt>
                <c:pt idx="61">
                  <c:v>0.63587700000000003</c:v>
                </c:pt>
                <c:pt idx="62">
                  <c:v>0.628278</c:v>
                </c:pt>
                <c:pt idx="63">
                  <c:v>0.620888</c:v>
                </c:pt>
                <c:pt idx="64">
                  <c:v>0.61392100000000005</c:v>
                </c:pt>
                <c:pt idx="65">
                  <c:v>0.60704000000000002</c:v>
                </c:pt>
                <c:pt idx="66">
                  <c:v>0.60051299999999996</c:v>
                </c:pt>
                <c:pt idx="67">
                  <c:v>0.59406000000000003</c:v>
                </c:pt>
                <c:pt idx="68">
                  <c:v>0.58764099999999997</c:v>
                </c:pt>
                <c:pt idx="69">
                  <c:v>0.58152999999999999</c:v>
                </c:pt>
                <c:pt idx="70">
                  <c:v>0.57560800000000001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consumption!$C$28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consumption!$E$28:$BW$28</c:f>
              <c:numCache>
                <c:formatCode>General</c:formatCode>
                <c:ptCount val="71"/>
                <c:pt idx="0">
                  <c:v>4.8248360000000003</c:v>
                </c:pt>
                <c:pt idx="1">
                  <c:v>4.6141989999999993</c:v>
                </c:pt>
                <c:pt idx="2">
                  <c:v>4.7112509999999999</c:v>
                </c:pt>
                <c:pt idx="3">
                  <c:v>4.477633</c:v>
                </c:pt>
                <c:pt idx="4">
                  <c:v>4.660558</c:v>
                </c:pt>
                <c:pt idx="5">
                  <c:v>4.5342820000000001</c:v>
                </c:pt>
                <c:pt idx="6">
                  <c:v>4.4051559999999998</c:v>
                </c:pt>
                <c:pt idx="7">
                  <c:v>4.419575</c:v>
                </c:pt>
                <c:pt idx="8">
                  <c:v>4.7350829999999995</c:v>
                </c:pt>
                <c:pt idx="9">
                  <c:v>4.8986350000000005</c:v>
                </c:pt>
                <c:pt idx="10">
                  <c:v>4.4909129999999999</c:v>
                </c:pt>
                <c:pt idx="11">
                  <c:v>4.6672229999999999</c:v>
                </c:pt>
                <c:pt idx="12">
                  <c:v>4.8045809999999998</c:v>
                </c:pt>
                <c:pt idx="13">
                  <c:v>5.0632979999999996</c:v>
                </c:pt>
                <c:pt idx="14">
                  <c:v>4.9598399999999998</c:v>
                </c:pt>
                <c:pt idx="15">
                  <c:v>4.9541890000000004</c:v>
                </c:pt>
                <c:pt idx="16">
                  <c:v>5.3543890000000003</c:v>
                </c:pt>
                <c:pt idx="17">
                  <c:v>5.0929190000000002</c:v>
                </c:pt>
                <c:pt idx="18">
                  <c:v>4.6460870000000005</c:v>
                </c:pt>
                <c:pt idx="19">
                  <c:v>4.8348990000000001</c:v>
                </c:pt>
                <c:pt idx="20">
                  <c:v>5.1045929999999995</c:v>
                </c:pt>
                <c:pt idx="21">
                  <c:v>4.8890180000000001</c:v>
                </c:pt>
                <c:pt idx="22">
                  <c:v>4.9949939999999993</c:v>
                </c:pt>
                <c:pt idx="23">
                  <c:v>5.2094279999999999</c:v>
                </c:pt>
                <c:pt idx="24">
                  <c:v>4.9808310000000002</c:v>
                </c:pt>
                <c:pt idx="25">
                  <c:v>4.9463540000000004</c:v>
                </c:pt>
                <c:pt idx="26">
                  <c:v>4.4759129999999994</c:v>
                </c:pt>
                <c:pt idx="27">
                  <c:v>4.8354399999999993</c:v>
                </c:pt>
                <c:pt idx="28">
                  <c:v>5.0100609999999994</c:v>
                </c:pt>
                <c:pt idx="29">
                  <c:v>4.8831119999999997</c:v>
                </c:pt>
                <c:pt idx="30">
                  <c:v>4.8781109999999996</c:v>
                </c:pt>
                <c:pt idx="31">
                  <c:v>4.8045789999999995</c:v>
                </c:pt>
                <c:pt idx="32">
                  <c:v>4.2420939999999998</c:v>
                </c:pt>
                <c:pt idx="33">
                  <c:v>5.0229419999999996</c:v>
                </c:pt>
                <c:pt idx="34">
                  <c:v>5.242483</c:v>
                </c:pt>
                <c:pt idx="35">
                  <c:v>4.768999</c:v>
                </c:pt>
                <c:pt idx="36">
                  <c:v>4.5057910000000003</c:v>
                </c:pt>
                <c:pt idx="37">
                  <c:v>4.5430989999999998</c:v>
                </c:pt>
                <c:pt idx="38">
                  <c:v>4.9160430000000002</c:v>
                </c:pt>
                <c:pt idx="39">
                  <c:v>4.7876310000000002</c:v>
                </c:pt>
                <c:pt idx="40">
                  <c:v>4.7742760000000004</c:v>
                </c:pt>
                <c:pt idx="41">
                  <c:v>4.7647349999999999</c:v>
                </c:pt>
                <c:pt idx="42">
                  <c:v>4.7627059999999997</c:v>
                </c:pt>
                <c:pt idx="43">
                  <c:v>4.7596210000000001</c:v>
                </c:pt>
                <c:pt idx="44">
                  <c:v>4.751728</c:v>
                </c:pt>
                <c:pt idx="45">
                  <c:v>4.7444480000000002</c:v>
                </c:pt>
                <c:pt idx="46">
                  <c:v>4.742731</c:v>
                </c:pt>
                <c:pt idx="47">
                  <c:v>4.7426659999999998</c:v>
                </c:pt>
                <c:pt idx="48">
                  <c:v>4.7433269999999998</c:v>
                </c:pt>
                <c:pt idx="49">
                  <c:v>4.7407469999999998</c:v>
                </c:pt>
                <c:pt idx="50">
                  <c:v>4.7394299999999996</c:v>
                </c:pt>
                <c:pt idx="51">
                  <c:v>4.7380279999999999</c:v>
                </c:pt>
                <c:pt idx="52">
                  <c:v>4.7341530000000001</c:v>
                </c:pt>
                <c:pt idx="53">
                  <c:v>4.7292160000000001</c:v>
                </c:pt>
                <c:pt idx="54">
                  <c:v>4.7235040000000001</c:v>
                </c:pt>
                <c:pt idx="55">
                  <c:v>4.7188679999999996</c:v>
                </c:pt>
                <c:pt idx="56">
                  <c:v>4.7110029999999998</c:v>
                </c:pt>
                <c:pt idx="57">
                  <c:v>4.7027869999999998</c:v>
                </c:pt>
                <c:pt idx="58">
                  <c:v>4.6947260000000002</c:v>
                </c:pt>
                <c:pt idx="59">
                  <c:v>4.6887119999999998</c:v>
                </c:pt>
                <c:pt idx="60">
                  <c:v>4.6855330000000004</c:v>
                </c:pt>
                <c:pt idx="61">
                  <c:v>4.6839690000000003</c:v>
                </c:pt>
                <c:pt idx="62">
                  <c:v>4.6825210000000004</c:v>
                </c:pt>
                <c:pt idx="63">
                  <c:v>4.6834129999999998</c:v>
                </c:pt>
                <c:pt idx="64">
                  <c:v>4.6867219999999996</c:v>
                </c:pt>
                <c:pt idx="65">
                  <c:v>4.6897359999999999</c:v>
                </c:pt>
                <c:pt idx="66">
                  <c:v>4.6930620000000003</c:v>
                </c:pt>
                <c:pt idx="67">
                  <c:v>4.6963520000000001</c:v>
                </c:pt>
                <c:pt idx="68">
                  <c:v>4.6995639999999996</c:v>
                </c:pt>
                <c:pt idx="69">
                  <c:v>4.7019359999999999</c:v>
                </c:pt>
                <c:pt idx="70">
                  <c:v>4.7034909999999996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consumption!$C$29</c:f>
              <c:strCache>
                <c:ptCount val="1"/>
                <c:pt idx="0">
                  <c:v>electricity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consumption!$E$29:$BW$29</c:f>
              <c:numCache>
                <c:formatCode>General</c:formatCode>
                <c:ptCount val="71"/>
                <c:pt idx="0">
                  <c:v>2.4480929999999996</c:v>
                </c:pt>
                <c:pt idx="1">
                  <c:v>2.4643679999999999</c:v>
                </c:pt>
                <c:pt idx="2">
                  <c:v>2.4891209999999999</c:v>
                </c:pt>
                <c:pt idx="3">
                  <c:v>2.5622350000000003</c:v>
                </c:pt>
                <c:pt idx="4">
                  <c:v>2.661673</c:v>
                </c:pt>
                <c:pt idx="5">
                  <c:v>2.7089020000000001</c:v>
                </c:pt>
                <c:pt idx="6">
                  <c:v>2.7947289999999998</c:v>
                </c:pt>
                <c:pt idx="7">
                  <c:v>2.9015999999999997</c:v>
                </c:pt>
                <c:pt idx="8">
                  <c:v>3.046459</c:v>
                </c:pt>
                <c:pt idx="9">
                  <c:v>3.0896500000000002</c:v>
                </c:pt>
                <c:pt idx="10">
                  <c:v>3.152752</c:v>
                </c:pt>
                <c:pt idx="11">
                  <c:v>3.259884</c:v>
                </c:pt>
                <c:pt idx="12">
                  <c:v>3.1934229999999997</c:v>
                </c:pt>
                <c:pt idx="13">
                  <c:v>3.3941919999999999</c:v>
                </c:pt>
                <c:pt idx="14">
                  <c:v>3.4409389999999997</c:v>
                </c:pt>
                <c:pt idx="15">
                  <c:v>3.5570149999999998</c:v>
                </c:pt>
                <c:pt idx="16">
                  <c:v>3.69353</c:v>
                </c:pt>
                <c:pt idx="17">
                  <c:v>3.6709029999999996</c:v>
                </c:pt>
                <c:pt idx="18">
                  <c:v>3.8559319999999997</c:v>
                </c:pt>
                <c:pt idx="19">
                  <c:v>3.9064779999999999</c:v>
                </c:pt>
                <c:pt idx="20">
                  <c:v>4.0686270000000002</c:v>
                </c:pt>
                <c:pt idx="21">
                  <c:v>4.099882</c:v>
                </c:pt>
                <c:pt idx="22">
                  <c:v>4.3167939999999998</c:v>
                </c:pt>
                <c:pt idx="23">
                  <c:v>4.3531110000000002</c:v>
                </c:pt>
                <c:pt idx="24">
                  <c:v>4.4082410000000003</c:v>
                </c:pt>
                <c:pt idx="25">
                  <c:v>4.637683</c:v>
                </c:pt>
                <c:pt idx="26">
                  <c:v>4.6113860000000004</c:v>
                </c:pt>
                <c:pt idx="27">
                  <c:v>4.7503260000000003</c:v>
                </c:pt>
                <c:pt idx="28">
                  <c:v>4.7108180000000006</c:v>
                </c:pt>
                <c:pt idx="29">
                  <c:v>4.656555</c:v>
                </c:pt>
                <c:pt idx="30">
                  <c:v>4.9327569999999996</c:v>
                </c:pt>
                <c:pt idx="31">
                  <c:v>4.8545970000000001</c:v>
                </c:pt>
                <c:pt idx="32">
                  <c:v>4.6898439999999999</c:v>
                </c:pt>
                <c:pt idx="33">
                  <c:v>4.759099</c:v>
                </c:pt>
                <c:pt idx="34">
                  <c:v>4.8013950000000003</c:v>
                </c:pt>
                <c:pt idx="35">
                  <c:v>4.7907770000000003</c:v>
                </c:pt>
                <c:pt idx="36">
                  <c:v>4.8020300000000002</c:v>
                </c:pt>
                <c:pt idx="37">
                  <c:v>4.6872119999999997</c:v>
                </c:pt>
                <c:pt idx="38">
                  <c:v>4.7939550000000004</c:v>
                </c:pt>
                <c:pt idx="39">
                  <c:v>4.8569339999999999</c:v>
                </c:pt>
                <c:pt idx="40">
                  <c:v>4.8069350000000002</c:v>
                </c:pt>
                <c:pt idx="41">
                  <c:v>4.7741709999999999</c:v>
                </c:pt>
                <c:pt idx="42">
                  <c:v>4.7600860000000003</c:v>
                </c:pt>
                <c:pt idx="43">
                  <c:v>4.7506659999999998</c:v>
                </c:pt>
                <c:pt idx="44">
                  <c:v>4.7441829999999996</c:v>
                </c:pt>
                <c:pt idx="45">
                  <c:v>4.7392329999999996</c:v>
                </c:pt>
                <c:pt idx="46">
                  <c:v>4.7488140000000003</c:v>
                </c:pt>
                <c:pt idx="47">
                  <c:v>4.7626379999999999</c:v>
                </c:pt>
                <c:pt idx="48">
                  <c:v>4.780996</c:v>
                </c:pt>
                <c:pt idx="49">
                  <c:v>4.8015980000000003</c:v>
                </c:pt>
                <c:pt idx="50">
                  <c:v>4.8077370000000004</c:v>
                </c:pt>
                <c:pt idx="51">
                  <c:v>4.8163020000000003</c:v>
                </c:pt>
                <c:pt idx="52">
                  <c:v>4.8273419999999998</c:v>
                </c:pt>
                <c:pt idx="53">
                  <c:v>4.841342</c:v>
                </c:pt>
                <c:pt idx="54">
                  <c:v>4.865354</c:v>
                </c:pt>
                <c:pt idx="55">
                  <c:v>4.8912089999999999</c:v>
                </c:pt>
                <c:pt idx="56">
                  <c:v>4.9188409999999996</c:v>
                </c:pt>
                <c:pt idx="57">
                  <c:v>4.9470330000000002</c:v>
                </c:pt>
                <c:pt idx="58">
                  <c:v>4.9736890000000002</c:v>
                </c:pt>
                <c:pt idx="59">
                  <c:v>5.0007849999999996</c:v>
                </c:pt>
                <c:pt idx="60">
                  <c:v>5.0168080000000002</c:v>
                </c:pt>
                <c:pt idx="61">
                  <c:v>5.0353070000000004</c:v>
                </c:pt>
                <c:pt idx="62">
                  <c:v>5.0564830000000001</c:v>
                </c:pt>
                <c:pt idx="63">
                  <c:v>5.0812710000000001</c:v>
                </c:pt>
                <c:pt idx="64">
                  <c:v>5.1091930000000003</c:v>
                </c:pt>
                <c:pt idx="65">
                  <c:v>5.1383359999999998</c:v>
                </c:pt>
                <c:pt idx="66">
                  <c:v>5.1686069999999997</c:v>
                </c:pt>
                <c:pt idx="67">
                  <c:v>5.1985609999999998</c:v>
                </c:pt>
                <c:pt idx="68">
                  <c:v>5.2220409999999999</c:v>
                </c:pt>
                <c:pt idx="69">
                  <c:v>5.2446450000000002</c:v>
                </c:pt>
                <c:pt idx="70">
                  <c:v>5.2730199999999998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consumption!$C$30</c:f>
              <c:strCache>
                <c:ptCount val="1"/>
                <c:pt idx="0">
                  <c:v>other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consumption!$E$30:$BW$30</c:f>
              <c:numCache>
                <c:formatCode>General</c:formatCode>
                <c:ptCount val="71"/>
                <c:pt idx="0">
                  <c:v>0.85</c:v>
                </c:pt>
                <c:pt idx="1">
                  <c:v>0.87</c:v>
                </c:pt>
                <c:pt idx="2">
                  <c:v>0.97</c:v>
                </c:pt>
                <c:pt idx="3">
                  <c:v>0.97</c:v>
                </c:pt>
                <c:pt idx="4">
                  <c:v>0.98</c:v>
                </c:pt>
                <c:pt idx="5">
                  <c:v>1.01</c:v>
                </c:pt>
                <c:pt idx="6">
                  <c:v>0.92</c:v>
                </c:pt>
                <c:pt idx="7">
                  <c:v>0.85</c:v>
                </c:pt>
                <c:pt idx="8">
                  <c:v>0.91</c:v>
                </c:pt>
                <c:pt idx="9">
                  <c:v>0.92</c:v>
                </c:pt>
                <c:pt idx="10">
                  <c:v>0.57999999999999996</c:v>
                </c:pt>
                <c:pt idx="11">
                  <c:v>0.61</c:v>
                </c:pt>
                <c:pt idx="12">
                  <c:v>0.64</c:v>
                </c:pt>
                <c:pt idx="13">
                  <c:v>0.55000000000000004</c:v>
                </c:pt>
                <c:pt idx="14">
                  <c:v>0.52</c:v>
                </c:pt>
                <c:pt idx="15">
                  <c:v>0.52</c:v>
                </c:pt>
                <c:pt idx="16">
                  <c:v>0.54</c:v>
                </c:pt>
                <c:pt idx="17">
                  <c:v>0.43</c:v>
                </c:pt>
                <c:pt idx="18">
                  <c:v>0.38</c:v>
                </c:pt>
                <c:pt idx="19">
                  <c:v>0.39</c:v>
                </c:pt>
                <c:pt idx="20">
                  <c:v>0.42</c:v>
                </c:pt>
                <c:pt idx="21">
                  <c:v>0.37</c:v>
                </c:pt>
                <c:pt idx="22">
                  <c:v>0.38</c:v>
                </c:pt>
                <c:pt idx="23">
                  <c:v>0.4</c:v>
                </c:pt>
                <c:pt idx="24">
                  <c:v>0.41</c:v>
                </c:pt>
                <c:pt idx="25">
                  <c:v>0.43</c:v>
                </c:pt>
                <c:pt idx="26">
                  <c:v>0.38</c:v>
                </c:pt>
                <c:pt idx="27">
                  <c:v>0.42</c:v>
                </c:pt>
                <c:pt idx="28">
                  <c:v>0.47</c:v>
                </c:pt>
                <c:pt idx="29">
                  <c:v>0.5</c:v>
                </c:pt>
                <c:pt idx="30">
                  <c:v>0.44</c:v>
                </c:pt>
                <c:pt idx="31">
                  <c:v>0.45</c:v>
                </c:pt>
                <c:pt idx="32">
                  <c:v>0.42</c:v>
                </c:pt>
                <c:pt idx="33">
                  <c:v>0.57999999999999996</c:v>
                </c:pt>
                <c:pt idx="34">
                  <c:v>0.59044000000000008</c:v>
                </c:pt>
                <c:pt idx="35">
                  <c:v>0.43987799999999999</c:v>
                </c:pt>
                <c:pt idx="36">
                  <c:v>0.34450000000000003</c:v>
                </c:pt>
                <c:pt idx="37">
                  <c:v>0.32983500000000099</c:v>
                </c:pt>
                <c:pt idx="38">
                  <c:v>0.37997999999999976</c:v>
                </c:pt>
                <c:pt idx="39">
                  <c:v>0.36711799999999961</c:v>
                </c:pt>
                <c:pt idx="40">
                  <c:v>0.37645999999999802</c:v>
                </c:pt>
                <c:pt idx="41">
                  <c:v>0.3846589999999992</c:v>
                </c:pt>
                <c:pt idx="42">
                  <c:v>0.38617400000000046</c:v>
                </c:pt>
                <c:pt idx="43">
                  <c:v>0.38150899999999943</c:v>
                </c:pt>
                <c:pt idx="44">
                  <c:v>0.37561</c:v>
                </c:pt>
                <c:pt idx="45">
                  <c:v>0.36949200000000104</c:v>
                </c:pt>
                <c:pt idx="46">
                  <c:v>0.36304099999999906</c:v>
                </c:pt>
                <c:pt idx="47">
                  <c:v>0.35694499999999962</c:v>
                </c:pt>
                <c:pt idx="48">
                  <c:v>0.35132000000000119</c:v>
                </c:pt>
                <c:pt idx="49">
                  <c:v>0.34637200000000057</c:v>
                </c:pt>
                <c:pt idx="50">
                  <c:v>0.34083799999999975</c:v>
                </c:pt>
                <c:pt idx="51">
                  <c:v>0.33580599999999983</c:v>
                </c:pt>
                <c:pt idx="52">
                  <c:v>0.33076499999999953</c:v>
                </c:pt>
                <c:pt idx="53">
                  <c:v>0.32599399999999967</c:v>
                </c:pt>
                <c:pt idx="54">
                  <c:v>0.32143499999999925</c:v>
                </c:pt>
                <c:pt idx="55">
                  <c:v>0.31704200000000071</c:v>
                </c:pt>
                <c:pt idx="56">
                  <c:v>0.31260100000000079</c:v>
                </c:pt>
                <c:pt idx="57">
                  <c:v>0.30946999999999925</c:v>
                </c:pt>
                <c:pt idx="58">
                  <c:v>0.30629100000000165</c:v>
                </c:pt>
                <c:pt idx="59">
                  <c:v>0.30329700000000059</c:v>
                </c:pt>
                <c:pt idx="60">
                  <c:v>0.30032399999999981</c:v>
                </c:pt>
                <c:pt idx="61">
                  <c:v>0.29744499999999796</c:v>
                </c:pt>
                <c:pt idx="62">
                  <c:v>0.29410800000000137</c:v>
                </c:pt>
                <c:pt idx="63">
                  <c:v>0.29054400000000058</c:v>
                </c:pt>
                <c:pt idx="64">
                  <c:v>0.28688399999999881</c:v>
                </c:pt>
                <c:pt idx="65">
                  <c:v>0.28330199999999905</c:v>
                </c:pt>
                <c:pt idx="66">
                  <c:v>0.27945899999999924</c:v>
                </c:pt>
                <c:pt idx="67">
                  <c:v>0.27596699999999963</c:v>
                </c:pt>
                <c:pt idx="68">
                  <c:v>0.27292500000000075</c:v>
                </c:pt>
                <c:pt idx="69">
                  <c:v>0.26975200000000044</c:v>
                </c:pt>
                <c:pt idx="70">
                  <c:v>0.26650500000000044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668704"/>
        <c:axId val="394669264"/>
      </c:lineChart>
      <c:catAx>
        <c:axId val="3946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6692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9466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668704"/>
        <c:crossesAt val="3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8.7385013558964136E-2"/>
          <c:w val="0.8414814814814815"/>
          <c:h val="0.80768419866505792"/>
        </c:manualLayout>
      </c:layout>
      <c:lineChart>
        <c:grouping val="standard"/>
        <c:varyColors val="0"/>
        <c:ser>
          <c:idx val="3"/>
          <c:order val="0"/>
          <c:tx>
            <c:strRef>
              <c:f>consumption!$C$26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consumption!$E$26:$BW$26</c:f>
              <c:numCache>
                <c:formatCode>General</c:formatCode>
                <c:ptCount val="71"/>
                <c:pt idx="0">
                  <c:v>1.3182129999999999</c:v>
                </c:pt>
                <c:pt idx="1">
                  <c:v>1.1218759999999999</c:v>
                </c:pt>
                <c:pt idx="2">
                  <c:v>1.0371569999999999</c:v>
                </c:pt>
                <c:pt idx="3">
                  <c:v>1.1699680000000001</c:v>
                </c:pt>
                <c:pt idx="4">
                  <c:v>1.2270150000000002</c:v>
                </c:pt>
                <c:pt idx="5">
                  <c:v>1.082627</c:v>
                </c:pt>
                <c:pt idx="6">
                  <c:v>1.162458</c:v>
                </c:pt>
                <c:pt idx="7">
                  <c:v>1.1309179999999999</c:v>
                </c:pt>
                <c:pt idx="8">
                  <c:v>1.099394</c:v>
                </c:pt>
                <c:pt idx="9">
                  <c:v>1.0407690000000001</c:v>
                </c:pt>
                <c:pt idx="10">
                  <c:v>0.99096600000000001</c:v>
                </c:pt>
                <c:pt idx="11">
                  <c:v>0.9346810000000001</c:v>
                </c:pt>
                <c:pt idx="12">
                  <c:v>0.89343399999999995</c:v>
                </c:pt>
                <c:pt idx="13">
                  <c:v>0.81847099999999995</c:v>
                </c:pt>
                <c:pt idx="14">
                  <c:v>0.82435099999999994</c:v>
                </c:pt>
                <c:pt idx="15">
                  <c:v>0.76889599999999991</c:v>
                </c:pt>
                <c:pt idx="16">
                  <c:v>0.78963300000000003</c:v>
                </c:pt>
                <c:pt idx="17">
                  <c:v>0.74214400000000003</c:v>
                </c:pt>
                <c:pt idx="18">
                  <c:v>0.70115499999999997</c:v>
                </c:pt>
                <c:pt idx="19">
                  <c:v>0.70672699999999999</c:v>
                </c:pt>
                <c:pt idx="20">
                  <c:v>0.8064349999999999</c:v>
                </c:pt>
                <c:pt idx="21">
                  <c:v>0.78909299999999993</c:v>
                </c:pt>
                <c:pt idx="22">
                  <c:v>0.72508399999999995</c:v>
                </c:pt>
                <c:pt idx="23">
                  <c:v>0.84146799999999999</c:v>
                </c:pt>
                <c:pt idx="24">
                  <c:v>0.80878300000000003</c:v>
                </c:pt>
                <c:pt idx="25">
                  <c:v>0.76070100000000007</c:v>
                </c:pt>
                <c:pt idx="26">
                  <c:v>0.66076099999999993</c:v>
                </c:pt>
                <c:pt idx="27">
                  <c:v>0.6459450000000001</c:v>
                </c:pt>
                <c:pt idx="28">
                  <c:v>0.660358</c:v>
                </c:pt>
                <c:pt idx="29">
                  <c:v>0.65885000000000005</c:v>
                </c:pt>
                <c:pt idx="30">
                  <c:v>0.64673000000000003</c:v>
                </c:pt>
                <c:pt idx="31">
                  <c:v>0.63056800000000002</c:v>
                </c:pt>
                <c:pt idx="32">
                  <c:v>0.56154300000000001</c:v>
                </c:pt>
                <c:pt idx="33">
                  <c:v>0.56083000000000005</c:v>
                </c:pt>
                <c:pt idx="34">
                  <c:v>0.568326</c:v>
                </c:pt>
                <c:pt idx="35">
                  <c:v>0.86319199999999996</c:v>
                </c:pt>
                <c:pt idx="36">
                  <c:v>0.88780000000000003</c:v>
                </c:pt>
                <c:pt idx="37">
                  <c:v>0.91885799999999995</c:v>
                </c:pt>
                <c:pt idx="38">
                  <c:v>1.0267120000000001</c:v>
                </c:pt>
                <c:pt idx="39">
                  <c:v>0.99682999999999999</c:v>
                </c:pt>
                <c:pt idx="40">
                  <c:v>0.92841099999999999</c:v>
                </c:pt>
                <c:pt idx="41">
                  <c:v>0.89917599999999998</c:v>
                </c:pt>
                <c:pt idx="42">
                  <c:v>0.88550499999999999</c:v>
                </c:pt>
                <c:pt idx="43">
                  <c:v>0.88103200000000004</c:v>
                </c:pt>
                <c:pt idx="44">
                  <c:v>0.87615600000000005</c:v>
                </c:pt>
                <c:pt idx="45">
                  <c:v>0.87727200000000005</c:v>
                </c:pt>
                <c:pt idx="46">
                  <c:v>0.877552</c:v>
                </c:pt>
                <c:pt idx="47">
                  <c:v>0.87757099999999999</c:v>
                </c:pt>
                <c:pt idx="48">
                  <c:v>0.87677400000000005</c:v>
                </c:pt>
                <c:pt idx="49">
                  <c:v>0.873525</c:v>
                </c:pt>
                <c:pt idx="50">
                  <c:v>0.87358899999999995</c:v>
                </c:pt>
                <c:pt idx="51">
                  <c:v>0.87163800000000002</c:v>
                </c:pt>
                <c:pt idx="52">
                  <c:v>0.87156999999999996</c:v>
                </c:pt>
                <c:pt idx="53">
                  <c:v>0.87109700000000001</c:v>
                </c:pt>
                <c:pt idx="54">
                  <c:v>0.87043300000000001</c:v>
                </c:pt>
                <c:pt idx="55">
                  <c:v>0.87037299999999995</c:v>
                </c:pt>
                <c:pt idx="56">
                  <c:v>0.87144100000000002</c:v>
                </c:pt>
                <c:pt idx="57">
                  <c:v>0.86875100000000005</c:v>
                </c:pt>
                <c:pt idx="58">
                  <c:v>0.86847399999999997</c:v>
                </c:pt>
                <c:pt idx="59">
                  <c:v>0.86840200000000001</c:v>
                </c:pt>
                <c:pt idx="60">
                  <c:v>0.86878100000000003</c:v>
                </c:pt>
                <c:pt idx="61">
                  <c:v>0.86915200000000004</c:v>
                </c:pt>
                <c:pt idx="62">
                  <c:v>0.87053800000000003</c:v>
                </c:pt>
                <c:pt idx="63">
                  <c:v>0.87235200000000002</c:v>
                </c:pt>
                <c:pt idx="64">
                  <c:v>0.87493200000000004</c:v>
                </c:pt>
                <c:pt idx="65">
                  <c:v>0.87698500000000001</c:v>
                </c:pt>
                <c:pt idx="66">
                  <c:v>0.88061900000000004</c:v>
                </c:pt>
                <c:pt idx="67">
                  <c:v>0.88253700000000002</c:v>
                </c:pt>
                <c:pt idx="68">
                  <c:v>0.88384099999999999</c:v>
                </c:pt>
                <c:pt idx="69">
                  <c:v>0.88565099999999997</c:v>
                </c:pt>
                <c:pt idx="70">
                  <c:v>0.88742500000000002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consumption!$C$27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consumption!$E$27:$BW$27</c:f>
              <c:numCache>
                <c:formatCode>General</c:formatCode>
                <c:ptCount val="71"/>
                <c:pt idx="0">
                  <c:v>2.650868</c:v>
                </c:pt>
                <c:pt idx="1">
                  <c:v>2.5573399999999999</c:v>
                </c:pt>
                <c:pt idx="2">
                  <c:v>2.6495100000000003</c:v>
                </c:pt>
                <c:pt idx="3">
                  <c:v>2.4864299999999999</c:v>
                </c:pt>
                <c:pt idx="4">
                  <c:v>2.5824769999999999</c:v>
                </c:pt>
                <c:pt idx="5">
                  <c:v>2.4877440000000002</c:v>
                </c:pt>
                <c:pt idx="6">
                  <c:v>2.3673389999999999</c:v>
                </c:pt>
                <c:pt idx="7">
                  <c:v>2.4890529999999997</c:v>
                </c:pt>
                <c:pt idx="8">
                  <c:v>2.73088</c:v>
                </c:pt>
                <c:pt idx="9">
                  <c:v>2.7848060000000001</c:v>
                </c:pt>
                <c:pt idx="10">
                  <c:v>2.6822010000000001</c:v>
                </c:pt>
                <c:pt idx="11">
                  <c:v>2.795401</c:v>
                </c:pt>
                <c:pt idx="12">
                  <c:v>2.8711860000000002</c:v>
                </c:pt>
                <c:pt idx="13">
                  <c:v>2.9232600000000004</c:v>
                </c:pt>
                <c:pt idx="14">
                  <c:v>2.9619810000000002</c:v>
                </c:pt>
                <c:pt idx="15">
                  <c:v>3.0959889999999999</c:v>
                </c:pt>
                <c:pt idx="16">
                  <c:v>3.2263169999999999</c:v>
                </c:pt>
                <c:pt idx="17">
                  <c:v>3.28532</c:v>
                </c:pt>
                <c:pt idx="18">
                  <c:v>3.0829749999999998</c:v>
                </c:pt>
                <c:pt idx="19">
                  <c:v>3.1150310000000001</c:v>
                </c:pt>
                <c:pt idx="20">
                  <c:v>3.2515259999999997</c:v>
                </c:pt>
                <c:pt idx="21">
                  <c:v>3.0972620000000002</c:v>
                </c:pt>
                <c:pt idx="22">
                  <c:v>3.212456</c:v>
                </c:pt>
                <c:pt idx="23">
                  <c:v>3.2609160000000004</c:v>
                </c:pt>
                <c:pt idx="24">
                  <c:v>3.2009720000000002</c:v>
                </c:pt>
                <c:pt idx="25">
                  <c:v>3.0732159999999999</c:v>
                </c:pt>
                <c:pt idx="26">
                  <c:v>2.9016869999999999</c:v>
                </c:pt>
                <c:pt idx="27">
                  <c:v>3.0850520000000001</c:v>
                </c:pt>
                <c:pt idx="28">
                  <c:v>3.2284290000000002</c:v>
                </c:pt>
                <c:pt idx="29">
                  <c:v>3.1865939999999999</c:v>
                </c:pt>
                <c:pt idx="30">
                  <c:v>3.1646779999999999</c:v>
                </c:pt>
                <c:pt idx="31">
                  <c:v>3.2161</c:v>
                </c:pt>
                <c:pt idx="32">
                  <c:v>2.959511</c:v>
                </c:pt>
                <c:pt idx="33">
                  <c:v>3.3797930000000003</c:v>
                </c:pt>
                <c:pt idx="34">
                  <c:v>3.5719250000000002</c:v>
                </c:pt>
                <c:pt idx="35">
                  <c:v>3.3093600000000003</c:v>
                </c:pt>
                <c:pt idx="36">
                  <c:v>3.2203849999999998</c:v>
                </c:pt>
                <c:pt idx="37">
                  <c:v>3.263458</c:v>
                </c:pt>
                <c:pt idx="38">
                  <c:v>3.442482</c:v>
                </c:pt>
                <c:pt idx="39">
                  <c:v>3.3932470000000001</c:v>
                </c:pt>
                <c:pt idx="40">
                  <c:v>3.375769</c:v>
                </c:pt>
                <c:pt idx="41">
                  <c:v>3.359426</c:v>
                </c:pt>
                <c:pt idx="42">
                  <c:v>3.349129</c:v>
                </c:pt>
                <c:pt idx="43">
                  <c:v>3.3428819999999999</c:v>
                </c:pt>
                <c:pt idx="44">
                  <c:v>3.3359890000000001</c:v>
                </c:pt>
                <c:pt idx="45">
                  <c:v>3.3362530000000001</c:v>
                </c:pt>
                <c:pt idx="46">
                  <c:v>3.3473630000000001</c:v>
                </c:pt>
                <c:pt idx="47">
                  <c:v>3.3631139999999999</c:v>
                </c:pt>
                <c:pt idx="48">
                  <c:v>3.384217</c:v>
                </c:pt>
                <c:pt idx="49">
                  <c:v>3.4020830000000002</c:v>
                </c:pt>
                <c:pt idx="50">
                  <c:v>3.4249900000000002</c:v>
                </c:pt>
                <c:pt idx="51">
                  <c:v>3.450637</c:v>
                </c:pt>
                <c:pt idx="52">
                  <c:v>3.477881</c:v>
                </c:pt>
                <c:pt idx="53">
                  <c:v>3.5056609999999999</c:v>
                </c:pt>
                <c:pt idx="54">
                  <c:v>3.5336539999999999</c:v>
                </c:pt>
                <c:pt idx="55">
                  <c:v>3.562856</c:v>
                </c:pt>
                <c:pt idx="56">
                  <c:v>3.5894460000000001</c:v>
                </c:pt>
                <c:pt idx="57">
                  <c:v>3.6165150000000001</c:v>
                </c:pt>
                <c:pt idx="58">
                  <c:v>3.6445419999999999</c:v>
                </c:pt>
                <c:pt idx="59">
                  <c:v>3.6748210000000001</c:v>
                </c:pt>
                <c:pt idx="60">
                  <c:v>3.7076319999999998</c:v>
                </c:pt>
                <c:pt idx="61">
                  <c:v>3.741139</c:v>
                </c:pt>
                <c:pt idx="62">
                  <c:v>3.773771</c:v>
                </c:pt>
                <c:pt idx="63">
                  <c:v>3.8099789999999998</c:v>
                </c:pt>
                <c:pt idx="64">
                  <c:v>3.8493430000000002</c:v>
                </c:pt>
                <c:pt idx="65">
                  <c:v>3.8898730000000001</c:v>
                </c:pt>
                <c:pt idx="66">
                  <c:v>3.9297629999999999</c:v>
                </c:pt>
                <c:pt idx="67">
                  <c:v>3.969973</c:v>
                </c:pt>
                <c:pt idx="68">
                  <c:v>4.0108750000000004</c:v>
                </c:pt>
                <c:pt idx="69">
                  <c:v>4.0504540000000002</c:v>
                </c:pt>
                <c:pt idx="70">
                  <c:v>4.088965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consumption!$C$28</c:f>
              <c:strCache>
                <c:ptCount val="1"/>
                <c:pt idx="0">
                  <c:v>electricity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consumption!$E$28:$BW$28</c:f>
              <c:numCache>
                <c:formatCode>General</c:formatCode>
                <c:ptCount val="71"/>
                <c:pt idx="0">
                  <c:v>1.9060889999999999</c:v>
                </c:pt>
                <c:pt idx="1">
                  <c:v>2.033239</c:v>
                </c:pt>
                <c:pt idx="2">
                  <c:v>2.0770479999999996</c:v>
                </c:pt>
                <c:pt idx="3">
                  <c:v>2.1164369999999999</c:v>
                </c:pt>
                <c:pt idx="4">
                  <c:v>2.264475</c:v>
                </c:pt>
                <c:pt idx="5">
                  <c:v>2.3512820000000003</c:v>
                </c:pt>
                <c:pt idx="6">
                  <c:v>2.4386289999999997</c:v>
                </c:pt>
                <c:pt idx="7">
                  <c:v>2.5387559999999998</c:v>
                </c:pt>
                <c:pt idx="8">
                  <c:v>2.6751080000000003</c:v>
                </c:pt>
                <c:pt idx="9">
                  <c:v>2.7666399999999998</c:v>
                </c:pt>
                <c:pt idx="10">
                  <c:v>2.8601540000000001</c:v>
                </c:pt>
                <c:pt idx="11">
                  <c:v>2.9180920000000001</c:v>
                </c:pt>
                <c:pt idx="12">
                  <c:v>2.9002240000000001</c:v>
                </c:pt>
                <c:pt idx="13">
                  <c:v>3.0187550000000001</c:v>
                </c:pt>
                <c:pt idx="14">
                  <c:v>3.1155169999999996</c:v>
                </c:pt>
                <c:pt idx="15">
                  <c:v>3.2520359999999999</c:v>
                </c:pt>
                <c:pt idx="16">
                  <c:v>3.343969</c:v>
                </c:pt>
                <c:pt idx="17">
                  <c:v>3.5028479999999997</c:v>
                </c:pt>
                <c:pt idx="18">
                  <c:v>3.6779890000000002</c:v>
                </c:pt>
                <c:pt idx="19">
                  <c:v>3.766238</c:v>
                </c:pt>
                <c:pt idx="20">
                  <c:v>3.9556909999999998</c:v>
                </c:pt>
                <c:pt idx="21">
                  <c:v>4.0620469999999997</c:v>
                </c:pt>
                <c:pt idx="22">
                  <c:v>4.1098609999999995</c:v>
                </c:pt>
                <c:pt idx="23">
                  <c:v>4.0900590000000001</c:v>
                </c:pt>
                <c:pt idx="24">
                  <c:v>4.1982089999999994</c:v>
                </c:pt>
                <c:pt idx="25">
                  <c:v>4.3505699999999994</c:v>
                </c:pt>
                <c:pt idx="26">
                  <c:v>4.4347250000000003</c:v>
                </c:pt>
                <c:pt idx="27">
                  <c:v>4.559507</c:v>
                </c:pt>
                <c:pt idx="28">
                  <c:v>4.5588869999999995</c:v>
                </c:pt>
                <c:pt idx="29">
                  <c:v>4.4589809999999996</c:v>
                </c:pt>
                <c:pt idx="30">
                  <c:v>4.53864</c:v>
                </c:pt>
                <c:pt idx="31">
                  <c:v>4.5313319999999999</c:v>
                </c:pt>
                <c:pt idx="32">
                  <c:v>4.5280690000000003</c:v>
                </c:pt>
                <c:pt idx="33">
                  <c:v>4.5621130000000001</c:v>
                </c:pt>
                <c:pt idx="34">
                  <c:v>4.6135640000000002</c:v>
                </c:pt>
                <c:pt idx="35">
                  <c:v>4.6428840000000005</c:v>
                </c:pt>
                <c:pt idx="36">
                  <c:v>4.6390120000000001</c:v>
                </c:pt>
                <c:pt idx="37">
                  <c:v>4.6082890000000001</c:v>
                </c:pt>
                <c:pt idx="38">
                  <c:v>4.6197059999999999</c:v>
                </c:pt>
                <c:pt idx="39">
                  <c:v>4.6837390000000001</c:v>
                </c:pt>
                <c:pt idx="40">
                  <c:v>4.6878760000000002</c:v>
                </c:pt>
                <c:pt idx="41">
                  <c:v>4.6986239999999997</c:v>
                </c:pt>
                <c:pt idx="42">
                  <c:v>4.7144500000000003</c:v>
                </c:pt>
                <c:pt idx="43">
                  <c:v>4.7330019999999999</c:v>
                </c:pt>
                <c:pt idx="44">
                  <c:v>4.7517160000000001</c:v>
                </c:pt>
                <c:pt idx="45">
                  <c:v>4.7680309999999997</c:v>
                </c:pt>
                <c:pt idx="46">
                  <c:v>4.7781520000000004</c:v>
                </c:pt>
                <c:pt idx="47">
                  <c:v>4.7915869999999998</c:v>
                </c:pt>
                <c:pt idx="48">
                  <c:v>4.8089279999999999</c:v>
                </c:pt>
                <c:pt idx="49">
                  <c:v>4.8288539999999998</c:v>
                </c:pt>
                <c:pt idx="50">
                  <c:v>4.8363170000000002</c:v>
                </c:pt>
                <c:pt idx="51">
                  <c:v>4.8472239999999998</c:v>
                </c:pt>
                <c:pt idx="52">
                  <c:v>4.8626389999999997</c:v>
                </c:pt>
                <c:pt idx="53">
                  <c:v>4.8802649999999996</c:v>
                </c:pt>
                <c:pt idx="54">
                  <c:v>4.9005409999999996</c:v>
                </c:pt>
                <c:pt idx="55">
                  <c:v>4.9230099999999997</c:v>
                </c:pt>
                <c:pt idx="56">
                  <c:v>4.9471400000000001</c:v>
                </c:pt>
                <c:pt idx="57">
                  <c:v>4.9732440000000002</c:v>
                </c:pt>
                <c:pt idx="58">
                  <c:v>5.0009990000000002</c:v>
                </c:pt>
                <c:pt idx="59">
                  <c:v>5.0306790000000001</c:v>
                </c:pt>
                <c:pt idx="60">
                  <c:v>5.0530989999999996</c:v>
                </c:pt>
                <c:pt idx="61">
                  <c:v>5.080514</c:v>
                </c:pt>
                <c:pt idx="62">
                  <c:v>5.1118269999999999</c:v>
                </c:pt>
                <c:pt idx="63">
                  <c:v>5.1480319999999997</c:v>
                </c:pt>
                <c:pt idx="64">
                  <c:v>5.1871989999999997</c:v>
                </c:pt>
                <c:pt idx="65">
                  <c:v>5.2302850000000003</c:v>
                </c:pt>
                <c:pt idx="66">
                  <c:v>5.278562</c:v>
                </c:pt>
                <c:pt idx="67">
                  <c:v>5.3316679999999996</c:v>
                </c:pt>
                <c:pt idx="68">
                  <c:v>5.3853619999999998</c:v>
                </c:pt>
                <c:pt idx="69">
                  <c:v>5.443695</c:v>
                </c:pt>
                <c:pt idx="70">
                  <c:v>5.5086870000000001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consumption!$C$29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consumption!$E$1:$BW$1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consumption!$E$29:$BW$29</c:f>
              <c:numCache>
                <c:formatCode>General</c:formatCode>
                <c:ptCount val="71"/>
                <c:pt idx="0">
                  <c:v>0.13590300000000002</c:v>
                </c:pt>
                <c:pt idx="1">
                  <c:v>0.157809</c:v>
                </c:pt>
                <c:pt idx="2">
                  <c:v>0.177346</c:v>
                </c:pt>
                <c:pt idx="3">
                  <c:v>0.183895</c:v>
                </c:pt>
                <c:pt idx="4">
                  <c:v>0.19128700000000001</c:v>
                </c:pt>
                <c:pt idx="5">
                  <c:v>0.16178499999999998</c:v>
                </c:pt>
                <c:pt idx="6">
                  <c:v>0.162939</c:v>
                </c:pt>
                <c:pt idx="7">
                  <c:v>0.154142</c:v>
                </c:pt>
                <c:pt idx="8">
                  <c:v>0.16362499999999999</c:v>
                </c:pt>
                <c:pt idx="9">
                  <c:v>0.21421199999999999</c:v>
                </c:pt>
                <c:pt idx="10">
                  <c:v>0.21845400000000001</c:v>
                </c:pt>
                <c:pt idx="11">
                  <c:v>0.210872</c:v>
                </c:pt>
                <c:pt idx="12">
                  <c:v>0.22151199999999999</c:v>
                </c:pt>
                <c:pt idx="13">
                  <c:v>0.22648700000000002</c:v>
                </c:pt>
                <c:pt idx="14">
                  <c:v>0.22454099999999999</c:v>
                </c:pt>
                <c:pt idx="15">
                  <c:v>0.22950499999999999</c:v>
                </c:pt>
                <c:pt idx="16">
                  <c:v>0.25045299999999998</c:v>
                </c:pt>
                <c:pt idx="17">
                  <c:v>0.26067399999999996</c:v>
                </c:pt>
                <c:pt idx="18">
                  <c:v>0.21189600000000003</c:v>
                </c:pt>
                <c:pt idx="19">
                  <c:v>0.223272</c:v>
                </c:pt>
                <c:pt idx="20">
                  <c:v>0.21099599999999999</c:v>
                </c:pt>
                <c:pt idx="21">
                  <c:v>0.18851899999999999</c:v>
                </c:pt>
                <c:pt idx="22">
                  <c:v>0.18481400000000001</c:v>
                </c:pt>
                <c:pt idx="23">
                  <c:v>0.18324700000000002</c:v>
                </c:pt>
                <c:pt idx="24">
                  <c:v>0.20822300000000002</c:v>
                </c:pt>
                <c:pt idx="25">
                  <c:v>0.20212099999999997</c:v>
                </c:pt>
                <c:pt idx="26">
                  <c:v>0.16745499999999999</c:v>
                </c:pt>
                <c:pt idx="27">
                  <c:v>0.17275799999999999</c:v>
                </c:pt>
                <c:pt idx="28">
                  <c:v>0.19000400000000001</c:v>
                </c:pt>
                <c:pt idx="29">
                  <c:v>0.18512399999999998</c:v>
                </c:pt>
                <c:pt idx="30">
                  <c:v>0.18053699999999998</c:v>
                </c:pt>
                <c:pt idx="31">
                  <c:v>0.176316</c:v>
                </c:pt>
                <c:pt idx="32">
                  <c:v>0.152035</c:v>
                </c:pt>
                <c:pt idx="33">
                  <c:v>0.16133400000000001</c:v>
                </c:pt>
                <c:pt idx="34">
                  <c:v>0.16605699999999998</c:v>
                </c:pt>
                <c:pt idx="35">
                  <c:v>0.18546499999999999</c:v>
                </c:pt>
                <c:pt idx="36">
                  <c:v>0.15903899999999993</c:v>
                </c:pt>
                <c:pt idx="37">
                  <c:v>0.1527270000000005</c:v>
                </c:pt>
                <c:pt idx="38">
                  <c:v>0.15646700000000102</c:v>
                </c:pt>
                <c:pt idx="39">
                  <c:v>0.16019499999999987</c:v>
                </c:pt>
                <c:pt idx="40">
                  <c:v>0.16391899999999993</c:v>
                </c:pt>
                <c:pt idx="41">
                  <c:v>0.16767900000000147</c:v>
                </c:pt>
                <c:pt idx="42">
                  <c:v>0.17145300000000141</c:v>
                </c:pt>
                <c:pt idx="43">
                  <c:v>0.17147500000000093</c:v>
                </c:pt>
                <c:pt idx="44">
                  <c:v>0.17148799999999831</c:v>
                </c:pt>
                <c:pt idx="45">
                  <c:v>0.17147199999999962</c:v>
                </c:pt>
                <c:pt idx="46">
                  <c:v>0.17146399999999851</c:v>
                </c:pt>
                <c:pt idx="47">
                  <c:v>0.1714840000000013</c:v>
                </c:pt>
                <c:pt idx="48">
                  <c:v>0.17148700000000083</c:v>
                </c:pt>
                <c:pt idx="49">
                  <c:v>0.17152800000000035</c:v>
                </c:pt>
                <c:pt idx="50">
                  <c:v>0.17150599999999905</c:v>
                </c:pt>
                <c:pt idx="51">
                  <c:v>0.17150099999999924</c:v>
                </c:pt>
                <c:pt idx="52">
                  <c:v>0.17149900000000073</c:v>
                </c:pt>
                <c:pt idx="53">
                  <c:v>0.17149599999999943</c:v>
                </c:pt>
                <c:pt idx="54">
                  <c:v>0.17149800000000148</c:v>
                </c:pt>
                <c:pt idx="55">
                  <c:v>0.17148800000000186</c:v>
                </c:pt>
                <c:pt idx="56">
                  <c:v>0.17148599999999981</c:v>
                </c:pt>
                <c:pt idx="57">
                  <c:v>0.171462</c:v>
                </c:pt>
                <c:pt idx="58">
                  <c:v>0.17145499999999991</c:v>
                </c:pt>
                <c:pt idx="59">
                  <c:v>0.17143499999999889</c:v>
                </c:pt>
                <c:pt idx="60">
                  <c:v>0.17142900000000161</c:v>
                </c:pt>
                <c:pt idx="61">
                  <c:v>0.17141699999999815</c:v>
                </c:pt>
                <c:pt idx="62">
                  <c:v>0.1714020000000005</c:v>
                </c:pt>
                <c:pt idx="63">
                  <c:v>0.17138900000000135</c:v>
                </c:pt>
                <c:pt idx="64">
                  <c:v>0.17137699999999967</c:v>
                </c:pt>
                <c:pt idx="65">
                  <c:v>0.17136299999999949</c:v>
                </c:pt>
                <c:pt idx="66">
                  <c:v>0.17135799999999968</c:v>
                </c:pt>
                <c:pt idx="67">
                  <c:v>0.17135000000000034</c:v>
                </c:pt>
                <c:pt idx="68">
                  <c:v>0.17134099999999997</c:v>
                </c:pt>
                <c:pt idx="69">
                  <c:v>0.17132600000000053</c:v>
                </c:pt>
                <c:pt idx="70">
                  <c:v>0.17131399999999886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685648"/>
        <c:axId val="375246048"/>
      </c:lineChart>
      <c:catAx>
        <c:axId val="39468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52460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7524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685648"/>
        <c:crossesAt val="3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3060628195764"/>
          <c:y val="2.8191814403590712E-2"/>
          <c:w val="0.71386574486808574"/>
          <c:h val="0.8662280067689722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res_intensity!$T$8:$T$16</c:f>
              <c:strCache>
                <c:ptCount val="9"/>
                <c:pt idx="0">
                  <c:v>other uses</c:v>
                </c:pt>
                <c:pt idx="1">
                  <c:v>cooling</c:v>
                </c:pt>
                <c:pt idx="2">
                  <c:v>water heating</c:v>
                </c:pt>
                <c:pt idx="3">
                  <c:v>lighting</c:v>
                </c:pt>
                <c:pt idx="4">
                  <c:v>fridges &amp; freezers</c:v>
                </c:pt>
                <c:pt idx="5">
                  <c:v>heating </c:v>
                </c:pt>
                <c:pt idx="6">
                  <c:v>TVs and PCs</c:v>
                </c:pt>
                <c:pt idx="7">
                  <c:v>clothes &amp; dishwashing</c:v>
                </c:pt>
                <c:pt idx="8">
                  <c:v>cooking</c:v>
                </c:pt>
              </c:strCache>
            </c:strRef>
          </c:cat>
          <c:val>
            <c:numRef>
              <c:f>res_intensity!$V$8:$V$16</c:f>
              <c:numCache>
                <c:formatCode>0</c:formatCode>
                <c:ptCount val="9"/>
                <c:pt idx="0">
                  <c:v>3557.4214391121072</c:v>
                </c:pt>
                <c:pt idx="1">
                  <c:v>1959.7364948909071</c:v>
                </c:pt>
                <c:pt idx="2">
                  <c:v>863.93440810500886</c:v>
                </c:pt>
                <c:pt idx="3">
                  <c:v>512.61543380550984</c:v>
                </c:pt>
                <c:pt idx="4">
                  <c:v>865.90597595519046</c:v>
                </c:pt>
                <c:pt idx="5">
                  <c:v>751.9310412326879</c:v>
                </c:pt>
                <c:pt idx="6">
                  <c:v>739.00285521114154</c:v>
                </c:pt>
                <c:pt idx="7">
                  <c:v>733.66091939572868</c:v>
                </c:pt>
                <c:pt idx="8">
                  <c:v>288.6340265253466</c:v>
                </c:pt>
              </c:numCache>
            </c:numRef>
          </c:val>
        </c:ser>
        <c:ser>
          <c:idx val="0"/>
          <c:order val="1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res_intensity!$T$8:$T$16</c:f>
              <c:strCache>
                <c:ptCount val="9"/>
                <c:pt idx="0">
                  <c:v>other uses</c:v>
                </c:pt>
                <c:pt idx="1">
                  <c:v>cooling</c:v>
                </c:pt>
                <c:pt idx="2">
                  <c:v>water heating</c:v>
                </c:pt>
                <c:pt idx="3">
                  <c:v>lighting</c:v>
                </c:pt>
                <c:pt idx="4">
                  <c:v>fridges &amp; freezers</c:v>
                </c:pt>
                <c:pt idx="5">
                  <c:v>heating </c:v>
                </c:pt>
                <c:pt idx="6">
                  <c:v>TVs and PCs</c:v>
                </c:pt>
                <c:pt idx="7">
                  <c:v>clothes &amp; dishwashing</c:v>
                </c:pt>
                <c:pt idx="8">
                  <c:v>cooking</c:v>
                </c:pt>
              </c:strCache>
            </c:strRef>
          </c:cat>
          <c:val>
            <c:numRef>
              <c:f>res_intensity!$U$8:$U$16</c:f>
              <c:numCache>
                <c:formatCode>0</c:formatCode>
                <c:ptCount val="9"/>
                <c:pt idx="0">
                  <c:v>3679.8022390019873</c:v>
                </c:pt>
                <c:pt idx="1">
                  <c:v>1813.5228427177885</c:v>
                </c:pt>
                <c:pt idx="2">
                  <c:v>1120.3514234203553</c:v>
                </c:pt>
                <c:pt idx="3">
                  <c:v>1107.9026838537807</c:v>
                </c:pt>
                <c:pt idx="4">
                  <c:v>1035.1779504503402</c:v>
                </c:pt>
                <c:pt idx="5">
                  <c:v>996.41367976369816</c:v>
                </c:pt>
                <c:pt idx="6">
                  <c:v>957.50634896510144</c:v>
                </c:pt>
                <c:pt idx="7">
                  <c:v>779.87086679496383</c:v>
                </c:pt>
                <c:pt idx="8">
                  <c:v>273.54097336327231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83844576"/>
        <c:axId val="183845136"/>
      </c:barChart>
      <c:catAx>
        <c:axId val="18384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845136"/>
        <c:crosses val="autoZero"/>
        <c:auto val="1"/>
        <c:lblAlgn val="ctr"/>
        <c:lblOffset val="100"/>
        <c:noMultiLvlLbl val="0"/>
      </c:catAx>
      <c:valAx>
        <c:axId val="18384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844576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41719785026872"/>
          <c:y val="1.3014255580357512E-3"/>
          <c:w val="0.70637907761529806"/>
          <c:h val="0.89311839561452722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com_intensity!$R$6:$R$14</c:f>
              <c:strCache>
                <c:ptCount val="9"/>
                <c:pt idx="0">
                  <c:v>other uses</c:v>
                </c:pt>
                <c:pt idx="1">
                  <c:v>comp. &amp; office equip.</c:v>
                </c:pt>
                <c:pt idx="2">
                  <c:v>refrigeration</c:v>
                </c:pt>
                <c:pt idx="3">
                  <c:v>ventilation</c:v>
                </c:pt>
                <c:pt idx="4">
                  <c:v>cooling</c:v>
                </c:pt>
                <c:pt idx="5">
                  <c:v>lighting</c:v>
                </c:pt>
                <c:pt idx="6">
                  <c:v>heating</c:v>
                </c:pt>
                <c:pt idx="7">
                  <c:v>cooking</c:v>
                </c:pt>
                <c:pt idx="8">
                  <c:v>water heating</c:v>
                </c:pt>
              </c:strCache>
            </c:strRef>
          </c:cat>
          <c:val>
            <c:numRef>
              <c:f>com_intensity!$T$6:$T$14</c:f>
              <c:numCache>
                <c:formatCode>0</c:formatCode>
                <c:ptCount val="9"/>
                <c:pt idx="0">
                  <c:v>5063.2827180907179</c:v>
                </c:pt>
                <c:pt idx="1">
                  <c:v>2792.5956666780194</c:v>
                </c:pt>
                <c:pt idx="2">
                  <c:v>1712.385018746777</c:v>
                </c:pt>
                <c:pt idx="3">
                  <c:v>871.01997374066411</c:v>
                </c:pt>
                <c:pt idx="4">
                  <c:v>1248.2265762679374</c:v>
                </c:pt>
                <c:pt idx="5">
                  <c:v>689.55960992813857</c:v>
                </c:pt>
                <c:pt idx="6">
                  <c:v>215.75715590206156</c:v>
                </c:pt>
                <c:pt idx="7">
                  <c:v>158.06741799150947</c:v>
                </c:pt>
                <c:pt idx="8">
                  <c:v>53.601086112145175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com_intensity!$R$6:$R$14</c:f>
              <c:strCache>
                <c:ptCount val="9"/>
                <c:pt idx="0">
                  <c:v>other uses</c:v>
                </c:pt>
                <c:pt idx="1">
                  <c:v>comp. &amp; office equip.</c:v>
                </c:pt>
                <c:pt idx="2">
                  <c:v>refrigeration</c:v>
                </c:pt>
                <c:pt idx="3">
                  <c:v>ventilation</c:v>
                </c:pt>
                <c:pt idx="4">
                  <c:v>cooling</c:v>
                </c:pt>
                <c:pt idx="5">
                  <c:v>lighting</c:v>
                </c:pt>
                <c:pt idx="6">
                  <c:v>heating</c:v>
                </c:pt>
                <c:pt idx="7">
                  <c:v>cooking</c:v>
                </c:pt>
                <c:pt idx="8">
                  <c:v>water heating</c:v>
                </c:pt>
              </c:strCache>
            </c:strRef>
          </c:cat>
          <c:val>
            <c:numRef>
              <c:f>com_intensity!$S$6:$S$14</c:f>
              <c:numCache>
                <c:formatCode>0</c:formatCode>
                <c:ptCount val="9"/>
                <c:pt idx="0">
                  <c:v>4953.71120247203</c:v>
                </c:pt>
                <c:pt idx="1">
                  <c:v>2275.5522491091629</c:v>
                </c:pt>
                <c:pt idx="2">
                  <c:v>2089.5115385647532</c:v>
                </c:pt>
                <c:pt idx="3">
                  <c:v>1669.5643018673925</c:v>
                </c:pt>
                <c:pt idx="4">
                  <c:v>1573.7260292841797</c:v>
                </c:pt>
                <c:pt idx="5">
                  <c:v>1581.1715355738154</c:v>
                </c:pt>
                <c:pt idx="6">
                  <c:v>388.55589637725694</c:v>
                </c:pt>
                <c:pt idx="7">
                  <c:v>264.725880963826</c:v>
                </c:pt>
                <c:pt idx="8">
                  <c:v>95.43109645799808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83847936"/>
        <c:axId val="183848496"/>
      </c:barChart>
      <c:catAx>
        <c:axId val="18384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48496"/>
        <c:crosses val="autoZero"/>
        <c:auto val="1"/>
        <c:lblAlgn val="ctr"/>
        <c:lblOffset val="100"/>
        <c:noMultiLvlLbl val="0"/>
      </c:catAx>
      <c:valAx>
        <c:axId val="18384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47936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47231596050492E-2"/>
          <c:y val="9.0097892801648261E-2"/>
          <c:w val="0.75161354830646165"/>
          <c:h val="0.7914298235668481"/>
        </c:manualLayout>
      </c:layout>
      <c:lineChart>
        <c:grouping val="standard"/>
        <c:varyColors val="0"/>
        <c:ser>
          <c:idx val="0"/>
          <c:order val="0"/>
          <c:tx>
            <c:strRef>
              <c:f>'Consumption-sides'!$B$24</c:f>
              <c:strCache>
                <c:ptCount val="1"/>
                <c:pt idx="0">
                  <c:v>High Economic Growth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'Consumption-sides'!$D$1:$BB$1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'Consumption-sides'!$D$24:$BB$24</c:f>
              <c:numCache>
                <c:formatCode>0.00</c:formatCode>
                <c:ptCount val="51"/>
                <c:pt idx="0">
                  <c:v>26.389092000000002</c:v>
                </c:pt>
                <c:pt idx="1">
                  <c:v>25.164035000000002</c:v>
                </c:pt>
                <c:pt idx="2">
                  <c:v>25.116066</c:v>
                </c:pt>
                <c:pt idx="3">
                  <c:v>24.937354000000003</c:v>
                </c:pt>
                <c:pt idx="4">
                  <c:v>25.746538999999999</c:v>
                </c:pt>
                <c:pt idx="5">
                  <c:v>24.843481000000001</c:v>
                </c:pt>
                <c:pt idx="6">
                  <c:v>24.918634000000001</c:v>
                </c:pt>
                <c:pt idx="7">
                  <c:v>24.84477</c:v>
                </c:pt>
                <c:pt idx="8">
                  <c:v>23.931616999999999</c:v>
                </c:pt>
                <c:pt idx="9">
                  <c:v>21.909654</c:v>
                </c:pt>
                <c:pt idx="10">
                  <c:v>23.597427</c:v>
                </c:pt>
                <c:pt idx="11">
                  <c:v>23.826188999999996</c:v>
                </c:pt>
                <c:pt idx="12">
                  <c:v>24.099764</c:v>
                </c:pt>
                <c:pt idx="13">
                  <c:v>24.637798000000004</c:v>
                </c:pt>
                <c:pt idx="14">
                  <c:v>24.825241999999999</c:v>
                </c:pt>
                <c:pt idx="15" formatCode="General">
                  <c:v>24.644072000000001</c:v>
                </c:pt>
                <c:pt idx="16" formatCode="General">
                  <c:v>24.462318</c:v>
                </c:pt>
                <c:pt idx="17" formatCode="General">
                  <c:v>24.786162999999998</c:v>
                </c:pt>
                <c:pt idx="18" formatCode="General">
                  <c:v>25.489946</c:v>
                </c:pt>
                <c:pt idx="19" formatCode="General">
                  <c:v>26.512449</c:v>
                </c:pt>
                <c:pt idx="20" formatCode="General">
                  <c:v>27.339808000000001</c:v>
                </c:pt>
                <c:pt idx="21" formatCode="General">
                  <c:v>27.785437000000002</c:v>
                </c:pt>
                <c:pt idx="22" formatCode="General">
                  <c:v>28.221578999999998</c:v>
                </c:pt>
                <c:pt idx="23" formatCode="General">
                  <c:v>28.698128000000001</c:v>
                </c:pt>
                <c:pt idx="24" formatCode="General">
                  <c:v>29.120059999999999</c:v>
                </c:pt>
                <c:pt idx="25" formatCode="General">
                  <c:v>29.43713</c:v>
                </c:pt>
                <c:pt idx="26" formatCode="General">
                  <c:v>29.694386000000002</c:v>
                </c:pt>
                <c:pt idx="27" formatCode="General">
                  <c:v>30.092396000000001</c:v>
                </c:pt>
                <c:pt idx="28" formatCode="General">
                  <c:v>30.485992</c:v>
                </c:pt>
                <c:pt idx="29" formatCode="General">
                  <c:v>30.872301</c:v>
                </c:pt>
                <c:pt idx="30" formatCode="General">
                  <c:v>31.239578000000002</c:v>
                </c:pt>
                <c:pt idx="31" formatCode="General">
                  <c:v>31.592661</c:v>
                </c:pt>
                <c:pt idx="32" formatCode="General">
                  <c:v>31.879854000000002</c:v>
                </c:pt>
                <c:pt idx="33" formatCode="General">
                  <c:v>32.278846999999999</c:v>
                </c:pt>
                <c:pt idx="34" formatCode="General">
                  <c:v>32.566471</c:v>
                </c:pt>
                <c:pt idx="35" formatCode="General">
                  <c:v>32.920009999999998</c:v>
                </c:pt>
                <c:pt idx="36" formatCode="General">
                  <c:v>33.334964999999997</c:v>
                </c:pt>
                <c:pt idx="37" formatCode="General">
                  <c:v>33.787464</c:v>
                </c:pt>
                <c:pt idx="38" formatCode="General">
                  <c:v>34.293151999999999</c:v>
                </c:pt>
                <c:pt idx="39" formatCode="General">
                  <c:v>34.748161000000003</c:v>
                </c:pt>
                <c:pt idx="40" formatCode="General">
                  <c:v>35.226112000000001</c:v>
                </c:pt>
                <c:pt idx="41" formatCode="General">
                  <c:v>35.713012999999997</c:v>
                </c:pt>
                <c:pt idx="42" formatCode="General">
                  <c:v>36.148150999999999</c:v>
                </c:pt>
                <c:pt idx="43" formatCode="General">
                  <c:v>36.613205000000001</c:v>
                </c:pt>
                <c:pt idx="44" formatCode="General">
                  <c:v>37.080520999999997</c:v>
                </c:pt>
                <c:pt idx="45" formatCode="General">
                  <c:v>37.532477999999998</c:v>
                </c:pt>
                <c:pt idx="46" formatCode="General">
                  <c:v>38.044373</c:v>
                </c:pt>
                <c:pt idx="47" formatCode="General">
                  <c:v>38.480507000000003</c:v>
                </c:pt>
                <c:pt idx="48" formatCode="General">
                  <c:v>38.935963000000001</c:v>
                </c:pt>
                <c:pt idx="49" formatCode="General">
                  <c:v>39.412418000000002</c:v>
                </c:pt>
                <c:pt idx="50" formatCode="General">
                  <c:v>39.896805000000001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'Consumption-sides'!$B$25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'Consumption-sides'!$D$1:$BB$1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'Consumption-sides'!$D$25:$BB$25</c:f>
              <c:numCache>
                <c:formatCode>0.00</c:formatCode>
                <c:ptCount val="51"/>
                <c:pt idx="0">
                  <c:v>26.389092000000002</c:v>
                </c:pt>
                <c:pt idx="1">
                  <c:v>25.164035000000002</c:v>
                </c:pt>
                <c:pt idx="2">
                  <c:v>25.116066</c:v>
                </c:pt>
                <c:pt idx="3">
                  <c:v>24.937354000000003</c:v>
                </c:pt>
                <c:pt idx="4">
                  <c:v>25.746538999999999</c:v>
                </c:pt>
                <c:pt idx="5">
                  <c:v>24.843481000000001</c:v>
                </c:pt>
                <c:pt idx="6">
                  <c:v>24.918634000000001</c:v>
                </c:pt>
                <c:pt idx="7">
                  <c:v>24.84477</c:v>
                </c:pt>
                <c:pt idx="8">
                  <c:v>23.931616999999999</c:v>
                </c:pt>
                <c:pt idx="9">
                  <c:v>21.909654</c:v>
                </c:pt>
                <c:pt idx="10">
                  <c:v>23.597427</c:v>
                </c:pt>
                <c:pt idx="11">
                  <c:v>23.826188999999996</c:v>
                </c:pt>
                <c:pt idx="12">
                  <c:v>24.099764</c:v>
                </c:pt>
                <c:pt idx="13">
                  <c:v>24.637798000000004</c:v>
                </c:pt>
                <c:pt idx="14">
                  <c:v>24.825241999999999</c:v>
                </c:pt>
                <c:pt idx="15" formatCode="General">
                  <c:v>24.641314000000001</c:v>
                </c:pt>
                <c:pt idx="16" formatCode="General">
                  <c:v>24.462385000000001</c:v>
                </c:pt>
                <c:pt idx="17" formatCode="General">
                  <c:v>24.785463</c:v>
                </c:pt>
                <c:pt idx="18" formatCode="General">
                  <c:v>26.100822000000001</c:v>
                </c:pt>
                <c:pt idx="19" formatCode="General">
                  <c:v>27.334354000000001</c:v>
                </c:pt>
                <c:pt idx="20" formatCode="General">
                  <c:v>28.145294</c:v>
                </c:pt>
                <c:pt idx="21" formatCode="General">
                  <c:v>28.797011999999999</c:v>
                </c:pt>
                <c:pt idx="22" formatCode="General">
                  <c:v>29.26465</c:v>
                </c:pt>
                <c:pt idx="23" formatCode="General">
                  <c:v>29.705497999999999</c:v>
                </c:pt>
                <c:pt idx="24" formatCode="General">
                  <c:v>30.249714000000001</c:v>
                </c:pt>
                <c:pt idx="25" formatCode="General">
                  <c:v>30.557130999999998</c:v>
                </c:pt>
                <c:pt idx="26" formatCode="General">
                  <c:v>30.816182999999999</c:v>
                </c:pt>
                <c:pt idx="27" formatCode="General">
                  <c:v>31.234155999999999</c:v>
                </c:pt>
                <c:pt idx="28" formatCode="General">
                  <c:v>31.652946</c:v>
                </c:pt>
                <c:pt idx="29" formatCode="General">
                  <c:v>32.102893999999999</c:v>
                </c:pt>
                <c:pt idx="30" formatCode="General">
                  <c:v>32.499462000000001</c:v>
                </c:pt>
                <c:pt idx="31" formatCode="General">
                  <c:v>32.863571</c:v>
                </c:pt>
                <c:pt idx="32" formatCode="General">
                  <c:v>33.134846000000003</c:v>
                </c:pt>
                <c:pt idx="33" formatCode="General">
                  <c:v>33.382092</c:v>
                </c:pt>
                <c:pt idx="34" formatCode="General">
                  <c:v>33.658875000000002</c:v>
                </c:pt>
                <c:pt idx="35" formatCode="General">
                  <c:v>33.81324</c:v>
                </c:pt>
                <c:pt idx="36" formatCode="General">
                  <c:v>34.058371999999999</c:v>
                </c:pt>
                <c:pt idx="37" formatCode="General">
                  <c:v>34.366596000000001</c:v>
                </c:pt>
                <c:pt idx="38" formatCode="General">
                  <c:v>34.632998999999998</c:v>
                </c:pt>
                <c:pt idx="39" formatCode="General">
                  <c:v>34.792735999999998</c:v>
                </c:pt>
                <c:pt idx="40" formatCode="General">
                  <c:v>35.064442</c:v>
                </c:pt>
                <c:pt idx="41" formatCode="General">
                  <c:v>35.267161999999999</c:v>
                </c:pt>
                <c:pt idx="42" formatCode="General">
                  <c:v>35.571663000000001</c:v>
                </c:pt>
                <c:pt idx="43" formatCode="General">
                  <c:v>35.742718000000004</c:v>
                </c:pt>
                <c:pt idx="44" formatCode="General">
                  <c:v>35.939548000000002</c:v>
                </c:pt>
                <c:pt idx="45" formatCode="General">
                  <c:v>36.145065000000002</c:v>
                </c:pt>
                <c:pt idx="46" formatCode="General">
                  <c:v>36.302695999999997</c:v>
                </c:pt>
                <c:pt idx="47" formatCode="General">
                  <c:v>36.424999</c:v>
                </c:pt>
                <c:pt idx="48" formatCode="General">
                  <c:v>36.643303000000003</c:v>
                </c:pt>
                <c:pt idx="49" formatCode="General">
                  <c:v>36.798267000000003</c:v>
                </c:pt>
                <c:pt idx="50" formatCode="General">
                  <c:v>37.067512999999998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'Consumption-sides'!$B$27</c:f>
              <c:strCache>
                <c:ptCount val="1"/>
                <c:pt idx="0">
                  <c:v>Low Economic Growth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'Consumption-sides'!$D$1:$BB$1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'Consumption-sides'!$D$27:$BB$27</c:f>
              <c:numCache>
                <c:formatCode>0.00</c:formatCode>
                <c:ptCount val="51"/>
                <c:pt idx="0">
                  <c:v>26.389092000000002</c:v>
                </c:pt>
                <c:pt idx="1">
                  <c:v>25.164035000000002</c:v>
                </c:pt>
                <c:pt idx="2">
                  <c:v>25.116066</c:v>
                </c:pt>
                <c:pt idx="3">
                  <c:v>24.937354000000003</c:v>
                </c:pt>
                <c:pt idx="4">
                  <c:v>25.746538999999999</c:v>
                </c:pt>
                <c:pt idx="5">
                  <c:v>24.843481000000001</c:v>
                </c:pt>
                <c:pt idx="6">
                  <c:v>24.918634000000001</c:v>
                </c:pt>
                <c:pt idx="7">
                  <c:v>24.84477</c:v>
                </c:pt>
                <c:pt idx="8">
                  <c:v>23.931616999999999</c:v>
                </c:pt>
                <c:pt idx="9">
                  <c:v>21.909654</c:v>
                </c:pt>
                <c:pt idx="10">
                  <c:v>23.597427</c:v>
                </c:pt>
                <c:pt idx="11">
                  <c:v>23.826188999999996</c:v>
                </c:pt>
                <c:pt idx="12">
                  <c:v>24.099764</c:v>
                </c:pt>
                <c:pt idx="13">
                  <c:v>24.637798000000004</c:v>
                </c:pt>
                <c:pt idx="14">
                  <c:v>24.825241999999999</c:v>
                </c:pt>
                <c:pt idx="15" formatCode="General">
                  <c:v>24.644255000000001</c:v>
                </c:pt>
                <c:pt idx="16" formatCode="General">
                  <c:v>24.462318</c:v>
                </c:pt>
                <c:pt idx="17" formatCode="General">
                  <c:v>24.786363999999999</c:v>
                </c:pt>
                <c:pt idx="18" formatCode="General">
                  <c:v>25.475138000000001</c:v>
                </c:pt>
                <c:pt idx="19" formatCode="General">
                  <c:v>26.246054000000001</c:v>
                </c:pt>
                <c:pt idx="20" formatCode="General">
                  <c:v>26.919478999999999</c:v>
                </c:pt>
                <c:pt idx="21" formatCode="General">
                  <c:v>27.203620999999998</c:v>
                </c:pt>
                <c:pt idx="22" formatCode="General">
                  <c:v>27.455406</c:v>
                </c:pt>
                <c:pt idx="23" formatCode="General">
                  <c:v>27.704411</c:v>
                </c:pt>
                <c:pt idx="24" formatCode="General">
                  <c:v>28.095583000000001</c:v>
                </c:pt>
                <c:pt idx="25" formatCode="General">
                  <c:v>28.180299999999999</c:v>
                </c:pt>
                <c:pt idx="26" formatCode="General">
                  <c:v>28.258202000000001</c:v>
                </c:pt>
                <c:pt idx="27" formatCode="General">
                  <c:v>28.464248999999999</c:v>
                </c:pt>
                <c:pt idx="28" formatCode="General">
                  <c:v>28.648371000000001</c:v>
                </c:pt>
                <c:pt idx="29" formatCode="General">
                  <c:v>28.860216000000001</c:v>
                </c:pt>
                <c:pt idx="30" formatCode="General">
                  <c:v>28.964469999999999</c:v>
                </c:pt>
                <c:pt idx="31" formatCode="General">
                  <c:v>29.083124000000002</c:v>
                </c:pt>
                <c:pt idx="32" formatCode="General">
                  <c:v>29.100421999999998</c:v>
                </c:pt>
                <c:pt idx="33" formatCode="General">
                  <c:v>29.186571000000001</c:v>
                </c:pt>
                <c:pt idx="34" formatCode="General">
                  <c:v>29.197306000000001</c:v>
                </c:pt>
                <c:pt idx="35" formatCode="General">
                  <c:v>29.206171000000001</c:v>
                </c:pt>
                <c:pt idx="36" formatCode="General">
                  <c:v>29.239376</c:v>
                </c:pt>
                <c:pt idx="37" formatCode="General">
                  <c:v>29.357904000000001</c:v>
                </c:pt>
                <c:pt idx="38" formatCode="General">
                  <c:v>29.489222000000002</c:v>
                </c:pt>
                <c:pt idx="39" formatCode="General">
                  <c:v>29.536182</c:v>
                </c:pt>
                <c:pt idx="40" formatCode="General">
                  <c:v>29.56513</c:v>
                </c:pt>
                <c:pt idx="41" formatCode="General">
                  <c:v>29.611021000000001</c:v>
                </c:pt>
                <c:pt idx="42" formatCode="General">
                  <c:v>29.544695000000001</c:v>
                </c:pt>
                <c:pt idx="43" formatCode="General">
                  <c:v>29.462340999999999</c:v>
                </c:pt>
                <c:pt idx="44" formatCode="General">
                  <c:v>29.337526</c:v>
                </c:pt>
                <c:pt idx="45" formatCode="General">
                  <c:v>29.224364999999999</c:v>
                </c:pt>
                <c:pt idx="46" formatCode="General">
                  <c:v>29.202534</c:v>
                </c:pt>
                <c:pt idx="47" formatCode="General">
                  <c:v>29.191761</c:v>
                </c:pt>
                <c:pt idx="48" formatCode="General">
                  <c:v>29.208956000000001</c:v>
                </c:pt>
                <c:pt idx="49" formatCode="General">
                  <c:v>29.167908000000001</c:v>
                </c:pt>
                <c:pt idx="50" formatCode="General">
                  <c:v>29.173624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'Consumption-sides'!$B$28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'Consumption-sides'!$D$1:$BB$1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'Consumption-sides'!$D$28:$BB$28</c:f>
              <c:numCache>
                <c:formatCode>0.00</c:formatCode>
                <c:ptCount val="51"/>
                <c:pt idx="0">
                  <c:v>26.389092000000002</c:v>
                </c:pt>
                <c:pt idx="1">
                  <c:v>25.164035000000002</c:v>
                </c:pt>
                <c:pt idx="2">
                  <c:v>25.116066</c:v>
                </c:pt>
                <c:pt idx="3">
                  <c:v>24.937354000000003</c:v>
                </c:pt>
                <c:pt idx="4">
                  <c:v>25.746538999999999</c:v>
                </c:pt>
                <c:pt idx="5">
                  <c:v>24.843481000000001</c:v>
                </c:pt>
                <c:pt idx="6">
                  <c:v>24.918634000000001</c:v>
                </c:pt>
                <c:pt idx="7">
                  <c:v>24.84477</c:v>
                </c:pt>
                <c:pt idx="8">
                  <c:v>23.931616999999999</c:v>
                </c:pt>
                <c:pt idx="9">
                  <c:v>21.909654</c:v>
                </c:pt>
                <c:pt idx="10">
                  <c:v>23.597427</c:v>
                </c:pt>
                <c:pt idx="11">
                  <c:v>23.826188999999996</c:v>
                </c:pt>
                <c:pt idx="12">
                  <c:v>24.099764</c:v>
                </c:pt>
                <c:pt idx="13">
                  <c:v>24.637798000000004</c:v>
                </c:pt>
                <c:pt idx="14">
                  <c:v>24.825241999999999</c:v>
                </c:pt>
                <c:pt idx="15" formatCode="General">
                  <c:v>24.645123999999999</c:v>
                </c:pt>
                <c:pt idx="16" formatCode="General">
                  <c:v>24.462275999999999</c:v>
                </c:pt>
                <c:pt idx="17" formatCode="General">
                  <c:v>24.778296999999998</c:v>
                </c:pt>
                <c:pt idx="18" formatCode="General">
                  <c:v>24.463476</c:v>
                </c:pt>
                <c:pt idx="19" formatCode="General">
                  <c:v>25.503428</c:v>
                </c:pt>
                <c:pt idx="20" formatCode="General">
                  <c:v>25.780360999999999</c:v>
                </c:pt>
                <c:pt idx="21" formatCode="General">
                  <c:v>26.316611999999999</c:v>
                </c:pt>
                <c:pt idx="22" formatCode="General">
                  <c:v>26.608377000000001</c:v>
                </c:pt>
                <c:pt idx="23" formatCode="General">
                  <c:v>26.897701000000001</c:v>
                </c:pt>
                <c:pt idx="24" formatCode="General">
                  <c:v>27.314636</c:v>
                </c:pt>
                <c:pt idx="25" formatCode="General">
                  <c:v>27.498566</c:v>
                </c:pt>
                <c:pt idx="26" formatCode="General">
                  <c:v>27.62405</c:v>
                </c:pt>
                <c:pt idx="27" formatCode="General">
                  <c:v>27.821332999999999</c:v>
                </c:pt>
                <c:pt idx="28" formatCode="General">
                  <c:v>28.02252</c:v>
                </c:pt>
                <c:pt idx="29" formatCode="General">
                  <c:v>28.235004</c:v>
                </c:pt>
                <c:pt idx="30" formatCode="General">
                  <c:v>28.425547000000002</c:v>
                </c:pt>
                <c:pt idx="31" formatCode="General">
                  <c:v>28.644317999999998</c:v>
                </c:pt>
                <c:pt idx="32" formatCode="General">
                  <c:v>28.757705999999999</c:v>
                </c:pt>
                <c:pt idx="33" formatCode="General">
                  <c:v>28.977205000000001</c:v>
                </c:pt>
                <c:pt idx="34" formatCode="General">
                  <c:v>29.135490000000001</c:v>
                </c:pt>
                <c:pt idx="35" formatCode="General">
                  <c:v>29.280836000000001</c:v>
                </c:pt>
                <c:pt idx="36" formatCode="General">
                  <c:v>29.456181999999998</c:v>
                </c:pt>
                <c:pt idx="37" formatCode="General">
                  <c:v>29.627742999999999</c:v>
                </c:pt>
                <c:pt idx="38" formatCode="General">
                  <c:v>29.910753</c:v>
                </c:pt>
                <c:pt idx="39" formatCode="General">
                  <c:v>30.113202999999999</c:v>
                </c:pt>
                <c:pt idx="40" formatCode="General">
                  <c:v>30.282236000000001</c:v>
                </c:pt>
                <c:pt idx="41" formatCode="General">
                  <c:v>30.477406999999999</c:v>
                </c:pt>
                <c:pt idx="42" formatCode="General">
                  <c:v>30.628468999999999</c:v>
                </c:pt>
                <c:pt idx="43" formatCode="General">
                  <c:v>30.778009000000001</c:v>
                </c:pt>
                <c:pt idx="44" formatCode="General">
                  <c:v>30.968014</c:v>
                </c:pt>
                <c:pt idx="45" formatCode="General">
                  <c:v>31.196867000000001</c:v>
                </c:pt>
                <c:pt idx="46" formatCode="General">
                  <c:v>31.391983</c:v>
                </c:pt>
                <c:pt idx="47" formatCode="General">
                  <c:v>31.540384</c:v>
                </c:pt>
                <c:pt idx="48" formatCode="General">
                  <c:v>31.709945999999999</c:v>
                </c:pt>
                <c:pt idx="49" formatCode="General">
                  <c:v>31.875651999999999</c:v>
                </c:pt>
                <c:pt idx="50" formatCode="General">
                  <c:v>32.068249000000002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'Consumption-sides'!$B$23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'Consumption-sides'!$D$1:$BB$1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'Consumption-sides'!$D$23:$BB$23</c:f>
              <c:numCache>
                <c:formatCode>0.00</c:formatCode>
                <c:ptCount val="51"/>
                <c:pt idx="0">
                  <c:v>26.389092000000002</c:v>
                </c:pt>
                <c:pt idx="1">
                  <c:v>25.164035000000002</c:v>
                </c:pt>
                <c:pt idx="2">
                  <c:v>25.116066</c:v>
                </c:pt>
                <c:pt idx="3">
                  <c:v>24.937354000000003</c:v>
                </c:pt>
                <c:pt idx="4">
                  <c:v>25.746538999999999</c:v>
                </c:pt>
                <c:pt idx="5">
                  <c:v>24.843481000000001</c:v>
                </c:pt>
                <c:pt idx="6">
                  <c:v>24.918634000000001</c:v>
                </c:pt>
                <c:pt idx="7">
                  <c:v>24.84477</c:v>
                </c:pt>
                <c:pt idx="8">
                  <c:v>23.931616999999999</c:v>
                </c:pt>
                <c:pt idx="9">
                  <c:v>21.909654</c:v>
                </c:pt>
                <c:pt idx="10">
                  <c:v>23.597427</c:v>
                </c:pt>
                <c:pt idx="11">
                  <c:v>23.826188999999996</c:v>
                </c:pt>
                <c:pt idx="12">
                  <c:v>24.099764</c:v>
                </c:pt>
                <c:pt idx="13">
                  <c:v>24.637798000000004</c:v>
                </c:pt>
                <c:pt idx="14">
                  <c:v>24.825241999999999</c:v>
                </c:pt>
                <c:pt idx="15" formatCode="General">
                  <c:v>24.644062000000002</c:v>
                </c:pt>
                <c:pt idx="16" formatCode="General">
                  <c:v>24.462305000000001</c:v>
                </c:pt>
                <c:pt idx="17" formatCode="General">
                  <c:v>24.784931</c:v>
                </c:pt>
                <c:pt idx="18" formatCode="General">
                  <c:v>25.613337999999999</c:v>
                </c:pt>
                <c:pt idx="19" formatCode="General">
                  <c:v>26.416637000000001</c:v>
                </c:pt>
                <c:pt idx="20" formatCode="General">
                  <c:v>27.259235</c:v>
                </c:pt>
                <c:pt idx="21" formatCode="General">
                  <c:v>27.647058000000001</c:v>
                </c:pt>
                <c:pt idx="22" formatCode="General">
                  <c:v>28.033740999999999</c:v>
                </c:pt>
                <c:pt idx="23" formatCode="General">
                  <c:v>28.466984</c:v>
                </c:pt>
                <c:pt idx="24" formatCode="General">
                  <c:v>28.828444999999999</c:v>
                </c:pt>
                <c:pt idx="25" formatCode="General">
                  <c:v>29.05986</c:v>
                </c:pt>
                <c:pt idx="26" formatCode="General">
                  <c:v>29.247526000000001</c:v>
                </c:pt>
                <c:pt idx="27" formatCode="General">
                  <c:v>29.555962000000001</c:v>
                </c:pt>
                <c:pt idx="28" formatCode="General">
                  <c:v>29.892702</c:v>
                </c:pt>
                <c:pt idx="29" formatCode="General">
                  <c:v>30.132679</c:v>
                </c:pt>
                <c:pt idx="30" formatCode="General">
                  <c:v>30.376937999999999</c:v>
                </c:pt>
                <c:pt idx="31" formatCode="General">
                  <c:v>30.645643</c:v>
                </c:pt>
                <c:pt idx="32" formatCode="General">
                  <c:v>30.836749999999999</c:v>
                </c:pt>
                <c:pt idx="33" formatCode="General">
                  <c:v>31.048704000000001</c:v>
                </c:pt>
                <c:pt idx="34" formatCode="General">
                  <c:v>31.250703999999999</c:v>
                </c:pt>
                <c:pt idx="35" formatCode="General">
                  <c:v>31.453102000000001</c:v>
                </c:pt>
                <c:pt idx="36" formatCode="General">
                  <c:v>31.635232999999999</c:v>
                </c:pt>
                <c:pt idx="37" formatCode="General">
                  <c:v>31.908211000000001</c:v>
                </c:pt>
                <c:pt idx="38" formatCode="General">
                  <c:v>32.209319999999998</c:v>
                </c:pt>
                <c:pt idx="39" formatCode="General">
                  <c:v>32.416496000000002</c:v>
                </c:pt>
                <c:pt idx="40" formatCode="General">
                  <c:v>32.627110000000002</c:v>
                </c:pt>
                <c:pt idx="41" formatCode="General">
                  <c:v>32.838462999999997</c:v>
                </c:pt>
                <c:pt idx="42" formatCode="General">
                  <c:v>32.983806999999999</c:v>
                </c:pt>
                <c:pt idx="43" formatCode="General">
                  <c:v>33.149075000000003</c:v>
                </c:pt>
                <c:pt idx="44" formatCode="General">
                  <c:v>33.290286999999999</c:v>
                </c:pt>
                <c:pt idx="45" formatCode="General">
                  <c:v>33.448028999999998</c:v>
                </c:pt>
                <c:pt idx="46" formatCode="General">
                  <c:v>33.580264999999997</c:v>
                </c:pt>
                <c:pt idx="47" formatCode="General">
                  <c:v>33.745674000000001</c:v>
                </c:pt>
                <c:pt idx="48" formatCode="General">
                  <c:v>33.917651999999997</c:v>
                </c:pt>
                <c:pt idx="49" formatCode="General">
                  <c:v>34.053429000000001</c:v>
                </c:pt>
                <c:pt idx="50" formatCode="General">
                  <c:v>34.218113000000002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868336"/>
        <c:axId val="371434032"/>
      </c:lineChart>
      <c:catAx>
        <c:axId val="36986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4340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71434032"/>
        <c:scaling>
          <c:orientation val="minMax"/>
          <c:max val="5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9868336"/>
        <c:crossesAt val="18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80457167215037"/>
          <c:y val="0.23462547712311027"/>
          <c:w val="0.80927166726609923"/>
          <c:h val="0.68492646964211723"/>
        </c:manualLayout>
      </c:layout>
      <c:lineChart>
        <c:grouping val="standard"/>
        <c:varyColors val="0"/>
        <c:ser>
          <c:idx val="5"/>
          <c:order val="0"/>
          <c:tx>
            <c:strRef>
              <c:f>Consumption_fuels!$K$8</c:f>
              <c:strCache>
                <c:ptCount val="1"/>
                <c:pt idx="0">
                  <c:v>liquid biofuels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Consumption_fuels!$AQ$8:$CY$8</c:f>
              <c:numCache>
                <c:formatCode>0</c:formatCode>
                <c:ptCount val="61"/>
                <c:pt idx="0">
                  <c:v>6.0421000000000002E-2</c:v>
                </c:pt>
                <c:pt idx="1">
                  <c:v>7.0095000000000005E-2</c:v>
                </c:pt>
                <c:pt idx="2">
                  <c:v>7.9745999999999997E-2</c:v>
                </c:pt>
                <c:pt idx="3">
                  <c:v>9.3659999999999993E-2</c:v>
                </c:pt>
                <c:pt idx="4">
                  <c:v>0.10484</c:v>
                </c:pt>
                <c:pt idx="5">
                  <c:v>0.11248999999999999</c:v>
                </c:pt>
                <c:pt idx="6">
                  <c:v>8.0660999999999997E-2</c:v>
                </c:pt>
                <c:pt idx="7">
                  <c:v>0.10196599999999999</c:v>
                </c:pt>
                <c:pt idx="8">
                  <c:v>0.112843</c:v>
                </c:pt>
                <c:pt idx="9">
                  <c:v>0.117795</c:v>
                </c:pt>
                <c:pt idx="10">
                  <c:v>0.13488700000000001</c:v>
                </c:pt>
                <c:pt idx="11">
                  <c:v>0.14213200000000001</c:v>
                </c:pt>
                <c:pt idx="12">
                  <c:v>0.16967500000000002</c:v>
                </c:pt>
                <c:pt idx="13">
                  <c:v>0.22981000000000001</c:v>
                </c:pt>
                <c:pt idx="14">
                  <c:v>0.289715</c:v>
                </c:pt>
                <c:pt idx="15">
                  <c:v>0.33901600000000004</c:v>
                </c:pt>
                <c:pt idx="16">
                  <c:v>0.474995</c:v>
                </c:pt>
                <c:pt idx="17">
                  <c:v>0.60192200000000007</c:v>
                </c:pt>
                <c:pt idx="18">
                  <c:v>0.82457599999999998</c:v>
                </c:pt>
                <c:pt idx="19">
                  <c:v>0.93498599999999998</c:v>
                </c:pt>
                <c:pt idx="20">
                  <c:v>1.0746800000000001</c:v>
                </c:pt>
                <c:pt idx="21">
                  <c:v>1.15808</c:v>
                </c:pt>
                <c:pt idx="22">
                  <c:v>1.1621379999999999</c:v>
                </c:pt>
                <c:pt idx="23">
                  <c:v>1.277676</c:v>
                </c:pt>
                <c:pt idx="24">
                  <c:v>1.2919200000000002</c:v>
                </c:pt>
                <c:pt idx="25">
                  <c:v>1.3252870000000001</c:v>
                </c:pt>
                <c:pt idx="26">
                  <c:v>1.433227</c:v>
                </c:pt>
                <c:pt idx="27">
                  <c:v>1.5479689999999999</c:v>
                </c:pt>
                <c:pt idx="28">
                  <c:v>1.59874</c:v>
                </c:pt>
                <c:pt idx="29">
                  <c:v>1.5869450000000001</c:v>
                </c:pt>
                <c:pt idx="30">
                  <c:v>1.595259</c:v>
                </c:pt>
                <c:pt idx="31">
                  <c:v>1.58992</c:v>
                </c:pt>
                <c:pt idx="32">
                  <c:v>1.5862609999999999</c:v>
                </c:pt>
                <c:pt idx="33">
                  <c:v>1.5819019999999999</c:v>
                </c:pt>
                <c:pt idx="34">
                  <c:v>1.576908</c:v>
                </c:pt>
                <c:pt idx="35">
                  <c:v>1.573817</c:v>
                </c:pt>
                <c:pt idx="36">
                  <c:v>1.557169</c:v>
                </c:pt>
                <c:pt idx="37">
                  <c:v>1.550324</c:v>
                </c:pt>
                <c:pt idx="38">
                  <c:v>1.543639</c:v>
                </c:pt>
                <c:pt idx="39">
                  <c:v>1.5357609999999999</c:v>
                </c:pt>
                <c:pt idx="40">
                  <c:v>1.5293380000000001</c:v>
                </c:pt>
                <c:pt idx="41">
                  <c:v>1.5200499999999999</c:v>
                </c:pt>
                <c:pt idx="42">
                  <c:v>1.5127740000000001</c:v>
                </c:pt>
                <c:pt idx="43">
                  <c:v>1.5091349999999999</c:v>
                </c:pt>
                <c:pt idx="44">
                  <c:v>1.5090440000000001</c:v>
                </c:pt>
                <c:pt idx="45">
                  <c:v>1.5102329999999999</c:v>
                </c:pt>
                <c:pt idx="46">
                  <c:v>1.511115</c:v>
                </c:pt>
                <c:pt idx="47">
                  <c:v>1.5119020000000001</c:v>
                </c:pt>
                <c:pt idx="48">
                  <c:v>1.5127790000000001</c:v>
                </c:pt>
                <c:pt idx="49">
                  <c:v>1.5133430000000001</c:v>
                </c:pt>
                <c:pt idx="50">
                  <c:v>1.5141070000000001</c:v>
                </c:pt>
                <c:pt idx="51">
                  <c:v>1.5151250000000001</c:v>
                </c:pt>
                <c:pt idx="52">
                  <c:v>1.5157210000000001</c:v>
                </c:pt>
                <c:pt idx="53">
                  <c:v>1.516751</c:v>
                </c:pt>
                <c:pt idx="54">
                  <c:v>1.517579</c:v>
                </c:pt>
                <c:pt idx="55">
                  <c:v>1.5209600000000001</c:v>
                </c:pt>
                <c:pt idx="56">
                  <c:v>1.5244979999999999</c:v>
                </c:pt>
                <c:pt idx="57">
                  <c:v>1.527784</c:v>
                </c:pt>
                <c:pt idx="58">
                  <c:v>1.5284660000000001</c:v>
                </c:pt>
                <c:pt idx="59">
                  <c:v>1.528961</c:v>
                </c:pt>
                <c:pt idx="60">
                  <c:v>1.53003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Consumption_fuels!$K$6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Consumption_fuels!$AQ$6:$CY$6</c:f>
              <c:numCache>
                <c:formatCode>0</c:formatCode>
                <c:ptCount val="61"/>
                <c:pt idx="0">
                  <c:v>6.1043500000000002</c:v>
                </c:pt>
                <c:pt idx="1">
                  <c:v>6.4221320000000004</c:v>
                </c:pt>
                <c:pt idx="2">
                  <c:v>6.4792059999999996</c:v>
                </c:pt>
                <c:pt idx="3">
                  <c:v>6.4104989999999997</c:v>
                </c:pt>
                <c:pt idx="4">
                  <c:v>6.6938769999999996</c:v>
                </c:pt>
                <c:pt idx="5">
                  <c:v>7.0754359999999998</c:v>
                </c:pt>
                <c:pt idx="6">
                  <c:v>7.0866740000000004</c:v>
                </c:pt>
                <c:pt idx="7">
                  <c:v>6.5969920000000002</c:v>
                </c:pt>
                <c:pt idx="8">
                  <c:v>7.0678089999999996</c:v>
                </c:pt>
                <c:pt idx="9">
                  <c:v>7.6102559999999997</c:v>
                </c:pt>
                <c:pt idx="10">
                  <c:v>7.862349</c:v>
                </c:pt>
                <c:pt idx="11">
                  <c:v>8.0288529999999998</c:v>
                </c:pt>
                <c:pt idx="12">
                  <c:v>8.145429</c:v>
                </c:pt>
                <c:pt idx="13">
                  <c:v>7.9596220000000004</c:v>
                </c:pt>
                <c:pt idx="14">
                  <c:v>8.2227739999999994</c:v>
                </c:pt>
                <c:pt idx="15">
                  <c:v>8.1608099999999997</c:v>
                </c:pt>
                <c:pt idx="16">
                  <c:v>8.2146260000000009</c:v>
                </c:pt>
                <c:pt idx="17">
                  <c:v>8.4585889999999999</c:v>
                </c:pt>
                <c:pt idx="18">
                  <c:v>8.4264910000000004</c:v>
                </c:pt>
                <c:pt idx="19">
                  <c:v>8.3552199999999992</c:v>
                </c:pt>
                <c:pt idx="20">
                  <c:v>8.4344330000000003</c:v>
                </c:pt>
                <c:pt idx="21">
                  <c:v>8.2686980000000005</c:v>
                </c:pt>
                <c:pt idx="22">
                  <c:v>8.0618219999999994</c:v>
                </c:pt>
                <c:pt idx="23">
                  <c:v>8.2444330000000008</c:v>
                </c:pt>
                <c:pt idx="24">
                  <c:v>8.3375590000000006</c:v>
                </c:pt>
                <c:pt idx="25">
                  <c:v>8.3368859999999998</c:v>
                </c:pt>
                <c:pt idx="26">
                  <c:v>8.4221120000000003</c:v>
                </c:pt>
                <c:pt idx="27">
                  <c:v>8.287642</c:v>
                </c:pt>
                <c:pt idx="28">
                  <c:v>8.3367710000000006</c:v>
                </c:pt>
                <c:pt idx="29">
                  <c:v>8.2434360000000009</c:v>
                </c:pt>
                <c:pt idx="30">
                  <c:v>7.9983149999999998</c:v>
                </c:pt>
                <c:pt idx="31">
                  <c:v>7.9621310000000003</c:v>
                </c:pt>
                <c:pt idx="32">
                  <c:v>7.9861269999999998</c:v>
                </c:pt>
                <c:pt idx="33">
                  <c:v>7.7932519999999998</c:v>
                </c:pt>
                <c:pt idx="34">
                  <c:v>7.7285159999999999</c:v>
                </c:pt>
                <c:pt idx="35">
                  <c:v>7.5163169999999999</c:v>
                </c:pt>
                <c:pt idx="36">
                  <c:v>7.4231230000000004</c:v>
                </c:pt>
                <c:pt idx="37">
                  <c:v>7.4230049999999999</c:v>
                </c:pt>
                <c:pt idx="38">
                  <c:v>7.4126810000000001</c:v>
                </c:pt>
                <c:pt idx="39">
                  <c:v>7.3860349999999997</c:v>
                </c:pt>
                <c:pt idx="40">
                  <c:v>7.278994</c:v>
                </c:pt>
                <c:pt idx="41">
                  <c:v>7.2035099999999996</c:v>
                </c:pt>
                <c:pt idx="42">
                  <c:v>7.2127179999999997</c:v>
                </c:pt>
                <c:pt idx="43">
                  <c:v>7.1857389999999999</c:v>
                </c:pt>
                <c:pt idx="44">
                  <c:v>7.0202080000000002</c:v>
                </c:pt>
                <c:pt idx="45">
                  <c:v>6.993385</c:v>
                </c:pt>
                <c:pt idx="46">
                  <c:v>6.914237</c:v>
                </c:pt>
                <c:pt idx="47">
                  <c:v>6.9041600000000001</c:v>
                </c:pt>
                <c:pt idx="48">
                  <c:v>6.9170670000000003</c:v>
                </c:pt>
                <c:pt idx="49">
                  <c:v>6.9397900000000003</c:v>
                </c:pt>
                <c:pt idx="50">
                  <c:v>6.963419</c:v>
                </c:pt>
                <c:pt idx="51">
                  <c:v>6.9641409999999997</c:v>
                </c:pt>
                <c:pt idx="52">
                  <c:v>6.9465820000000003</c:v>
                </c:pt>
                <c:pt idx="53">
                  <c:v>6.9290289999999999</c:v>
                </c:pt>
                <c:pt idx="54">
                  <c:v>6.9146599999999996</c:v>
                </c:pt>
                <c:pt idx="55">
                  <c:v>6.8557899999999998</c:v>
                </c:pt>
                <c:pt idx="56">
                  <c:v>6.7982339999999999</c:v>
                </c:pt>
                <c:pt idx="57">
                  <c:v>6.7685880000000003</c:v>
                </c:pt>
                <c:pt idx="58">
                  <c:v>6.7559480000000001</c:v>
                </c:pt>
                <c:pt idx="59">
                  <c:v>6.7559480000000001</c:v>
                </c:pt>
                <c:pt idx="60">
                  <c:v>6.6412440000000004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Consumption_fuels!$K$7</c:f>
              <c:strCache>
                <c:ptCount val="1"/>
                <c:pt idx="0">
                  <c:v>hydro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Consumption_fuels!$AQ$7:$CY$7</c:f>
              <c:numCache>
                <c:formatCode>0</c:formatCode>
                <c:ptCount val="61"/>
                <c:pt idx="0">
                  <c:v>3.0463909999999998</c:v>
                </c:pt>
                <c:pt idx="1">
                  <c:v>3.015943</c:v>
                </c:pt>
                <c:pt idx="2">
                  <c:v>2.6174360000000001</c:v>
                </c:pt>
                <c:pt idx="3">
                  <c:v>2.891613</c:v>
                </c:pt>
                <c:pt idx="4">
                  <c:v>2.6834570000000002</c:v>
                </c:pt>
                <c:pt idx="5">
                  <c:v>3.2053069999999999</c:v>
                </c:pt>
                <c:pt idx="6">
                  <c:v>3.5896560000000002</c:v>
                </c:pt>
                <c:pt idx="7">
                  <c:v>3.6404580000000002</c:v>
                </c:pt>
                <c:pt idx="8">
                  <c:v>3.2970540000000002</c:v>
                </c:pt>
                <c:pt idx="9">
                  <c:v>3.2675749999999999</c:v>
                </c:pt>
                <c:pt idx="10">
                  <c:v>2.8111160000000002</c:v>
                </c:pt>
                <c:pt idx="11">
                  <c:v>2.2418580000000001</c:v>
                </c:pt>
                <c:pt idx="12">
                  <c:v>2.6890170000000002</c:v>
                </c:pt>
                <c:pt idx="13">
                  <c:v>2.7925390000000001</c:v>
                </c:pt>
                <c:pt idx="14">
                  <c:v>2.6884679999999999</c:v>
                </c:pt>
                <c:pt idx="15">
                  <c:v>2.7029420000000002</c:v>
                </c:pt>
                <c:pt idx="16">
                  <c:v>2.8690349999999998</c:v>
                </c:pt>
                <c:pt idx="17">
                  <c:v>2.4463889999999999</c:v>
                </c:pt>
                <c:pt idx="18">
                  <c:v>2.5111080000000001</c:v>
                </c:pt>
                <c:pt idx="19">
                  <c:v>2.6688239999999999</c:v>
                </c:pt>
                <c:pt idx="20">
                  <c:v>2.5385409999999999</c:v>
                </c:pt>
                <c:pt idx="21">
                  <c:v>3.1028519999999999</c:v>
                </c:pt>
                <c:pt idx="22">
                  <c:v>2.6287020000000001</c:v>
                </c:pt>
                <c:pt idx="23">
                  <c:v>2.5623819999999999</c:v>
                </c:pt>
                <c:pt idx="24">
                  <c:v>2.466577</c:v>
                </c:pt>
                <c:pt idx="25">
                  <c:v>2.321177</c:v>
                </c:pt>
                <c:pt idx="26">
                  <c:v>2.4772639999999999</c:v>
                </c:pt>
                <c:pt idx="27">
                  <c:v>2.7322899999999999</c:v>
                </c:pt>
                <c:pt idx="28">
                  <c:v>2.4547729999999999</c:v>
                </c:pt>
                <c:pt idx="29">
                  <c:v>2.598868</c:v>
                </c:pt>
                <c:pt idx="30">
                  <c:v>2.734353</c:v>
                </c:pt>
                <c:pt idx="31">
                  <c:v>2.7338369999999999</c:v>
                </c:pt>
                <c:pt idx="32">
                  <c:v>2.7339829999999998</c:v>
                </c:pt>
                <c:pt idx="33">
                  <c:v>2.7354370000000001</c:v>
                </c:pt>
                <c:pt idx="34">
                  <c:v>2.7402389999999999</c:v>
                </c:pt>
                <c:pt idx="35">
                  <c:v>2.7401200000000001</c:v>
                </c:pt>
                <c:pt idx="36">
                  <c:v>2.7404549999999999</c:v>
                </c:pt>
                <c:pt idx="37">
                  <c:v>2.7404929999999998</c:v>
                </c:pt>
                <c:pt idx="38">
                  <c:v>2.7405409999999999</c:v>
                </c:pt>
                <c:pt idx="39">
                  <c:v>2.7405889999999999</c:v>
                </c:pt>
                <c:pt idx="40">
                  <c:v>2.7405879999999998</c:v>
                </c:pt>
                <c:pt idx="41">
                  <c:v>2.7405810000000002</c:v>
                </c:pt>
                <c:pt idx="42">
                  <c:v>2.7406009999999998</c:v>
                </c:pt>
                <c:pt idx="43">
                  <c:v>2.7425130000000002</c:v>
                </c:pt>
                <c:pt idx="44">
                  <c:v>2.7425410000000001</c:v>
                </c:pt>
                <c:pt idx="45">
                  <c:v>2.7425830000000002</c:v>
                </c:pt>
                <c:pt idx="46">
                  <c:v>2.743519</c:v>
                </c:pt>
                <c:pt idx="47">
                  <c:v>2.7439390000000001</c:v>
                </c:pt>
                <c:pt idx="48">
                  <c:v>2.7440540000000002</c:v>
                </c:pt>
                <c:pt idx="49">
                  <c:v>2.7441759999999999</c:v>
                </c:pt>
                <c:pt idx="50">
                  <c:v>2.7442319999999998</c:v>
                </c:pt>
                <c:pt idx="51">
                  <c:v>2.7444609999999998</c:v>
                </c:pt>
                <c:pt idx="52">
                  <c:v>2.7450990000000002</c:v>
                </c:pt>
                <c:pt idx="53">
                  <c:v>2.7453319999999999</c:v>
                </c:pt>
                <c:pt idx="54">
                  <c:v>2.7469579999999998</c:v>
                </c:pt>
                <c:pt idx="55">
                  <c:v>2.7501359999999999</c:v>
                </c:pt>
                <c:pt idx="56">
                  <c:v>2.7502399999999998</c:v>
                </c:pt>
                <c:pt idx="57">
                  <c:v>2.7503489999999999</c:v>
                </c:pt>
                <c:pt idx="58">
                  <c:v>2.75047</c:v>
                </c:pt>
                <c:pt idx="59">
                  <c:v>2.7515239999999999</c:v>
                </c:pt>
                <c:pt idx="60">
                  <c:v>2.7517109999999998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Consumption_fuels!$K$4</c:f>
              <c:strCache>
                <c:ptCount val="1"/>
                <c:pt idx="0">
                  <c:v>other renewable energy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Consumption_fuels!$AQ$4:$CY$4</c:f>
              <c:numCache>
                <c:formatCode>0</c:formatCode>
                <c:ptCount val="61"/>
                <c:pt idx="0">
                  <c:v>2.9332010000000004</c:v>
                </c:pt>
                <c:pt idx="1">
                  <c:v>2.981735</c:v>
                </c:pt>
                <c:pt idx="2">
                  <c:v>3.1233609999999996</c:v>
                </c:pt>
                <c:pt idx="3">
                  <c:v>3.0963470000000002</c:v>
                </c:pt>
                <c:pt idx="4">
                  <c:v>3.1988279999999998</c:v>
                </c:pt>
                <c:pt idx="5">
                  <c:v>3.2415530000000001</c:v>
                </c:pt>
                <c:pt idx="6">
                  <c:v>3.3420549999999998</c:v>
                </c:pt>
                <c:pt idx="7">
                  <c:v>3.2716739999999995</c:v>
                </c:pt>
                <c:pt idx="8">
                  <c:v>3.0813709999999999</c:v>
                </c:pt>
                <c:pt idx="9">
                  <c:v>3.1283450000000004</c:v>
                </c:pt>
                <c:pt idx="10">
                  <c:v>3.1581950000000001</c:v>
                </c:pt>
                <c:pt idx="11">
                  <c:v>2.7759319999999996</c:v>
                </c:pt>
                <c:pt idx="12">
                  <c:v>2.8673719999999996</c:v>
                </c:pt>
                <c:pt idx="13">
                  <c:v>2.9217509999999995</c:v>
                </c:pt>
                <c:pt idx="14">
                  <c:v>3.0964699999999996</c:v>
                </c:pt>
                <c:pt idx="15">
                  <c:v>3.1914879999999997</c:v>
                </c:pt>
                <c:pt idx="16">
                  <c:v>3.2926790000000001</c:v>
                </c:pt>
                <c:pt idx="17">
                  <c:v>3.4745749999999997</c:v>
                </c:pt>
                <c:pt idx="18">
                  <c:v>3.8386460000000002</c:v>
                </c:pt>
                <c:pt idx="19">
                  <c:v>4.0000580000000001</c:v>
                </c:pt>
                <c:pt idx="20">
                  <c:v>4.416925</c:v>
                </c:pt>
                <c:pt idx="21">
                  <c:v>4.7382109999999997</c:v>
                </c:pt>
                <c:pt idx="22">
                  <c:v>4.9156579999999996</c:v>
                </c:pt>
                <c:pt idx="23">
                  <c:v>5.4358840000000015</c:v>
                </c:pt>
                <c:pt idx="24">
                  <c:v>5.8115199999999998</c:v>
                </c:pt>
                <c:pt idx="25">
                  <c:v>5.8244829999999999</c:v>
                </c:pt>
                <c:pt idx="26">
                  <c:v>6.2538809999999998</c:v>
                </c:pt>
                <c:pt idx="27">
                  <c:v>6.4401659999999996</c:v>
                </c:pt>
                <c:pt idx="28">
                  <c:v>6.6093560000000009</c:v>
                </c:pt>
                <c:pt idx="29">
                  <c:v>7.2031300000000007</c:v>
                </c:pt>
                <c:pt idx="30">
                  <c:v>8.0278310000000008</c:v>
                </c:pt>
                <c:pt idx="31">
                  <c:v>8.5017809999999994</c:v>
                </c:pt>
                <c:pt idx="32">
                  <c:v>8.7501230000000003</c:v>
                </c:pt>
                <c:pt idx="33">
                  <c:v>8.857759999999999</c:v>
                </c:pt>
                <c:pt idx="34">
                  <c:v>8.9587420000000009</c:v>
                </c:pt>
                <c:pt idx="35">
                  <c:v>9.0886949999999995</c:v>
                </c:pt>
                <c:pt idx="36">
                  <c:v>9.1877390000000005</c:v>
                </c:pt>
                <c:pt idx="37">
                  <c:v>9.3032589999999988</c:v>
                </c:pt>
                <c:pt idx="38">
                  <c:v>9.4188740000000006</c:v>
                </c:pt>
                <c:pt idx="39">
                  <c:v>9.5339590000000012</c:v>
                </c:pt>
                <c:pt idx="40">
                  <c:v>9.7349010000000007</c:v>
                </c:pt>
                <c:pt idx="41">
                  <c:v>9.9611959999999993</c:v>
                </c:pt>
                <c:pt idx="42">
                  <c:v>10.195381000000001</c:v>
                </c:pt>
                <c:pt idx="43">
                  <c:v>10.440715000000001</c:v>
                </c:pt>
                <c:pt idx="44">
                  <c:v>10.715498</c:v>
                </c:pt>
                <c:pt idx="45">
                  <c:v>11.014611</c:v>
                </c:pt>
                <c:pt idx="46">
                  <c:v>11.198677999999999</c:v>
                </c:pt>
                <c:pt idx="47">
                  <c:v>11.367258000000001</c:v>
                </c:pt>
                <c:pt idx="48">
                  <c:v>11.579267</c:v>
                </c:pt>
                <c:pt idx="49">
                  <c:v>11.734321</c:v>
                </c:pt>
                <c:pt idx="50">
                  <c:v>11.838303000000002</c:v>
                </c:pt>
                <c:pt idx="51">
                  <c:v>11.96088</c:v>
                </c:pt>
                <c:pt idx="52">
                  <c:v>12.099081</c:v>
                </c:pt>
                <c:pt idx="53">
                  <c:v>12.245849</c:v>
                </c:pt>
                <c:pt idx="54">
                  <c:v>12.410639000000002</c:v>
                </c:pt>
                <c:pt idx="55">
                  <c:v>12.632251999999999</c:v>
                </c:pt>
                <c:pt idx="56">
                  <c:v>12.900744</c:v>
                </c:pt>
                <c:pt idx="57">
                  <c:v>13.092010999999999</c:v>
                </c:pt>
                <c:pt idx="58">
                  <c:v>13.23578</c:v>
                </c:pt>
                <c:pt idx="59">
                  <c:v>13.349012</c:v>
                </c:pt>
                <c:pt idx="60">
                  <c:v>13.460295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Consumption_fuels!$K$2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Consumption_fuels!$AQ$2:$CY$2</c:f>
              <c:numCache>
                <c:formatCode>0</c:formatCode>
                <c:ptCount val="61"/>
                <c:pt idx="0">
                  <c:v>33.551622999999999</c:v>
                </c:pt>
                <c:pt idx="1">
                  <c:v>32.846032000000001</c:v>
                </c:pt>
                <c:pt idx="2">
                  <c:v>33.524957000000001</c:v>
                </c:pt>
                <c:pt idx="3">
                  <c:v>33.687240000000003</c:v>
                </c:pt>
                <c:pt idx="4">
                  <c:v>34.557544999999998</c:v>
                </c:pt>
                <c:pt idx="5">
                  <c:v>34.441046</c:v>
                </c:pt>
                <c:pt idx="6">
                  <c:v>35.674967000000002</c:v>
                </c:pt>
                <c:pt idx="7">
                  <c:v>36.158479999999997</c:v>
                </c:pt>
                <c:pt idx="8">
                  <c:v>36.817371999999999</c:v>
                </c:pt>
                <c:pt idx="9">
                  <c:v>37.836036</c:v>
                </c:pt>
                <c:pt idx="10">
                  <c:v>38.265934000000001</c:v>
                </c:pt>
                <c:pt idx="11">
                  <c:v>38.189655999999999</c:v>
                </c:pt>
                <c:pt idx="12">
                  <c:v>38.225566000000001</c:v>
                </c:pt>
                <c:pt idx="13">
                  <c:v>38.789797999999998</c:v>
                </c:pt>
                <c:pt idx="14">
                  <c:v>40.226666999999999</c:v>
                </c:pt>
                <c:pt idx="15">
                  <c:v>40.302833999999997</c:v>
                </c:pt>
                <c:pt idx="16">
                  <c:v>39.823636</c:v>
                </c:pt>
                <c:pt idx="17">
                  <c:v>39.489249999999998</c:v>
                </c:pt>
                <c:pt idx="18">
                  <c:v>36.906820000000003</c:v>
                </c:pt>
                <c:pt idx="19">
                  <c:v>34.959049999999998</c:v>
                </c:pt>
                <c:pt idx="20">
                  <c:v>35.488346999999997</c:v>
                </c:pt>
                <c:pt idx="21">
                  <c:v>34.828344000000001</c:v>
                </c:pt>
                <c:pt idx="22">
                  <c:v>34.011567999999997</c:v>
                </c:pt>
                <c:pt idx="23">
                  <c:v>34.619323000000001</c:v>
                </c:pt>
                <c:pt idx="24">
                  <c:v>34.874481000000003</c:v>
                </c:pt>
                <c:pt idx="25">
                  <c:v>35.605421</c:v>
                </c:pt>
                <c:pt idx="26">
                  <c:v>36.017211000000003</c:v>
                </c:pt>
                <c:pt idx="27">
                  <c:v>37.504902000000001</c:v>
                </c:pt>
                <c:pt idx="28">
                  <c:v>38.436878</c:v>
                </c:pt>
                <c:pt idx="29">
                  <c:v>38.367699000000002</c:v>
                </c:pt>
                <c:pt idx="30">
                  <c:v>38.006675999999999</c:v>
                </c:pt>
                <c:pt idx="31">
                  <c:v>37.793362000000002</c:v>
                </c:pt>
                <c:pt idx="32">
                  <c:v>37.506607000000002</c:v>
                </c:pt>
                <c:pt idx="33">
                  <c:v>37.235022999999998</c:v>
                </c:pt>
                <c:pt idx="34">
                  <c:v>37.011203999999999</c:v>
                </c:pt>
                <c:pt idx="35">
                  <c:v>36.662135999999997</c:v>
                </c:pt>
                <c:pt idx="36">
                  <c:v>36.332152999999998</c:v>
                </c:pt>
                <c:pt idx="37">
                  <c:v>36.132869999999997</c:v>
                </c:pt>
                <c:pt idx="38">
                  <c:v>35.98798</c:v>
                </c:pt>
                <c:pt idx="39">
                  <c:v>35.849052</c:v>
                </c:pt>
                <c:pt idx="40">
                  <c:v>35.726790999999999</c:v>
                </c:pt>
                <c:pt idx="41">
                  <c:v>35.667476999999998</c:v>
                </c:pt>
                <c:pt idx="42">
                  <c:v>35.556483999999998</c:v>
                </c:pt>
                <c:pt idx="43">
                  <c:v>35.491416999999998</c:v>
                </c:pt>
                <c:pt idx="44">
                  <c:v>35.429192</c:v>
                </c:pt>
                <c:pt idx="45">
                  <c:v>35.402099999999997</c:v>
                </c:pt>
                <c:pt idx="46">
                  <c:v>35.425860999999998</c:v>
                </c:pt>
                <c:pt idx="47">
                  <c:v>35.457096</c:v>
                </c:pt>
                <c:pt idx="48">
                  <c:v>35.570942000000002</c:v>
                </c:pt>
                <c:pt idx="49">
                  <c:v>35.632381000000002</c:v>
                </c:pt>
                <c:pt idx="50">
                  <c:v>35.713988999999998</c:v>
                </c:pt>
                <c:pt idx="51">
                  <c:v>35.813155999999999</c:v>
                </c:pt>
                <c:pt idx="52">
                  <c:v>35.903812000000002</c:v>
                </c:pt>
                <c:pt idx="53">
                  <c:v>36.031464</c:v>
                </c:pt>
                <c:pt idx="54">
                  <c:v>36.175583000000003</c:v>
                </c:pt>
                <c:pt idx="55">
                  <c:v>36.326073000000001</c:v>
                </c:pt>
                <c:pt idx="56">
                  <c:v>36.498676000000003</c:v>
                </c:pt>
                <c:pt idx="57">
                  <c:v>36.709178999999999</c:v>
                </c:pt>
                <c:pt idx="58">
                  <c:v>36.931767000000001</c:v>
                </c:pt>
                <c:pt idx="59">
                  <c:v>37.152180000000001</c:v>
                </c:pt>
                <c:pt idx="60">
                  <c:v>37.379970999999998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Consumption_fuels!$K$5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Consumption_fuels!$AQ$5:$CY$5</c:f>
              <c:numCache>
                <c:formatCode>0</c:formatCode>
                <c:ptCount val="61"/>
                <c:pt idx="0">
                  <c:v>19.172635</c:v>
                </c:pt>
                <c:pt idx="1">
                  <c:v>18.991669999999999</c:v>
                </c:pt>
                <c:pt idx="2">
                  <c:v>19.122471000000001</c:v>
                </c:pt>
                <c:pt idx="3">
                  <c:v>19.835148</c:v>
                </c:pt>
                <c:pt idx="4">
                  <c:v>19.909462999999999</c:v>
                </c:pt>
                <c:pt idx="5">
                  <c:v>20.088726999999999</c:v>
                </c:pt>
                <c:pt idx="6">
                  <c:v>21.001913999999999</c:v>
                </c:pt>
                <c:pt idx="7">
                  <c:v>21.445411</c:v>
                </c:pt>
                <c:pt idx="8">
                  <c:v>21.655743999999999</c:v>
                </c:pt>
                <c:pt idx="9">
                  <c:v>21.622544000000001</c:v>
                </c:pt>
                <c:pt idx="10">
                  <c:v>22.579528</c:v>
                </c:pt>
                <c:pt idx="11">
                  <c:v>21.914268</c:v>
                </c:pt>
                <c:pt idx="12">
                  <c:v>21.903988999999999</c:v>
                </c:pt>
                <c:pt idx="13">
                  <c:v>22.320927999999999</c:v>
                </c:pt>
                <c:pt idx="14">
                  <c:v>22.466194999999999</c:v>
                </c:pt>
                <c:pt idx="15">
                  <c:v>22.796543</c:v>
                </c:pt>
                <c:pt idx="16">
                  <c:v>22.44716</c:v>
                </c:pt>
                <c:pt idx="17">
                  <c:v>22.749466000000002</c:v>
                </c:pt>
                <c:pt idx="18">
                  <c:v>22.387436999999998</c:v>
                </c:pt>
                <c:pt idx="19">
                  <c:v>19.691205</c:v>
                </c:pt>
                <c:pt idx="20">
                  <c:v>20.833967999999999</c:v>
                </c:pt>
                <c:pt idx="21">
                  <c:v>19.657783999999999</c:v>
                </c:pt>
                <c:pt idx="22">
                  <c:v>17.378233999999999</c:v>
                </c:pt>
                <c:pt idx="23">
                  <c:v>18.038633000000001</c:v>
                </c:pt>
                <c:pt idx="24">
                  <c:v>17.997631999999999</c:v>
                </c:pt>
                <c:pt idx="25">
                  <c:v>15.548870000000001</c:v>
                </c:pt>
                <c:pt idx="26">
                  <c:v>14.226519</c:v>
                </c:pt>
                <c:pt idx="27">
                  <c:v>14.197846</c:v>
                </c:pt>
                <c:pt idx="28">
                  <c:v>13.980297</c:v>
                </c:pt>
                <c:pt idx="29">
                  <c:v>13.44017</c:v>
                </c:pt>
                <c:pt idx="30">
                  <c:v>13.419115</c:v>
                </c:pt>
                <c:pt idx="31">
                  <c:v>13.043911</c:v>
                </c:pt>
                <c:pt idx="32">
                  <c:v>12.668900000000001</c:v>
                </c:pt>
                <c:pt idx="33">
                  <c:v>12.715852</c:v>
                </c:pt>
                <c:pt idx="34">
                  <c:v>13.119505999999999</c:v>
                </c:pt>
                <c:pt idx="35">
                  <c:v>13.273885999999999</c:v>
                </c:pt>
                <c:pt idx="36">
                  <c:v>13.458629</c:v>
                </c:pt>
                <c:pt idx="37">
                  <c:v>13.444865</c:v>
                </c:pt>
                <c:pt idx="38">
                  <c:v>13.385192999999999</c:v>
                </c:pt>
                <c:pt idx="39">
                  <c:v>13.413952999999999</c:v>
                </c:pt>
                <c:pt idx="40">
                  <c:v>13.433591</c:v>
                </c:pt>
                <c:pt idx="41">
                  <c:v>13.32793</c:v>
                </c:pt>
                <c:pt idx="42">
                  <c:v>13.248429</c:v>
                </c:pt>
                <c:pt idx="43">
                  <c:v>13.207001</c:v>
                </c:pt>
                <c:pt idx="44">
                  <c:v>13.183121999999999</c:v>
                </c:pt>
                <c:pt idx="45">
                  <c:v>13.159129999999999</c:v>
                </c:pt>
                <c:pt idx="46">
                  <c:v>13.187799</c:v>
                </c:pt>
                <c:pt idx="47">
                  <c:v>13.17479</c:v>
                </c:pt>
                <c:pt idx="48">
                  <c:v>13.177267000000001</c:v>
                </c:pt>
                <c:pt idx="49">
                  <c:v>13.187518000000001</c:v>
                </c:pt>
                <c:pt idx="50">
                  <c:v>13.140444</c:v>
                </c:pt>
                <c:pt idx="51">
                  <c:v>13.124097000000001</c:v>
                </c:pt>
                <c:pt idx="52">
                  <c:v>13.034367</c:v>
                </c:pt>
                <c:pt idx="53">
                  <c:v>13.022650000000001</c:v>
                </c:pt>
                <c:pt idx="54">
                  <c:v>13.121740000000001</c:v>
                </c:pt>
                <c:pt idx="55">
                  <c:v>13.122627</c:v>
                </c:pt>
                <c:pt idx="56">
                  <c:v>13.054491000000001</c:v>
                </c:pt>
                <c:pt idx="57">
                  <c:v>13.054093</c:v>
                </c:pt>
                <c:pt idx="58">
                  <c:v>13.041066000000001</c:v>
                </c:pt>
                <c:pt idx="59">
                  <c:v>13.130283</c:v>
                </c:pt>
                <c:pt idx="60">
                  <c:v>13.150717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Consumption_fuels!$K$3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Consumption_fuels!$AQ$1:$CY$1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Consumption_fuels!$AQ$3:$CY$3</c:f>
              <c:numCache>
                <c:formatCode>0</c:formatCode>
                <c:ptCount val="61"/>
                <c:pt idx="0">
                  <c:v>19.603166999999999</c:v>
                </c:pt>
                <c:pt idx="1">
                  <c:v>20.032958000000001</c:v>
                </c:pt>
                <c:pt idx="2">
                  <c:v>20.713632</c:v>
                </c:pt>
                <c:pt idx="3">
                  <c:v>21.228902000000001</c:v>
                </c:pt>
                <c:pt idx="4">
                  <c:v>21.728066999999999</c:v>
                </c:pt>
                <c:pt idx="5">
                  <c:v>22.671139</c:v>
                </c:pt>
                <c:pt idx="6">
                  <c:v>23.084647</c:v>
                </c:pt>
                <c:pt idx="7">
                  <c:v>23.222715999999998</c:v>
                </c:pt>
                <c:pt idx="8">
                  <c:v>22.830226</c:v>
                </c:pt>
                <c:pt idx="9">
                  <c:v>22.909227000000001</c:v>
                </c:pt>
                <c:pt idx="10">
                  <c:v>23.823976999999999</c:v>
                </c:pt>
                <c:pt idx="11">
                  <c:v>22.772558</c:v>
                </c:pt>
                <c:pt idx="12">
                  <c:v>23.510081</c:v>
                </c:pt>
                <c:pt idx="13">
                  <c:v>22.830642000000001</c:v>
                </c:pt>
                <c:pt idx="14">
                  <c:v>22.923061000000001</c:v>
                </c:pt>
                <c:pt idx="15">
                  <c:v>22.565363999999999</c:v>
                </c:pt>
                <c:pt idx="16">
                  <c:v>22.238738000000001</c:v>
                </c:pt>
                <c:pt idx="17">
                  <c:v>23.662759000000001</c:v>
                </c:pt>
                <c:pt idx="18">
                  <c:v>23.842953000000001</c:v>
                </c:pt>
                <c:pt idx="19">
                  <c:v>23.415939999999999</c:v>
                </c:pt>
                <c:pt idx="20">
                  <c:v>24.574753999999999</c:v>
                </c:pt>
                <c:pt idx="21">
                  <c:v>24.954539</c:v>
                </c:pt>
                <c:pt idx="22">
                  <c:v>26.088581999999999</c:v>
                </c:pt>
                <c:pt idx="23">
                  <c:v>26.805133999999999</c:v>
                </c:pt>
                <c:pt idx="24">
                  <c:v>27.382833000000002</c:v>
                </c:pt>
                <c:pt idx="25">
                  <c:v>28.196007999999999</c:v>
                </c:pt>
                <c:pt idx="26">
                  <c:v>28.419433000000001</c:v>
                </c:pt>
                <c:pt idx="27">
                  <c:v>27.641342000000002</c:v>
                </c:pt>
                <c:pt idx="28">
                  <c:v>29.185452000000002</c:v>
                </c:pt>
                <c:pt idx="29">
                  <c:v>30.063217000000002</c:v>
                </c:pt>
                <c:pt idx="30">
                  <c:v>30.069966999999998</c:v>
                </c:pt>
                <c:pt idx="31">
                  <c:v>30.201336000000001</c:v>
                </c:pt>
                <c:pt idx="32">
                  <c:v>30.514192999999999</c:v>
                </c:pt>
                <c:pt idx="33">
                  <c:v>30.787742999999999</c:v>
                </c:pt>
                <c:pt idx="34">
                  <c:v>30.675460999999999</c:v>
                </c:pt>
                <c:pt idx="35">
                  <c:v>30.821916999999999</c:v>
                </c:pt>
                <c:pt idx="36">
                  <c:v>30.910492000000001</c:v>
                </c:pt>
                <c:pt idx="37">
                  <c:v>31.1556</c:v>
                </c:pt>
                <c:pt idx="38">
                  <c:v>31.484735000000001</c:v>
                </c:pt>
                <c:pt idx="39">
                  <c:v>31.679428000000001</c:v>
                </c:pt>
                <c:pt idx="40">
                  <c:v>31.782923</c:v>
                </c:pt>
                <c:pt idx="41">
                  <c:v>31.934757000000001</c:v>
                </c:pt>
                <c:pt idx="42">
                  <c:v>32.025356000000002</c:v>
                </c:pt>
                <c:pt idx="43">
                  <c:v>32.133091</c:v>
                </c:pt>
                <c:pt idx="44">
                  <c:v>32.364215999999999</c:v>
                </c:pt>
                <c:pt idx="45">
                  <c:v>32.490138999999999</c:v>
                </c:pt>
                <c:pt idx="46">
                  <c:v>32.679133999999998</c:v>
                </c:pt>
                <c:pt idx="47">
                  <c:v>32.948193000000003</c:v>
                </c:pt>
                <c:pt idx="48">
                  <c:v>33.118259000000002</c:v>
                </c:pt>
                <c:pt idx="49">
                  <c:v>33.310958999999997</c:v>
                </c:pt>
                <c:pt idx="50">
                  <c:v>33.577495999999996</c:v>
                </c:pt>
                <c:pt idx="51">
                  <c:v>33.810161999999998</c:v>
                </c:pt>
                <c:pt idx="52">
                  <c:v>34.067062</c:v>
                </c:pt>
                <c:pt idx="53">
                  <c:v>34.286929999999998</c:v>
                </c:pt>
                <c:pt idx="54">
                  <c:v>34.372318</c:v>
                </c:pt>
                <c:pt idx="55">
                  <c:v>34.533454999999996</c:v>
                </c:pt>
                <c:pt idx="56">
                  <c:v>34.726826000000003</c:v>
                </c:pt>
                <c:pt idx="57">
                  <c:v>34.934299000000003</c:v>
                </c:pt>
                <c:pt idx="58">
                  <c:v>35.181643999999999</c:v>
                </c:pt>
                <c:pt idx="59">
                  <c:v>35.336697000000001</c:v>
                </c:pt>
                <c:pt idx="60">
                  <c:v>35.642792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955296"/>
        <c:axId val="375955856"/>
      </c:lineChart>
      <c:catAx>
        <c:axId val="3759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955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75955856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955296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0.12699110058237351"/>
          <c:w val="0.85942588668129194"/>
          <c:h val="0.78138065707051985"/>
        </c:manualLayout>
      </c:layout>
      <c:lineChart>
        <c:grouping val="standard"/>
        <c:varyColors val="0"/>
        <c:ser>
          <c:idx val="5"/>
          <c:order val="0"/>
          <c:tx>
            <c:strRef>
              <c:f>Production_fuels!$K$8</c:f>
              <c:strCache>
                <c:ptCount val="1"/>
                <c:pt idx="0">
                  <c:v>natural gas plant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Production_fuels!$AQ$1:$CY$1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Production_fuels!$AQ$8:$CY$8</c:f>
              <c:numCache>
                <c:formatCode>0</c:formatCode>
                <c:ptCount val="61"/>
                <c:pt idx="0">
                  <c:v>2.1747139999999998</c:v>
                </c:pt>
                <c:pt idx="1">
                  <c:v>2.3057400000000001</c:v>
                </c:pt>
                <c:pt idx="2">
                  <c:v>2.3629609999999999</c:v>
                </c:pt>
                <c:pt idx="3">
                  <c:v>2.4080020000000002</c:v>
                </c:pt>
                <c:pt idx="4">
                  <c:v>2.3909790000000002</c:v>
                </c:pt>
                <c:pt idx="5">
                  <c:v>2.4415830000000001</c:v>
                </c:pt>
                <c:pt idx="6">
                  <c:v>2.5299100000000001</c:v>
                </c:pt>
                <c:pt idx="7">
                  <c:v>2.4952070000000002</c:v>
                </c:pt>
                <c:pt idx="8">
                  <c:v>2.4204590000000001</c:v>
                </c:pt>
                <c:pt idx="9">
                  <c:v>2.5276489999999998</c:v>
                </c:pt>
                <c:pt idx="10">
                  <c:v>2.610916</c:v>
                </c:pt>
                <c:pt idx="11">
                  <c:v>2.5471360000000001</c:v>
                </c:pt>
                <c:pt idx="12">
                  <c:v>2.5591680000000001</c:v>
                </c:pt>
                <c:pt idx="13">
                  <c:v>2.34626</c:v>
                </c:pt>
                <c:pt idx="14">
                  <c:v>2.4658500000000001</c:v>
                </c:pt>
                <c:pt idx="15">
                  <c:v>2.3338420000000002</c:v>
                </c:pt>
                <c:pt idx="16">
                  <c:v>2.355836</c:v>
                </c:pt>
                <c:pt idx="17">
                  <c:v>2.4085890000000001</c:v>
                </c:pt>
                <c:pt idx="18">
                  <c:v>2.4193579999999999</c:v>
                </c:pt>
                <c:pt idx="19">
                  <c:v>2.573782</c:v>
                </c:pt>
                <c:pt idx="20">
                  <c:v>2.781288</c:v>
                </c:pt>
                <c:pt idx="21">
                  <c:v>2.9701520000000001</c:v>
                </c:pt>
                <c:pt idx="22">
                  <c:v>3.2458499999999999</c:v>
                </c:pt>
                <c:pt idx="23">
                  <c:v>3.5322260000000001</c:v>
                </c:pt>
                <c:pt idx="24">
                  <c:v>4.0964090000000004</c:v>
                </c:pt>
                <c:pt idx="25">
                  <c:v>4.5674890000000001</c:v>
                </c:pt>
                <c:pt idx="26">
                  <c:v>4.7778080000000003</c:v>
                </c:pt>
                <c:pt idx="27">
                  <c:v>5.038462</c:v>
                </c:pt>
                <c:pt idx="28">
                  <c:v>5.6485979999999998</c:v>
                </c:pt>
                <c:pt idx="29">
                  <c:v>5.9400190000000004</c:v>
                </c:pt>
                <c:pt idx="30">
                  <c:v>6.2733040000000004</c:v>
                </c:pt>
                <c:pt idx="31">
                  <c:v>6.5600810000000003</c:v>
                </c:pt>
                <c:pt idx="32">
                  <c:v>6.6307260000000001</c:v>
                </c:pt>
                <c:pt idx="33">
                  <c:v>6.6762759999999997</c:v>
                </c:pt>
                <c:pt idx="34">
                  <c:v>6.755922</c:v>
                </c:pt>
                <c:pt idx="35">
                  <c:v>6.8420940000000003</c:v>
                </c:pt>
                <c:pt idx="36">
                  <c:v>6.944528</c:v>
                </c:pt>
                <c:pt idx="37">
                  <c:v>7.0189909999999998</c:v>
                </c:pt>
                <c:pt idx="38">
                  <c:v>7.0891070000000003</c:v>
                </c:pt>
                <c:pt idx="39">
                  <c:v>7.0762099999999997</c:v>
                </c:pt>
                <c:pt idx="40">
                  <c:v>7.130058</c:v>
                </c:pt>
                <c:pt idx="41">
                  <c:v>7.15855</c:v>
                </c:pt>
                <c:pt idx="42">
                  <c:v>7.1776280000000003</c:v>
                </c:pt>
                <c:pt idx="43">
                  <c:v>7.2025730000000001</c:v>
                </c:pt>
                <c:pt idx="44">
                  <c:v>7.2285630000000003</c:v>
                </c:pt>
                <c:pt idx="45">
                  <c:v>7.2314600000000002</c:v>
                </c:pt>
                <c:pt idx="46">
                  <c:v>7.1855010000000004</c:v>
                </c:pt>
                <c:pt idx="47">
                  <c:v>7.2732270000000003</c:v>
                </c:pt>
                <c:pt idx="48">
                  <c:v>7.2160719999999996</c:v>
                </c:pt>
                <c:pt idx="49">
                  <c:v>7.2357240000000003</c:v>
                </c:pt>
                <c:pt idx="50">
                  <c:v>7.2757009999999998</c:v>
                </c:pt>
                <c:pt idx="51">
                  <c:v>7.2842950000000002</c:v>
                </c:pt>
                <c:pt idx="52">
                  <c:v>7.2908439999999999</c:v>
                </c:pt>
                <c:pt idx="53">
                  <c:v>7.3125790000000004</c:v>
                </c:pt>
                <c:pt idx="54">
                  <c:v>7.3278549999999996</c:v>
                </c:pt>
                <c:pt idx="55">
                  <c:v>7.3185209999999996</c:v>
                </c:pt>
                <c:pt idx="56">
                  <c:v>7.3362999999999996</c:v>
                </c:pt>
                <c:pt idx="57">
                  <c:v>7.3666179999999999</c:v>
                </c:pt>
                <c:pt idx="58">
                  <c:v>7.3820560000000004</c:v>
                </c:pt>
                <c:pt idx="59">
                  <c:v>7.3789239999999996</c:v>
                </c:pt>
                <c:pt idx="60">
                  <c:v>7.3991280000000001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Production_fuels!$K$6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Production_fuels!$AQ$1:$CY$1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Production_fuels!$AQ$6:$CY$6</c:f>
              <c:numCache>
                <c:formatCode>0</c:formatCode>
                <c:ptCount val="61"/>
                <c:pt idx="0">
                  <c:v>6.1043500000000002</c:v>
                </c:pt>
                <c:pt idx="1">
                  <c:v>6.4221320000000004</c:v>
                </c:pt>
                <c:pt idx="2">
                  <c:v>6.4792059999999996</c:v>
                </c:pt>
                <c:pt idx="3">
                  <c:v>6.4104989999999997</c:v>
                </c:pt>
                <c:pt idx="4">
                  <c:v>6.6938769999999996</c:v>
                </c:pt>
                <c:pt idx="5">
                  <c:v>7.0754359999999998</c:v>
                </c:pt>
                <c:pt idx="6">
                  <c:v>7.0866740000000004</c:v>
                </c:pt>
                <c:pt idx="7">
                  <c:v>6.5969920000000002</c:v>
                </c:pt>
                <c:pt idx="8">
                  <c:v>7.0678089999999996</c:v>
                </c:pt>
                <c:pt idx="9">
                  <c:v>7.6102559999999997</c:v>
                </c:pt>
                <c:pt idx="10">
                  <c:v>7.862349</c:v>
                </c:pt>
                <c:pt idx="11">
                  <c:v>8.0288529999999998</c:v>
                </c:pt>
                <c:pt idx="12">
                  <c:v>8.145429</c:v>
                </c:pt>
                <c:pt idx="13">
                  <c:v>7.9596220000000004</c:v>
                </c:pt>
                <c:pt idx="14">
                  <c:v>8.2227739999999994</c:v>
                </c:pt>
                <c:pt idx="15">
                  <c:v>8.1608099999999997</c:v>
                </c:pt>
                <c:pt idx="16">
                  <c:v>8.2146260000000009</c:v>
                </c:pt>
                <c:pt idx="17">
                  <c:v>8.4585889999999999</c:v>
                </c:pt>
                <c:pt idx="18">
                  <c:v>8.4264910000000004</c:v>
                </c:pt>
                <c:pt idx="19">
                  <c:v>8.3552199999999992</c:v>
                </c:pt>
                <c:pt idx="20">
                  <c:v>8.4344330000000003</c:v>
                </c:pt>
                <c:pt idx="21">
                  <c:v>8.2686980000000005</c:v>
                </c:pt>
                <c:pt idx="22">
                  <c:v>8.0618219999999994</c:v>
                </c:pt>
                <c:pt idx="23">
                  <c:v>8.2444330000000008</c:v>
                </c:pt>
                <c:pt idx="24">
                  <c:v>8.3375590000000006</c:v>
                </c:pt>
                <c:pt idx="25">
                  <c:v>8.3368859999999998</c:v>
                </c:pt>
                <c:pt idx="26">
                  <c:v>8.4221120000000003</c:v>
                </c:pt>
                <c:pt idx="27">
                  <c:v>8.287642</c:v>
                </c:pt>
                <c:pt idx="28">
                  <c:v>8.3367710000000006</c:v>
                </c:pt>
                <c:pt idx="29">
                  <c:v>8.2434360000000009</c:v>
                </c:pt>
                <c:pt idx="30">
                  <c:v>7.9983149999999998</c:v>
                </c:pt>
                <c:pt idx="31">
                  <c:v>7.9621310000000003</c:v>
                </c:pt>
                <c:pt idx="32">
                  <c:v>7.9861269999999998</c:v>
                </c:pt>
                <c:pt idx="33">
                  <c:v>7.7932519999999998</c:v>
                </c:pt>
                <c:pt idx="34">
                  <c:v>7.7285159999999999</c:v>
                </c:pt>
                <c:pt idx="35">
                  <c:v>7.5163169999999999</c:v>
                </c:pt>
                <c:pt idx="36">
                  <c:v>7.4231230000000004</c:v>
                </c:pt>
                <c:pt idx="37">
                  <c:v>7.4230049999999999</c:v>
                </c:pt>
                <c:pt idx="38">
                  <c:v>7.4126810000000001</c:v>
                </c:pt>
                <c:pt idx="39">
                  <c:v>7.3860349999999997</c:v>
                </c:pt>
                <c:pt idx="40">
                  <c:v>7.278994</c:v>
                </c:pt>
                <c:pt idx="41">
                  <c:v>7.2035099999999996</c:v>
                </c:pt>
                <c:pt idx="42">
                  <c:v>7.2127179999999997</c:v>
                </c:pt>
                <c:pt idx="43">
                  <c:v>7.1857389999999999</c:v>
                </c:pt>
                <c:pt idx="44">
                  <c:v>7.0202080000000002</c:v>
                </c:pt>
                <c:pt idx="45">
                  <c:v>6.993385</c:v>
                </c:pt>
                <c:pt idx="46">
                  <c:v>6.914237</c:v>
                </c:pt>
                <c:pt idx="47">
                  <c:v>6.9041600000000001</c:v>
                </c:pt>
                <c:pt idx="48">
                  <c:v>6.9170670000000003</c:v>
                </c:pt>
                <c:pt idx="49">
                  <c:v>6.9397900000000003</c:v>
                </c:pt>
                <c:pt idx="50">
                  <c:v>6.963419</c:v>
                </c:pt>
                <c:pt idx="51">
                  <c:v>6.9641409999999997</c:v>
                </c:pt>
                <c:pt idx="52">
                  <c:v>6.9465820000000003</c:v>
                </c:pt>
                <c:pt idx="53">
                  <c:v>6.9290289999999999</c:v>
                </c:pt>
                <c:pt idx="54">
                  <c:v>6.9146599999999996</c:v>
                </c:pt>
                <c:pt idx="55">
                  <c:v>6.8557899999999998</c:v>
                </c:pt>
                <c:pt idx="56">
                  <c:v>6.7982339999999999</c:v>
                </c:pt>
                <c:pt idx="57">
                  <c:v>6.7685880000000003</c:v>
                </c:pt>
                <c:pt idx="58">
                  <c:v>6.7559480000000001</c:v>
                </c:pt>
                <c:pt idx="59">
                  <c:v>6.7559480000000001</c:v>
                </c:pt>
                <c:pt idx="60">
                  <c:v>6.6412440000000004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Production_fuels!$K$7</c:f>
              <c:strCache>
                <c:ptCount val="1"/>
                <c:pt idx="0">
                  <c:v>hydro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Production_fuels!$AQ$1:$CY$1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Production_fuels!$AQ$7:$CY$7</c:f>
              <c:numCache>
                <c:formatCode>0</c:formatCode>
                <c:ptCount val="61"/>
                <c:pt idx="0">
                  <c:v>3.0463909999999998</c:v>
                </c:pt>
                <c:pt idx="1">
                  <c:v>3.015943</c:v>
                </c:pt>
                <c:pt idx="2">
                  <c:v>2.6174360000000001</c:v>
                </c:pt>
                <c:pt idx="3">
                  <c:v>2.891613</c:v>
                </c:pt>
                <c:pt idx="4">
                  <c:v>2.6834570000000002</c:v>
                </c:pt>
                <c:pt idx="5">
                  <c:v>3.2053069999999999</c:v>
                </c:pt>
                <c:pt idx="6">
                  <c:v>3.5896560000000002</c:v>
                </c:pt>
                <c:pt idx="7">
                  <c:v>3.6404580000000002</c:v>
                </c:pt>
                <c:pt idx="8">
                  <c:v>3.2970540000000002</c:v>
                </c:pt>
                <c:pt idx="9">
                  <c:v>3.2675749999999999</c:v>
                </c:pt>
                <c:pt idx="10">
                  <c:v>2.8111160000000002</c:v>
                </c:pt>
                <c:pt idx="11">
                  <c:v>2.2418580000000001</c:v>
                </c:pt>
                <c:pt idx="12">
                  <c:v>2.6890170000000002</c:v>
                </c:pt>
                <c:pt idx="13">
                  <c:v>2.7925390000000001</c:v>
                </c:pt>
                <c:pt idx="14">
                  <c:v>2.6884679999999999</c:v>
                </c:pt>
                <c:pt idx="15">
                  <c:v>2.7029420000000002</c:v>
                </c:pt>
                <c:pt idx="16">
                  <c:v>2.8690349999999998</c:v>
                </c:pt>
                <c:pt idx="17">
                  <c:v>2.4463889999999999</c:v>
                </c:pt>
                <c:pt idx="18">
                  <c:v>2.5111080000000001</c:v>
                </c:pt>
                <c:pt idx="19">
                  <c:v>2.6688239999999999</c:v>
                </c:pt>
                <c:pt idx="20">
                  <c:v>2.5385409999999999</c:v>
                </c:pt>
                <c:pt idx="21">
                  <c:v>3.1028519999999999</c:v>
                </c:pt>
                <c:pt idx="22">
                  <c:v>2.6287020000000001</c:v>
                </c:pt>
                <c:pt idx="23">
                  <c:v>2.5623819999999999</c:v>
                </c:pt>
                <c:pt idx="24">
                  <c:v>2.466577</c:v>
                </c:pt>
                <c:pt idx="25">
                  <c:v>2.321177</c:v>
                </c:pt>
                <c:pt idx="26">
                  <c:v>2.4772639999999999</c:v>
                </c:pt>
                <c:pt idx="27">
                  <c:v>2.7322899999999999</c:v>
                </c:pt>
                <c:pt idx="28">
                  <c:v>2.4547729999999999</c:v>
                </c:pt>
                <c:pt idx="29">
                  <c:v>2.598868</c:v>
                </c:pt>
                <c:pt idx="30">
                  <c:v>2.734353</c:v>
                </c:pt>
                <c:pt idx="31">
                  <c:v>2.7338369999999999</c:v>
                </c:pt>
                <c:pt idx="32">
                  <c:v>2.7339829999999998</c:v>
                </c:pt>
                <c:pt idx="33">
                  <c:v>2.7354370000000001</c:v>
                </c:pt>
                <c:pt idx="34">
                  <c:v>2.7402389999999999</c:v>
                </c:pt>
                <c:pt idx="35">
                  <c:v>2.7401200000000001</c:v>
                </c:pt>
                <c:pt idx="36">
                  <c:v>2.7404549999999999</c:v>
                </c:pt>
                <c:pt idx="37">
                  <c:v>2.7404929999999998</c:v>
                </c:pt>
                <c:pt idx="38">
                  <c:v>2.7405409999999999</c:v>
                </c:pt>
                <c:pt idx="39">
                  <c:v>2.7405889999999999</c:v>
                </c:pt>
                <c:pt idx="40">
                  <c:v>2.7405879999999998</c:v>
                </c:pt>
                <c:pt idx="41">
                  <c:v>2.7405810000000002</c:v>
                </c:pt>
                <c:pt idx="42">
                  <c:v>2.7406009999999998</c:v>
                </c:pt>
                <c:pt idx="43">
                  <c:v>2.7425130000000002</c:v>
                </c:pt>
                <c:pt idx="44">
                  <c:v>2.7425410000000001</c:v>
                </c:pt>
                <c:pt idx="45">
                  <c:v>2.7425830000000002</c:v>
                </c:pt>
                <c:pt idx="46">
                  <c:v>2.743519</c:v>
                </c:pt>
                <c:pt idx="47">
                  <c:v>2.7439390000000001</c:v>
                </c:pt>
                <c:pt idx="48">
                  <c:v>2.7440540000000002</c:v>
                </c:pt>
                <c:pt idx="49">
                  <c:v>2.7441759999999999</c:v>
                </c:pt>
                <c:pt idx="50">
                  <c:v>2.7442319999999998</c:v>
                </c:pt>
                <c:pt idx="51">
                  <c:v>2.7444609999999998</c:v>
                </c:pt>
                <c:pt idx="52">
                  <c:v>2.7450990000000002</c:v>
                </c:pt>
                <c:pt idx="53">
                  <c:v>2.7453319999999999</c:v>
                </c:pt>
                <c:pt idx="54">
                  <c:v>2.7469579999999998</c:v>
                </c:pt>
                <c:pt idx="55">
                  <c:v>2.7501359999999999</c:v>
                </c:pt>
                <c:pt idx="56">
                  <c:v>2.7502399999999998</c:v>
                </c:pt>
                <c:pt idx="57">
                  <c:v>2.7503489999999999</c:v>
                </c:pt>
                <c:pt idx="58">
                  <c:v>2.75047</c:v>
                </c:pt>
                <c:pt idx="59">
                  <c:v>2.7515239999999999</c:v>
                </c:pt>
                <c:pt idx="60">
                  <c:v>2.7517109999999998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Production_fuels!$K$4</c:f>
              <c:strCache>
                <c:ptCount val="1"/>
                <c:pt idx="0">
                  <c:v>other renewable energy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Production_fuels!$AQ$1:$CY$1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Production_fuels!$AQ$4:$CY$4</c:f>
              <c:numCache>
                <c:formatCode>0</c:formatCode>
                <c:ptCount val="61"/>
                <c:pt idx="0">
                  <c:v>2.9914472860000001</c:v>
                </c:pt>
                <c:pt idx="1">
                  <c:v>3.0495242599999997</c:v>
                </c:pt>
                <c:pt idx="2">
                  <c:v>3.2007440389999995</c:v>
                </c:pt>
                <c:pt idx="3">
                  <c:v>3.187872998</c:v>
                </c:pt>
                <c:pt idx="4">
                  <c:v>3.3012770209999998</c:v>
                </c:pt>
                <c:pt idx="5">
                  <c:v>3.349540417</c:v>
                </c:pt>
                <c:pt idx="6">
                  <c:v>3.4186810900000002</c:v>
                </c:pt>
                <c:pt idx="7">
                  <c:v>3.3738327929999996</c:v>
                </c:pt>
                <c:pt idx="8">
                  <c:v>3.1932335410000001</c:v>
                </c:pt>
                <c:pt idx="9">
                  <c:v>3.2454533510000001</c:v>
                </c:pt>
                <c:pt idx="10">
                  <c:v>3.287904084</c:v>
                </c:pt>
                <c:pt idx="11">
                  <c:v>2.917322864</c:v>
                </c:pt>
                <c:pt idx="12">
                  <c:v>3.0392738320000001</c:v>
                </c:pt>
                <c:pt idx="13">
                  <c:v>3.1475217400000002</c:v>
                </c:pt>
                <c:pt idx="14">
                  <c:v>3.3716631500000003</c:v>
                </c:pt>
                <c:pt idx="15">
                  <c:v>3.5154261579999999</c:v>
                </c:pt>
                <c:pt idx="16">
                  <c:v>3.7146931639999998</c:v>
                </c:pt>
                <c:pt idx="17">
                  <c:v>4.0613454110000005</c:v>
                </c:pt>
                <c:pt idx="18">
                  <c:v>4.6776606420000002</c:v>
                </c:pt>
                <c:pt idx="19">
                  <c:v>4.949056218</c:v>
                </c:pt>
                <c:pt idx="20">
                  <c:v>5.5355817119999999</c:v>
                </c:pt>
                <c:pt idx="21">
                  <c:v>5.9892158480000006</c:v>
                </c:pt>
                <c:pt idx="22">
                  <c:v>6.1111851499999998</c:v>
                </c:pt>
                <c:pt idx="23">
                  <c:v>6.6837877739999998</c:v>
                </c:pt>
                <c:pt idx="24">
                  <c:v>7.1359215910000007</c:v>
                </c:pt>
                <c:pt idx="25">
                  <c:v>7.1616645109999988</c:v>
                </c:pt>
                <c:pt idx="26">
                  <c:v>7.7510401919999996</c:v>
                </c:pt>
                <c:pt idx="27">
                  <c:v>8.9680599999999995</c:v>
                </c:pt>
                <c:pt idx="28">
                  <c:v>8.8976310000000005</c:v>
                </c:pt>
                <c:pt idx="29">
                  <c:v>9.1786080000000005</c:v>
                </c:pt>
                <c:pt idx="30">
                  <c:v>10.055272</c:v>
                </c:pt>
                <c:pt idx="31">
                  <c:v>10.521363999999998</c:v>
                </c:pt>
                <c:pt idx="32">
                  <c:v>10.816223000000001</c:v>
                </c:pt>
                <c:pt idx="33">
                  <c:v>11.011296000000002</c:v>
                </c:pt>
                <c:pt idx="34">
                  <c:v>11.109001999999998</c:v>
                </c:pt>
                <c:pt idx="35">
                  <c:v>11.186980000000002</c:v>
                </c:pt>
                <c:pt idx="36">
                  <c:v>11.113189999999999</c:v>
                </c:pt>
                <c:pt idx="37">
                  <c:v>11.227319</c:v>
                </c:pt>
                <c:pt idx="38">
                  <c:v>11.339068000000001</c:v>
                </c:pt>
                <c:pt idx="39">
                  <c:v>11.444184000000002</c:v>
                </c:pt>
                <c:pt idx="40">
                  <c:v>11.640026000000001</c:v>
                </c:pt>
                <c:pt idx="41">
                  <c:v>11.857899999999999</c:v>
                </c:pt>
                <c:pt idx="42">
                  <c:v>12.103566000000001</c:v>
                </c:pt>
                <c:pt idx="43">
                  <c:v>12.34619</c:v>
                </c:pt>
                <c:pt idx="44">
                  <c:v>12.628095</c:v>
                </c:pt>
                <c:pt idx="45">
                  <c:v>12.93988</c:v>
                </c:pt>
                <c:pt idx="46">
                  <c:v>13.119963</c:v>
                </c:pt>
                <c:pt idx="47">
                  <c:v>13.296116000000001</c:v>
                </c:pt>
                <c:pt idx="48">
                  <c:v>13.515224</c:v>
                </c:pt>
                <c:pt idx="49">
                  <c:v>13.678936999999999</c:v>
                </c:pt>
                <c:pt idx="50">
                  <c:v>13.780032</c:v>
                </c:pt>
                <c:pt idx="51">
                  <c:v>13.904890999999999</c:v>
                </c:pt>
                <c:pt idx="52">
                  <c:v>14.042643999999999</c:v>
                </c:pt>
                <c:pt idx="53">
                  <c:v>14.192207999999999</c:v>
                </c:pt>
                <c:pt idx="54">
                  <c:v>14.359665000000001</c:v>
                </c:pt>
                <c:pt idx="55">
                  <c:v>14.592500000000001</c:v>
                </c:pt>
                <c:pt idx="56">
                  <c:v>14.862127000000001</c:v>
                </c:pt>
                <c:pt idx="57">
                  <c:v>15.050592000000002</c:v>
                </c:pt>
                <c:pt idx="58">
                  <c:v>15.195705</c:v>
                </c:pt>
                <c:pt idx="59">
                  <c:v>15.305698</c:v>
                </c:pt>
                <c:pt idx="60">
                  <c:v>15.412754000000001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Production_fuels!$K$2</c:f>
              <c:strCache>
                <c:ptCount val="1"/>
                <c:pt idx="0">
                  <c:v>crude oil and lease condensate</c:v>
                </c:pt>
              </c:strCache>
            </c:strRef>
          </c:tx>
          <c:spPr>
            <a:ln w="22225" cap="rnd">
              <a:solidFill>
                <a:srgbClr val="BD732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Production_fuels!$AQ$1:$CY$1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Production_fuels!$AQ$2:$CY$2</c:f>
              <c:numCache>
                <c:formatCode>0</c:formatCode>
                <c:ptCount val="61"/>
                <c:pt idx="0">
                  <c:v>15.571185</c:v>
                </c:pt>
                <c:pt idx="1">
                  <c:v>15.700825999999999</c:v>
                </c:pt>
                <c:pt idx="2">
                  <c:v>15.222863</c:v>
                </c:pt>
                <c:pt idx="3">
                  <c:v>14.494389999999999</c:v>
                </c:pt>
                <c:pt idx="4">
                  <c:v>14.102563</c:v>
                </c:pt>
                <c:pt idx="5">
                  <c:v>13.886756999999999</c:v>
                </c:pt>
                <c:pt idx="6">
                  <c:v>13.722899</c:v>
                </c:pt>
                <c:pt idx="7">
                  <c:v>13.65802</c:v>
                </c:pt>
                <c:pt idx="8">
                  <c:v>13.23513</c:v>
                </c:pt>
                <c:pt idx="9">
                  <c:v>12.451046</c:v>
                </c:pt>
                <c:pt idx="10">
                  <c:v>12.358101</c:v>
                </c:pt>
                <c:pt idx="11">
                  <c:v>12.281566</c:v>
                </c:pt>
                <c:pt idx="12">
                  <c:v>12.160213000000001</c:v>
                </c:pt>
                <c:pt idx="13">
                  <c:v>11.959568000000001</c:v>
                </c:pt>
                <c:pt idx="14">
                  <c:v>11.550086</c:v>
                </c:pt>
                <c:pt idx="15">
                  <c:v>10.974152</c:v>
                </c:pt>
                <c:pt idx="16">
                  <c:v>10.766775000000001</c:v>
                </c:pt>
                <c:pt idx="17">
                  <c:v>10.741447000000001</c:v>
                </c:pt>
                <c:pt idx="18">
                  <c:v>10.608979</c:v>
                </c:pt>
                <c:pt idx="19">
                  <c:v>11.322969000000001</c:v>
                </c:pt>
                <c:pt idx="20">
                  <c:v>11.590973999999999</c:v>
                </c:pt>
                <c:pt idx="21">
                  <c:v>11.945911000000001</c:v>
                </c:pt>
                <c:pt idx="22">
                  <c:v>13.79102</c:v>
                </c:pt>
                <c:pt idx="23">
                  <c:v>15.805982</c:v>
                </c:pt>
                <c:pt idx="24">
                  <c:v>18.53051</c:v>
                </c:pt>
                <c:pt idx="25">
                  <c:v>19.632280999999999</c:v>
                </c:pt>
                <c:pt idx="26">
                  <c:v>18.540191</c:v>
                </c:pt>
                <c:pt idx="27">
                  <c:v>19.335502999999999</c:v>
                </c:pt>
                <c:pt idx="28">
                  <c:v>20.768932</c:v>
                </c:pt>
                <c:pt idx="29">
                  <c:v>21.775995000000002</c:v>
                </c:pt>
                <c:pt idx="30">
                  <c:v>22.316654</c:v>
                </c:pt>
                <c:pt idx="31">
                  <c:v>22.880562000000001</c:v>
                </c:pt>
                <c:pt idx="32">
                  <c:v>23.150964999999999</c:v>
                </c:pt>
                <c:pt idx="33">
                  <c:v>23.184705999999998</c:v>
                </c:pt>
                <c:pt idx="34">
                  <c:v>23.646666</c:v>
                </c:pt>
                <c:pt idx="35">
                  <c:v>23.688946000000001</c:v>
                </c:pt>
                <c:pt idx="36">
                  <c:v>23.809162000000001</c:v>
                </c:pt>
                <c:pt idx="37">
                  <c:v>24.017037999999999</c:v>
                </c:pt>
                <c:pt idx="38">
                  <c:v>24.142327999999999</c:v>
                </c:pt>
                <c:pt idx="39">
                  <c:v>24.253</c:v>
                </c:pt>
                <c:pt idx="40">
                  <c:v>24.302904000000002</c:v>
                </c:pt>
                <c:pt idx="41">
                  <c:v>24.545113000000001</c:v>
                </c:pt>
                <c:pt idx="42">
                  <c:v>24.539439999999999</c:v>
                </c:pt>
                <c:pt idx="43">
                  <c:v>24.488538999999999</c:v>
                </c:pt>
                <c:pt idx="44">
                  <c:v>24.641231999999999</c:v>
                </c:pt>
                <c:pt idx="45">
                  <c:v>24.596212000000001</c:v>
                </c:pt>
                <c:pt idx="46">
                  <c:v>24.532097</c:v>
                </c:pt>
                <c:pt idx="47">
                  <c:v>24.694811000000001</c:v>
                </c:pt>
                <c:pt idx="48">
                  <c:v>24.411469</c:v>
                </c:pt>
                <c:pt idx="49">
                  <c:v>24.484477999999999</c:v>
                </c:pt>
                <c:pt idx="50">
                  <c:v>24.690829999999998</c:v>
                </c:pt>
                <c:pt idx="51">
                  <c:v>24.774151</c:v>
                </c:pt>
                <c:pt idx="52">
                  <c:v>24.782679000000002</c:v>
                </c:pt>
                <c:pt idx="53">
                  <c:v>24.703375000000001</c:v>
                </c:pt>
                <c:pt idx="54">
                  <c:v>24.526734999999999</c:v>
                </c:pt>
                <c:pt idx="55">
                  <c:v>24.085771999999999</c:v>
                </c:pt>
                <c:pt idx="56">
                  <c:v>23.922041</c:v>
                </c:pt>
                <c:pt idx="57">
                  <c:v>23.891005</c:v>
                </c:pt>
                <c:pt idx="58">
                  <c:v>23.623096</c:v>
                </c:pt>
                <c:pt idx="59">
                  <c:v>23.492760000000001</c:v>
                </c:pt>
                <c:pt idx="60">
                  <c:v>23.423169999999999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Production_fuels!$K$5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333333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Production_fuels!$AQ$1:$CY$1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Production_fuels!$AQ$5:$CY$5</c:f>
              <c:numCache>
                <c:formatCode>0</c:formatCode>
                <c:ptCount val="61"/>
                <c:pt idx="0">
                  <c:v>22.487548</c:v>
                </c:pt>
                <c:pt idx="1">
                  <c:v>21.636424000000002</c:v>
                </c:pt>
                <c:pt idx="2">
                  <c:v>21.694132</c:v>
                </c:pt>
                <c:pt idx="3">
                  <c:v>20.335654000000002</c:v>
                </c:pt>
                <c:pt idx="4">
                  <c:v>22.202082999999998</c:v>
                </c:pt>
                <c:pt idx="5">
                  <c:v>22.129549999999998</c:v>
                </c:pt>
                <c:pt idx="6">
                  <c:v>22.790147999999999</c:v>
                </c:pt>
                <c:pt idx="7">
                  <c:v>23.309614</c:v>
                </c:pt>
                <c:pt idx="8">
                  <c:v>24.045197999999999</c:v>
                </c:pt>
                <c:pt idx="9">
                  <c:v>23.295083999999999</c:v>
                </c:pt>
                <c:pt idx="10">
                  <c:v>22.735478000000001</c:v>
                </c:pt>
                <c:pt idx="11">
                  <c:v>23.547080000000001</c:v>
                </c:pt>
                <c:pt idx="12">
                  <c:v>22.732237000000001</c:v>
                </c:pt>
                <c:pt idx="13">
                  <c:v>22.093651999999999</c:v>
                </c:pt>
                <c:pt idx="14">
                  <c:v>22.852098999999999</c:v>
                </c:pt>
                <c:pt idx="15">
                  <c:v>23.185189000000001</c:v>
                </c:pt>
                <c:pt idx="16">
                  <c:v>23.78951</c:v>
                </c:pt>
                <c:pt idx="17">
                  <c:v>23.492742</c:v>
                </c:pt>
                <c:pt idx="18">
                  <c:v>23.851368000000001</c:v>
                </c:pt>
                <c:pt idx="19">
                  <c:v>21.623721</c:v>
                </c:pt>
                <c:pt idx="20">
                  <c:v>22.038226000000002</c:v>
                </c:pt>
                <c:pt idx="21">
                  <c:v>22.221406999999999</c:v>
                </c:pt>
                <c:pt idx="22">
                  <c:v>20.676893</c:v>
                </c:pt>
                <c:pt idx="23">
                  <c:v>20.001304000000001</c:v>
                </c:pt>
                <c:pt idx="24">
                  <c:v>20.285705</c:v>
                </c:pt>
                <c:pt idx="25">
                  <c:v>17.946095</c:v>
                </c:pt>
                <c:pt idx="26">
                  <c:v>14.577842</c:v>
                </c:pt>
                <c:pt idx="27">
                  <c:v>15.934362999999999</c:v>
                </c:pt>
                <c:pt idx="28">
                  <c:v>15.488661</c:v>
                </c:pt>
                <c:pt idx="29">
                  <c:v>14.932976999999999</c:v>
                </c:pt>
                <c:pt idx="30">
                  <c:v>14.867010000000001</c:v>
                </c:pt>
                <c:pt idx="31">
                  <c:v>14.574356999999999</c:v>
                </c:pt>
                <c:pt idx="32">
                  <c:v>14.283575000000001</c:v>
                </c:pt>
                <c:pt idx="33">
                  <c:v>14.414595</c:v>
                </c:pt>
                <c:pt idx="34">
                  <c:v>14.876139</c:v>
                </c:pt>
                <c:pt idx="35">
                  <c:v>14.958221</c:v>
                </c:pt>
                <c:pt idx="36">
                  <c:v>15.105193999999999</c:v>
                </c:pt>
                <c:pt idx="37">
                  <c:v>15.091894</c:v>
                </c:pt>
                <c:pt idx="38">
                  <c:v>15.063319</c:v>
                </c:pt>
                <c:pt idx="39">
                  <c:v>15.118427000000001</c:v>
                </c:pt>
                <c:pt idx="40">
                  <c:v>15.159262</c:v>
                </c:pt>
                <c:pt idx="41">
                  <c:v>15.075911</c:v>
                </c:pt>
                <c:pt idx="42">
                  <c:v>15.087629</c:v>
                </c:pt>
                <c:pt idx="43">
                  <c:v>15.101613</c:v>
                </c:pt>
                <c:pt idx="44">
                  <c:v>14.952728</c:v>
                </c:pt>
                <c:pt idx="45">
                  <c:v>14.957110999999999</c:v>
                </c:pt>
                <c:pt idx="46">
                  <c:v>15.048913000000001</c:v>
                </c:pt>
                <c:pt idx="47">
                  <c:v>15.096757</c:v>
                </c:pt>
                <c:pt idx="48">
                  <c:v>15.207945</c:v>
                </c:pt>
                <c:pt idx="49">
                  <c:v>15.252171000000001</c:v>
                </c:pt>
                <c:pt idx="50">
                  <c:v>15.262432</c:v>
                </c:pt>
                <c:pt idx="51">
                  <c:v>15.26694</c:v>
                </c:pt>
                <c:pt idx="52">
                  <c:v>15.21041</c:v>
                </c:pt>
                <c:pt idx="53">
                  <c:v>15.198357</c:v>
                </c:pt>
                <c:pt idx="54">
                  <c:v>15.192679999999999</c:v>
                </c:pt>
                <c:pt idx="55">
                  <c:v>15.17347</c:v>
                </c:pt>
                <c:pt idx="56">
                  <c:v>15.128652000000001</c:v>
                </c:pt>
                <c:pt idx="57">
                  <c:v>15.14988</c:v>
                </c:pt>
                <c:pt idx="58">
                  <c:v>15.177702</c:v>
                </c:pt>
                <c:pt idx="59">
                  <c:v>15.275506999999999</c:v>
                </c:pt>
                <c:pt idx="60">
                  <c:v>15.228484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Production_fuels!$K$3</c:f>
              <c:strCache>
                <c:ptCount val="1"/>
                <c:pt idx="0">
                  <c:v>dry 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Production_fuels!$AQ$1:$CY$1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Production_fuels!$AQ$3:$CY$3</c:f>
              <c:numCache>
                <c:formatCode>0</c:formatCode>
                <c:ptCount val="61"/>
                <c:pt idx="0">
                  <c:v>18.326155</c:v>
                </c:pt>
                <c:pt idx="1">
                  <c:v>18.228736000000001</c:v>
                </c:pt>
                <c:pt idx="2">
                  <c:v>18.3751</c:v>
                </c:pt>
                <c:pt idx="3">
                  <c:v>18.584036999999999</c:v>
                </c:pt>
                <c:pt idx="4">
                  <c:v>19.348013000000002</c:v>
                </c:pt>
                <c:pt idx="5">
                  <c:v>19.082245</c:v>
                </c:pt>
                <c:pt idx="6">
                  <c:v>19.344268</c:v>
                </c:pt>
                <c:pt idx="7">
                  <c:v>19.393851000000002</c:v>
                </c:pt>
                <c:pt idx="8">
                  <c:v>19.613295000000001</c:v>
                </c:pt>
                <c:pt idx="9">
                  <c:v>19.340703000000001</c:v>
                </c:pt>
                <c:pt idx="10">
                  <c:v>19.661529000000002</c:v>
                </c:pt>
                <c:pt idx="11">
                  <c:v>20.165566999999999</c:v>
                </c:pt>
                <c:pt idx="12">
                  <c:v>19.382055000000001</c:v>
                </c:pt>
                <c:pt idx="13">
                  <c:v>19.633303999999999</c:v>
                </c:pt>
                <c:pt idx="14">
                  <c:v>19.074254</c:v>
                </c:pt>
                <c:pt idx="15">
                  <c:v>18.556014999999999</c:v>
                </c:pt>
                <c:pt idx="16">
                  <c:v>19.021705999999998</c:v>
                </c:pt>
                <c:pt idx="17">
                  <c:v>19.786208999999999</c:v>
                </c:pt>
                <c:pt idx="18">
                  <c:v>20.702884000000001</c:v>
                </c:pt>
                <c:pt idx="19">
                  <c:v>21.13945</c:v>
                </c:pt>
                <c:pt idx="20">
                  <c:v>21.805762999999999</c:v>
                </c:pt>
                <c:pt idx="21">
                  <c:v>23.405719999999999</c:v>
                </c:pt>
                <c:pt idx="22">
                  <c:v>24.610064999999999</c:v>
                </c:pt>
                <c:pt idx="23">
                  <c:v>24.859072000000001</c:v>
                </c:pt>
                <c:pt idx="24">
                  <c:v>26.718073</c:v>
                </c:pt>
                <c:pt idx="25">
                  <c:v>28.060704000000001</c:v>
                </c:pt>
                <c:pt idx="26">
                  <c:v>27.411845</c:v>
                </c:pt>
                <c:pt idx="27">
                  <c:v>28.074269999999999</c:v>
                </c:pt>
                <c:pt idx="28">
                  <c:v>30.000316999999999</c:v>
                </c:pt>
                <c:pt idx="29">
                  <c:v>32.313065000000002</c:v>
                </c:pt>
                <c:pt idx="30">
                  <c:v>33.837330000000001</c:v>
                </c:pt>
                <c:pt idx="31">
                  <c:v>34.280982999999999</c:v>
                </c:pt>
                <c:pt idx="32">
                  <c:v>35.062634000000003</c:v>
                </c:pt>
                <c:pt idx="33">
                  <c:v>35.852741000000002</c:v>
                </c:pt>
                <c:pt idx="34">
                  <c:v>36.445011000000001</c:v>
                </c:pt>
                <c:pt idx="35">
                  <c:v>37.073329999999999</c:v>
                </c:pt>
                <c:pt idx="36">
                  <c:v>37.539917000000003</c:v>
                </c:pt>
                <c:pt idx="37">
                  <c:v>38.14349</c:v>
                </c:pt>
                <c:pt idx="38">
                  <c:v>38.693848000000003</c:v>
                </c:pt>
                <c:pt idx="39">
                  <c:v>39.018867</c:v>
                </c:pt>
                <c:pt idx="40">
                  <c:v>39.191184999999997</c:v>
                </c:pt>
                <c:pt idx="41">
                  <c:v>39.372802999999998</c:v>
                </c:pt>
                <c:pt idx="42">
                  <c:v>39.489215999999999</c:v>
                </c:pt>
                <c:pt idx="43">
                  <c:v>39.626446000000001</c:v>
                </c:pt>
                <c:pt idx="44">
                  <c:v>39.934142999999999</c:v>
                </c:pt>
                <c:pt idx="45">
                  <c:v>40.114521000000003</c:v>
                </c:pt>
                <c:pt idx="46">
                  <c:v>40.422072999999997</c:v>
                </c:pt>
                <c:pt idx="47">
                  <c:v>40.793242999999997</c:v>
                </c:pt>
                <c:pt idx="48">
                  <c:v>40.994754999999998</c:v>
                </c:pt>
                <c:pt idx="49">
                  <c:v>41.254196</c:v>
                </c:pt>
                <c:pt idx="50">
                  <c:v>41.600292000000003</c:v>
                </c:pt>
                <c:pt idx="51">
                  <c:v>41.858497999999997</c:v>
                </c:pt>
                <c:pt idx="52">
                  <c:v>42.184176999999998</c:v>
                </c:pt>
                <c:pt idx="53">
                  <c:v>42.467243000000003</c:v>
                </c:pt>
                <c:pt idx="54">
                  <c:v>42.740791000000002</c:v>
                </c:pt>
                <c:pt idx="55">
                  <c:v>42.955620000000003</c:v>
                </c:pt>
                <c:pt idx="56">
                  <c:v>43.263500000000001</c:v>
                </c:pt>
                <c:pt idx="57">
                  <c:v>43.589924000000003</c:v>
                </c:pt>
                <c:pt idx="58">
                  <c:v>43.925891999999997</c:v>
                </c:pt>
                <c:pt idx="59">
                  <c:v>44.133450000000003</c:v>
                </c:pt>
                <c:pt idx="60">
                  <c:v>44.526237000000002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132080"/>
        <c:axId val="423132640"/>
      </c:lineChart>
      <c:catAx>
        <c:axId val="42313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326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23132640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32080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0.20560185185185184"/>
          <c:w val="0.59080053145615918"/>
          <c:h val="0.6944423413419476"/>
        </c:manualLayout>
      </c:layout>
      <c:scatterChart>
        <c:scatterStyle val="lineMarker"/>
        <c:varyColors val="0"/>
        <c:ser>
          <c:idx val="0"/>
          <c:order val="0"/>
          <c:tx>
            <c:strRef>
              <c:f>Oil_gas_production_cases!$K$13</c:f>
              <c:strCache>
                <c:ptCount val="1"/>
                <c:pt idx="0">
                  <c:v>High Oil and Gas Resource and Technology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Oil_gas_production_cases!$BK$13:$CY$13</c:f>
              <c:numCache>
                <c:formatCode>General</c:formatCode>
                <c:ptCount val="41"/>
                <c:pt idx="0">
                  <c:v>21.315507</c:v>
                </c:pt>
                <c:pt idx="1">
                  <c:v>22.901879000000001</c:v>
                </c:pt>
                <c:pt idx="2">
                  <c:v>24.033266000000001</c:v>
                </c:pt>
                <c:pt idx="3">
                  <c:v>24.205522999999999</c:v>
                </c:pt>
                <c:pt idx="4">
                  <c:v>25.889605</c:v>
                </c:pt>
                <c:pt idx="5">
                  <c:v>27.059502999999999</c:v>
                </c:pt>
                <c:pt idx="6">
                  <c:v>26.459310000000002</c:v>
                </c:pt>
                <c:pt idx="7" formatCode="0.000">
                  <c:v>27.111844999999999</c:v>
                </c:pt>
                <c:pt idx="8" formatCode="0.000">
                  <c:v>29.251477999999999</c:v>
                </c:pt>
                <c:pt idx="9" formatCode="0.000">
                  <c:v>32.179554000000003</c:v>
                </c:pt>
                <c:pt idx="10" formatCode="0.000">
                  <c:v>33.691218999999997</c:v>
                </c:pt>
                <c:pt idx="11" formatCode="0.000">
                  <c:v>35.262756000000003</c:v>
                </c:pt>
                <c:pt idx="12" formatCode="0.000">
                  <c:v>36.563231999999999</c:v>
                </c:pt>
                <c:pt idx="13" formatCode="0.000">
                  <c:v>37.833759000000001</c:v>
                </c:pt>
                <c:pt idx="14" formatCode="0.000">
                  <c:v>39.033287000000001</c:v>
                </c:pt>
                <c:pt idx="15" formatCode="0.000">
                  <c:v>40.179619000000002</c:v>
                </c:pt>
                <c:pt idx="16" formatCode="0.000">
                  <c:v>41.278388999999997</c:v>
                </c:pt>
                <c:pt idx="17" formatCode="0.000">
                  <c:v>42.218249999999998</c:v>
                </c:pt>
                <c:pt idx="18" formatCode="0.000">
                  <c:v>43.087994000000002</c:v>
                </c:pt>
                <c:pt idx="19" formatCode="0.000">
                  <c:v>43.851021000000003</c:v>
                </c:pt>
                <c:pt idx="20" formatCode="0.000">
                  <c:v>44.432777000000002</c:v>
                </c:pt>
                <c:pt idx="21" formatCode="0.000">
                  <c:v>45.038021000000001</c:v>
                </c:pt>
                <c:pt idx="22" formatCode="0.000">
                  <c:v>45.486834999999999</c:v>
                </c:pt>
                <c:pt idx="23" formatCode="0.000">
                  <c:v>45.934654000000002</c:v>
                </c:pt>
                <c:pt idx="24" formatCode="0.000">
                  <c:v>46.359138000000002</c:v>
                </c:pt>
                <c:pt idx="25" formatCode="0.000">
                  <c:v>46.855370000000001</c:v>
                </c:pt>
                <c:pt idx="26" formatCode="0.000">
                  <c:v>47.456218999999997</c:v>
                </c:pt>
                <c:pt idx="27" formatCode="0.000">
                  <c:v>48.080638999999998</c:v>
                </c:pt>
                <c:pt idx="28" formatCode="0.000">
                  <c:v>48.741737000000001</c:v>
                </c:pt>
                <c:pt idx="29" formatCode="0.000">
                  <c:v>49.404549000000003</c:v>
                </c:pt>
                <c:pt idx="30" formatCode="0.000">
                  <c:v>49.975833999999999</c:v>
                </c:pt>
                <c:pt idx="31" formatCode="0.000">
                  <c:v>50.516269999999999</c:v>
                </c:pt>
                <c:pt idx="32" formatCode="0.000">
                  <c:v>51.002789</c:v>
                </c:pt>
                <c:pt idx="33" formatCode="0.000">
                  <c:v>51.520640999999998</c:v>
                </c:pt>
                <c:pt idx="34" formatCode="0.000">
                  <c:v>52.107861</c:v>
                </c:pt>
                <c:pt idx="35" formatCode="0.000">
                  <c:v>52.575378000000001</c:v>
                </c:pt>
                <c:pt idx="36" formatCode="0.000">
                  <c:v>53.068119000000003</c:v>
                </c:pt>
                <c:pt idx="37" formatCode="0.000">
                  <c:v>53.654429999999998</c:v>
                </c:pt>
                <c:pt idx="38" formatCode="0.000">
                  <c:v>54.233561999999999</c:v>
                </c:pt>
                <c:pt idx="39" formatCode="0.000">
                  <c:v>54.733929000000003</c:v>
                </c:pt>
                <c:pt idx="40" formatCode="0.000">
                  <c:v>55.266193000000001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Oil_gas_production_cases!$K$12</c:f>
              <c:strCache>
                <c:ptCount val="1"/>
                <c:pt idx="0">
                  <c:v>Low Oil and Gas Resource and Technology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Oil_gas_production_cases!$BK$12:$CY$12</c:f>
              <c:numCache>
                <c:formatCode>General</c:formatCode>
                <c:ptCount val="41"/>
                <c:pt idx="0">
                  <c:v>21.315507</c:v>
                </c:pt>
                <c:pt idx="1">
                  <c:v>22.901879000000001</c:v>
                </c:pt>
                <c:pt idx="2">
                  <c:v>24.033266000000001</c:v>
                </c:pt>
                <c:pt idx="3">
                  <c:v>24.205522999999999</c:v>
                </c:pt>
                <c:pt idx="4">
                  <c:v>25.889605</c:v>
                </c:pt>
                <c:pt idx="5">
                  <c:v>27.059502999999999</c:v>
                </c:pt>
                <c:pt idx="6">
                  <c:v>26.459310000000002</c:v>
                </c:pt>
                <c:pt idx="7" formatCode="0.000">
                  <c:v>27.097733000000002</c:v>
                </c:pt>
                <c:pt idx="8" formatCode="0.000">
                  <c:v>28.504185</c:v>
                </c:pt>
                <c:pt idx="9" formatCode="0.000">
                  <c:v>28.971675999999999</c:v>
                </c:pt>
                <c:pt idx="10" formatCode="0.000">
                  <c:v>29.340123999999999</c:v>
                </c:pt>
                <c:pt idx="11" formatCode="0.000">
                  <c:v>29.025026</c:v>
                </c:pt>
                <c:pt idx="12" formatCode="0.000">
                  <c:v>29.135183000000001</c:v>
                </c:pt>
                <c:pt idx="13" formatCode="0.000">
                  <c:v>29.468167999999999</c:v>
                </c:pt>
                <c:pt idx="14" formatCode="0.000">
                  <c:v>29.790367</c:v>
                </c:pt>
                <c:pt idx="15" formatCode="0.000">
                  <c:v>29.82733</c:v>
                </c:pt>
                <c:pt idx="16" formatCode="0.000">
                  <c:v>29.958611000000001</c:v>
                </c:pt>
                <c:pt idx="17" formatCode="0.000">
                  <c:v>30.018260999999999</c:v>
                </c:pt>
                <c:pt idx="18" formatCode="0.000">
                  <c:v>29.942758999999999</c:v>
                </c:pt>
                <c:pt idx="19" formatCode="0.000">
                  <c:v>29.938894000000001</c:v>
                </c:pt>
                <c:pt idx="20" formatCode="0.000">
                  <c:v>29.736108999999999</c:v>
                </c:pt>
                <c:pt idx="21" formatCode="0.000">
                  <c:v>29.670860000000001</c:v>
                </c:pt>
                <c:pt idx="22" formatCode="0.000">
                  <c:v>29.644648</c:v>
                </c:pt>
                <c:pt idx="23" formatCode="0.000">
                  <c:v>29.594797</c:v>
                </c:pt>
                <c:pt idx="24" formatCode="0.000">
                  <c:v>29.660028000000001</c:v>
                </c:pt>
                <c:pt idx="25" formatCode="0.000">
                  <c:v>29.591555</c:v>
                </c:pt>
                <c:pt idx="26" formatCode="0.000">
                  <c:v>29.649918</c:v>
                </c:pt>
                <c:pt idx="27" formatCode="0.000">
                  <c:v>29.616534999999999</c:v>
                </c:pt>
                <c:pt idx="28" formatCode="0.000">
                  <c:v>29.688431000000001</c:v>
                </c:pt>
                <c:pt idx="29" formatCode="0.000">
                  <c:v>29.598752999999999</c:v>
                </c:pt>
                <c:pt idx="30" formatCode="0.000">
                  <c:v>29.589956000000001</c:v>
                </c:pt>
                <c:pt idx="31" formatCode="0.000">
                  <c:v>29.575576999999999</c:v>
                </c:pt>
                <c:pt idx="32" formatCode="0.000">
                  <c:v>29.519987</c:v>
                </c:pt>
                <c:pt idx="33" formatCode="0.000">
                  <c:v>29.459641999999999</c:v>
                </c:pt>
                <c:pt idx="34" formatCode="0.000">
                  <c:v>29.594393</c:v>
                </c:pt>
                <c:pt idx="35" formatCode="0.000">
                  <c:v>29.633572000000001</c:v>
                </c:pt>
                <c:pt idx="36" formatCode="0.000">
                  <c:v>29.683546</c:v>
                </c:pt>
                <c:pt idx="37" formatCode="0.000">
                  <c:v>29.749409</c:v>
                </c:pt>
                <c:pt idx="38" formatCode="0.000">
                  <c:v>29.888757999999999</c:v>
                </c:pt>
                <c:pt idx="39" formatCode="0.000">
                  <c:v>30.117918</c:v>
                </c:pt>
                <c:pt idx="40" formatCode="0.000">
                  <c:v>30.208538000000001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Oil_gas_production_cases!$K$11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Oil_gas_production_cases!$BK$11:$CY$11</c:f>
              <c:numCache>
                <c:formatCode>General</c:formatCode>
                <c:ptCount val="41"/>
                <c:pt idx="0">
                  <c:v>21.315507</c:v>
                </c:pt>
                <c:pt idx="1">
                  <c:v>22.901879000000001</c:v>
                </c:pt>
                <c:pt idx="2">
                  <c:v>24.033266000000001</c:v>
                </c:pt>
                <c:pt idx="3">
                  <c:v>24.205522999999999</c:v>
                </c:pt>
                <c:pt idx="4">
                  <c:v>25.889605</c:v>
                </c:pt>
                <c:pt idx="5">
                  <c:v>27.059502999999999</c:v>
                </c:pt>
                <c:pt idx="6">
                  <c:v>26.459310000000002</c:v>
                </c:pt>
                <c:pt idx="7" formatCode="0.000">
                  <c:v>27.092963999999998</c:v>
                </c:pt>
                <c:pt idx="8" formatCode="0.000">
                  <c:v>29.425398000000001</c:v>
                </c:pt>
                <c:pt idx="9" formatCode="0.000">
                  <c:v>31.991181999999998</c:v>
                </c:pt>
                <c:pt idx="10" formatCode="0.000">
                  <c:v>33.436455000000002</c:v>
                </c:pt>
                <c:pt idx="11" formatCode="0.000">
                  <c:v>34.373592000000002</c:v>
                </c:pt>
                <c:pt idx="12" formatCode="0.000">
                  <c:v>35.192580999999997</c:v>
                </c:pt>
                <c:pt idx="13" formatCode="0.000">
                  <c:v>36.057785000000003</c:v>
                </c:pt>
                <c:pt idx="14" formatCode="0.000">
                  <c:v>37.012062</c:v>
                </c:pt>
                <c:pt idx="15" formatCode="0.000">
                  <c:v>37.769886</c:v>
                </c:pt>
                <c:pt idx="16" formatCode="0.000">
                  <c:v>38.471642000000003</c:v>
                </c:pt>
                <c:pt idx="17" formatCode="0.000">
                  <c:v>39.320647999999998</c:v>
                </c:pt>
                <c:pt idx="18" formatCode="0.000">
                  <c:v>40.243191000000003</c:v>
                </c:pt>
                <c:pt idx="19" formatCode="0.000">
                  <c:v>41.142646999999997</c:v>
                </c:pt>
                <c:pt idx="20" formatCode="0.000">
                  <c:v>42.033264000000003</c:v>
                </c:pt>
                <c:pt idx="21" formatCode="0.000">
                  <c:v>42.829287999999998</c:v>
                </c:pt>
                <c:pt idx="22" formatCode="0.000">
                  <c:v>43.619629000000003</c:v>
                </c:pt>
                <c:pt idx="23" formatCode="0.000">
                  <c:v>44.353256000000002</c:v>
                </c:pt>
                <c:pt idx="24" formatCode="0.000">
                  <c:v>45.151404999999997</c:v>
                </c:pt>
                <c:pt idx="25" formatCode="0.000">
                  <c:v>45.846783000000002</c:v>
                </c:pt>
                <c:pt idx="26" formatCode="0.000">
                  <c:v>46.479996</c:v>
                </c:pt>
                <c:pt idx="27" formatCode="0.000">
                  <c:v>46.948444000000002</c:v>
                </c:pt>
                <c:pt idx="28" formatCode="0.000">
                  <c:v>47.252811000000001</c:v>
                </c:pt>
                <c:pt idx="29" formatCode="0.000">
                  <c:v>47.174048999999997</c:v>
                </c:pt>
                <c:pt idx="30" formatCode="0.000">
                  <c:v>47.521942000000003</c:v>
                </c:pt>
                <c:pt idx="31" formatCode="0.000">
                  <c:v>47.441479000000001</c:v>
                </c:pt>
                <c:pt idx="32" formatCode="0.000">
                  <c:v>47.974403000000002</c:v>
                </c:pt>
                <c:pt idx="33" formatCode="0.000">
                  <c:v>48.021586999999997</c:v>
                </c:pt>
                <c:pt idx="34" formatCode="0.000">
                  <c:v>48.261367999999997</c:v>
                </c:pt>
                <c:pt idx="35" formatCode="0.000">
                  <c:v>48.439239999999998</c:v>
                </c:pt>
                <c:pt idx="36" formatCode="0.000">
                  <c:v>48.811458999999999</c:v>
                </c:pt>
                <c:pt idx="37" formatCode="0.000">
                  <c:v>49.07159</c:v>
                </c:pt>
                <c:pt idx="38" formatCode="0.000">
                  <c:v>49.405425999999999</c:v>
                </c:pt>
                <c:pt idx="39" formatCode="0.000">
                  <c:v>49.648677999999997</c:v>
                </c:pt>
                <c:pt idx="40" formatCode="0.000">
                  <c:v>49.95908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Oil_gas_production_cases!$K$10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Oil_gas_production_cases!$BK$10:$CY$10</c:f>
              <c:numCache>
                <c:formatCode>General</c:formatCode>
                <c:ptCount val="41"/>
                <c:pt idx="0">
                  <c:v>21.315507</c:v>
                </c:pt>
                <c:pt idx="1">
                  <c:v>22.901879000000001</c:v>
                </c:pt>
                <c:pt idx="2">
                  <c:v>24.033266000000001</c:v>
                </c:pt>
                <c:pt idx="3">
                  <c:v>24.205522999999999</c:v>
                </c:pt>
                <c:pt idx="4">
                  <c:v>25.889605</c:v>
                </c:pt>
                <c:pt idx="5">
                  <c:v>27.059502999999999</c:v>
                </c:pt>
                <c:pt idx="6">
                  <c:v>26.459310000000002</c:v>
                </c:pt>
                <c:pt idx="7" formatCode="0.000">
                  <c:v>27.099716000000001</c:v>
                </c:pt>
                <c:pt idx="8" formatCode="0.000">
                  <c:v>27.742647000000002</c:v>
                </c:pt>
                <c:pt idx="9" formatCode="0.000">
                  <c:v>30.004207999999998</c:v>
                </c:pt>
                <c:pt idx="10" formatCode="0.000">
                  <c:v>30.553598000000001</c:v>
                </c:pt>
                <c:pt idx="11" formatCode="0.000">
                  <c:v>31.393024</c:v>
                </c:pt>
                <c:pt idx="12" formatCode="0.000">
                  <c:v>31.912481</c:v>
                </c:pt>
                <c:pt idx="13" formatCode="0.000">
                  <c:v>32.361980000000003</c:v>
                </c:pt>
                <c:pt idx="14" formatCode="0.000">
                  <c:v>32.803840999999998</c:v>
                </c:pt>
                <c:pt idx="15" formatCode="0.000">
                  <c:v>33.206336999999998</c:v>
                </c:pt>
                <c:pt idx="16" formatCode="0.000">
                  <c:v>33.454475000000002</c:v>
                </c:pt>
                <c:pt idx="17" formatCode="0.000">
                  <c:v>33.687125999999999</c:v>
                </c:pt>
                <c:pt idx="18" formatCode="0.000">
                  <c:v>33.968589999999999</c:v>
                </c:pt>
                <c:pt idx="19" formatCode="0.000">
                  <c:v>34.319659999999999</c:v>
                </c:pt>
                <c:pt idx="20" formatCode="0.000">
                  <c:v>34.328121000000003</c:v>
                </c:pt>
                <c:pt idx="21" formatCode="0.000">
                  <c:v>34.432079000000002</c:v>
                </c:pt>
                <c:pt idx="22" formatCode="0.000">
                  <c:v>34.430672000000001</c:v>
                </c:pt>
                <c:pt idx="23" formatCode="0.000">
                  <c:v>34.576644999999999</c:v>
                </c:pt>
                <c:pt idx="24" formatCode="0.000">
                  <c:v>34.775424999999998</c:v>
                </c:pt>
                <c:pt idx="25" formatCode="0.000">
                  <c:v>34.857174000000001</c:v>
                </c:pt>
                <c:pt idx="26" formatCode="0.000">
                  <c:v>35.074351999999998</c:v>
                </c:pt>
                <c:pt idx="27" formatCode="0.000">
                  <c:v>35.288437000000002</c:v>
                </c:pt>
                <c:pt idx="28" formatCode="0.000">
                  <c:v>35.524017000000001</c:v>
                </c:pt>
                <c:pt idx="29" formatCode="0.000">
                  <c:v>35.689472000000002</c:v>
                </c:pt>
                <c:pt idx="30" formatCode="0.000">
                  <c:v>35.827576000000001</c:v>
                </c:pt>
                <c:pt idx="31" formatCode="0.000">
                  <c:v>36.051945000000003</c:v>
                </c:pt>
                <c:pt idx="32" formatCode="0.000">
                  <c:v>36.275058999999999</c:v>
                </c:pt>
                <c:pt idx="33" formatCode="0.000">
                  <c:v>36.539875000000002</c:v>
                </c:pt>
                <c:pt idx="34" formatCode="0.000">
                  <c:v>36.979855000000001</c:v>
                </c:pt>
                <c:pt idx="35" formatCode="0.000">
                  <c:v>37.244456999999997</c:v>
                </c:pt>
                <c:pt idx="36" formatCode="0.000">
                  <c:v>37.483874999999998</c:v>
                </c:pt>
                <c:pt idx="37" formatCode="0.000">
                  <c:v>37.734710999999997</c:v>
                </c:pt>
                <c:pt idx="38" formatCode="0.000">
                  <c:v>37.975482999999997</c:v>
                </c:pt>
                <c:pt idx="39" formatCode="0.000">
                  <c:v>38.141734999999997</c:v>
                </c:pt>
                <c:pt idx="40" formatCode="0.000">
                  <c:v>38.380336999999997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Oil_gas_production_cases!$K$9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xVal>
            <c:numRef>
              <c:f>Oil_gas_production_cases!$BK$1:$CY$1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xVal>
          <c:yVal>
            <c:numRef>
              <c:f>Oil_gas_production_cases!$BK$9:$CY$9</c:f>
              <c:numCache>
                <c:formatCode>General</c:formatCode>
                <c:ptCount val="41"/>
                <c:pt idx="0">
                  <c:v>21.315507</c:v>
                </c:pt>
                <c:pt idx="1">
                  <c:v>22.901879000000001</c:v>
                </c:pt>
                <c:pt idx="2">
                  <c:v>24.033266000000001</c:v>
                </c:pt>
                <c:pt idx="3">
                  <c:v>24.205522999999999</c:v>
                </c:pt>
                <c:pt idx="4">
                  <c:v>25.889605</c:v>
                </c:pt>
                <c:pt idx="5">
                  <c:v>27.059502999999999</c:v>
                </c:pt>
                <c:pt idx="6">
                  <c:v>26.459310000000002</c:v>
                </c:pt>
                <c:pt idx="7" formatCode="0.000">
                  <c:v>27.098717000000001</c:v>
                </c:pt>
                <c:pt idx="8" formatCode="0.000">
                  <c:v>28.957833999999998</c:v>
                </c:pt>
                <c:pt idx="9" formatCode="0.000">
                  <c:v>31.190218000000002</c:v>
                </c:pt>
                <c:pt idx="10" formatCode="0.000">
                  <c:v>32.661513999999997</c:v>
                </c:pt>
                <c:pt idx="11" formatCode="0.000">
                  <c:v>33.089751999999997</c:v>
                </c:pt>
                <c:pt idx="12" formatCode="0.000">
                  <c:v>33.844237999999997</c:v>
                </c:pt>
                <c:pt idx="13" formatCode="0.000">
                  <c:v>34.606892000000002</c:v>
                </c:pt>
                <c:pt idx="14" formatCode="0.000">
                  <c:v>35.178581000000001</c:v>
                </c:pt>
                <c:pt idx="15" formatCode="0.000">
                  <c:v>35.785069</c:v>
                </c:pt>
                <c:pt idx="16" formatCode="0.000">
                  <c:v>36.235439</c:v>
                </c:pt>
                <c:pt idx="17" formatCode="0.000">
                  <c:v>36.818038999999999</c:v>
                </c:pt>
                <c:pt idx="18" formatCode="0.000">
                  <c:v>37.349274000000001</c:v>
                </c:pt>
                <c:pt idx="19" formatCode="0.000">
                  <c:v>37.663001999999999</c:v>
                </c:pt>
                <c:pt idx="20" formatCode="0.000">
                  <c:v>37.829329999999999</c:v>
                </c:pt>
                <c:pt idx="21" formatCode="0.000">
                  <c:v>38.004635</c:v>
                </c:pt>
                <c:pt idx="22" formatCode="0.000">
                  <c:v>38.117004000000001</c:v>
                </c:pt>
                <c:pt idx="23" formatCode="0.000">
                  <c:v>38.249465999999998</c:v>
                </c:pt>
                <c:pt idx="24" formatCode="0.000">
                  <c:v>38.546470999999997</c:v>
                </c:pt>
                <c:pt idx="25" formatCode="0.000">
                  <c:v>38.720581000000003</c:v>
                </c:pt>
                <c:pt idx="26" formatCode="0.000">
                  <c:v>39.017445000000002</c:v>
                </c:pt>
                <c:pt idx="27" formatCode="0.000">
                  <c:v>39.375717000000002</c:v>
                </c:pt>
                <c:pt idx="28" formatCode="0.000">
                  <c:v>39.570228999999998</c:v>
                </c:pt>
                <c:pt idx="29" formatCode="0.000">
                  <c:v>39.820656</c:v>
                </c:pt>
                <c:pt idx="30" formatCode="0.000">
                  <c:v>40.154719999999998</c:v>
                </c:pt>
                <c:pt idx="31" formatCode="0.000">
                  <c:v>40.403953999999999</c:v>
                </c:pt>
                <c:pt idx="32" formatCode="0.000">
                  <c:v>40.718319000000001</c:v>
                </c:pt>
                <c:pt idx="33" formatCode="0.000">
                  <c:v>40.991549999999997</c:v>
                </c:pt>
                <c:pt idx="34" formatCode="0.000">
                  <c:v>41.255589000000001</c:v>
                </c:pt>
                <c:pt idx="35" formatCode="0.000">
                  <c:v>41.462952000000001</c:v>
                </c:pt>
                <c:pt idx="36" formatCode="0.000">
                  <c:v>41.760136000000003</c:v>
                </c:pt>
                <c:pt idx="37" formatCode="0.000">
                  <c:v>42.075218</c:v>
                </c:pt>
                <c:pt idx="38" formatCode="0.000">
                  <c:v>42.399509000000002</c:v>
                </c:pt>
                <c:pt idx="39" formatCode="0.000">
                  <c:v>42.599857</c:v>
                </c:pt>
                <c:pt idx="40" formatCode="0.000">
                  <c:v>42.978988999999999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456064"/>
        <c:axId val="376456624"/>
      </c:scatterChart>
      <c:valAx>
        <c:axId val="376456064"/>
        <c:scaling>
          <c:orientation val="minMax"/>
          <c:max val="2050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456624"/>
        <c:crosses val="autoZero"/>
        <c:crossBetween val="midCat"/>
        <c:majorUnit val="10"/>
      </c:valAx>
      <c:valAx>
        <c:axId val="37645662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 cap="flat" cmpd="sng" algn="ctr">
            <a:solidFill>
              <a:srgbClr val="FFFFFF">
                <a:lumMod val="65000"/>
              </a:srgb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456064"/>
        <c:crossesAt val="2017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2943037050218"/>
          <c:y val="8.8623983132414416E-2"/>
          <c:w val="0.82730684144971489"/>
          <c:h val="0.80579585941355281"/>
        </c:manualLayout>
      </c:layout>
      <c:lineChart>
        <c:grouping val="standard"/>
        <c:varyColors val="0"/>
        <c:ser>
          <c:idx val="0"/>
          <c:order val="0"/>
          <c:tx>
            <c:strRef>
              <c:f>Consumption_cases!$K$2</c:f>
              <c:strCache>
                <c:ptCount val="1"/>
                <c:pt idx="0">
                  <c:v>High Economic Growth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Consumption_cases!$AQ$1:$CY$1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Consumption_cases!$AQ$2:$CY$2</c:f>
              <c:numCache>
                <c:formatCode>0</c:formatCode>
                <c:ptCount val="61"/>
                <c:pt idx="0">
                  <c:v>84.484453999999999</c:v>
                </c:pt>
                <c:pt idx="1">
                  <c:v>84.437218000000001</c:v>
                </c:pt>
                <c:pt idx="2">
                  <c:v>85.782167999999999</c:v>
                </c:pt>
                <c:pt idx="3">
                  <c:v>87.365429000000006</c:v>
                </c:pt>
                <c:pt idx="4">
                  <c:v>89.087342000000007</c:v>
                </c:pt>
                <c:pt idx="5">
                  <c:v>91.030614</c:v>
                </c:pt>
                <c:pt idx="6">
                  <c:v>94.020529999999994</c:v>
                </c:pt>
                <c:pt idx="7">
                  <c:v>94.600340000000003</c:v>
                </c:pt>
                <c:pt idx="8">
                  <c:v>95.017737999999994</c:v>
                </c:pt>
                <c:pt idx="9">
                  <c:v>96.648393999999996</c:v>
                </c:pt>
                <c:pt idx="10">
                  <c:v>98.816548999999995</c:v>
                </c:pt>
                <c:pt idx="11">
                  <c:v>96.169673000000003</c:v>
                </c:pt>
                <c:pt idx="12">
                  <c:v>97.643483000000003</c:v>
                </c:pt>
                <c:pt idx="13">
                  <c:v>97.917509999999993</c:v>
                </c:pt>
                <c:pt idx="14">
                  <c:v>100.089709</c:v>
                </c:pt>
                <c:pt idx="15">
                  <c:v>100.187732</c:v>
                </c:pt>
                <c:pt idx="16">
                  <c:v>99.484505999999996</c:v>
                </c:pt>
                <c:pt idx="17">
                  <c:v>101.014775</c:v>
                </c:pt>
                <c:pt idx="18">
                  <c:v>98.890789999999996</c:v>
                </c:pt>
                <c:pt idx="19">
                  <c:v>94.117660000000001</c:v>
                </c:pt>
                <c:pt idx="20">
                  <c:v>97.444108999999997</c:v>
                </c:pt>
                <c:pt idx="21">
                  <c:v>96.846711999999997</c:v>
                </c:pt>
                <c:pt idx="22">
                  <c:v>94.411941999999996</c:v>
                </c:pt>
                <c:pt idx="23">
                  <c:v>97.163516000000001</c:v>
                </c:pt>
                <c:pt idx="24">
                  <c:v>98.322520999999995</c:v>
                </c:pt>
                <c:pt idx="25">
                  <c:v>97.367832000000007</c:v>
                </c:pt>
                <c:pt idx="26">
                  <c:v>97.472638000000003</c:v>
                </c:pt>
                <c:pt idx="27">
                  <c:v>96.797859000000003</c:v>
                </c:pt>
                <c:pt idx="28">
                  <c:v>98.826583999999997</c:v>
                </c:pt>
                <c:pt idx="29">
                  <c:v>100.136703</c:v>
                </c:pt>
                <c:pt idx="30">
                  <c:v>100.560326</c:v>
                </c:pt>
                <c:pt idx="31">
                  <c:v>100.75271600000001</c:v>
                </c:pt>
                <c:pt idx="32">
                  <c:v>100.79892700000001</c:v>
                </c:pt>
                <c:pt idx="33">
                  <c:v>100.924004</c:v>
                </c:pt>
                <c:pt idx="34">
                  <c:v>101.19040699999999</c:v>
                </c:pt>
                <c:pt idx="35">
                  <c:v>101.37011699999999</c:v>
                </c:pt>
                <c:pt idx="36">
                  <c:v>101.460114</c:v>
                </c:pt>
                <c:pt idx="37">
                  <c:v>101.861862</c:v>
                </c:pt>
                <c:pt idx="38">
                  <c:v>102.234047</c:v>
                </c:pt>
                <c:pt idx="39">
                  <c:v>102.690926</c:v>
                </c:pt>
                <c:pt idx="40">
                  <c:v>103.006165</c:v>
                </c:pt>
                <c:pt idx="41">
                  <c:v>103.376457</c:v>
                </c:pt>
                <c:pt idx="42">
                  <c:v>103.717873</c:v>
                </c:pt>
                <c:pt idx="43">
                  <c:v>104.20721399999999</c:v>
                </c:pt>
                <c:pt idx="44">
                  <c:v>104.61088599999999</c:v>
                </c:pt>
                <c:pt idx="45">
                  <c:v>105.155914</c:v>
                </c:pt>
                <c:pt idx="46">
                  <c:v>105.909294</c:v>
                </c:pt>
                <c:pt idx="47">
                  <c:v>106.637123</c:v>
                </c:pt>
                <c:pt idx="48">
                  <c:v>107.554001</c:v>
                </c:pt>
                <c:pt idx="49">
                  <c:v>108.42898599999999</c:v>
                </c:pt>
                <c:pt idx="50">
                  <c:v>109.35713200000001</c:v>
                </c:pt>
                <c:pt idx="51">
                  <c:v>110.34802999999999</c:v>
                </c:pt>
                <c:pt idx="52">
                  <c:v>111.340569</c:v>
                </c:pt>
                <c:pt idx="53">
                  <c:v>112.405418</c:v>
                </c:pt>
                <c:pt idx="54">
                  <c:v>113.52016399999999</c:v>
                </c:pt>
                <c:pt idx="55">
                  <c:v>114.56560500000001</c:v>
                </c:pt>
                <c:pt idx="56">
                  <c:v>115.71257799999999</c:v>
                </c:pt>
                <c:pt idx="57">
                  <c:v>116.77182000000001</c:v>
                </c:pt>
                <c:pt idx="58">
                  <c:v>117.891823</c:v>
                </c:pt>
                <c:pt idx="59">
                  <c:v>119.03466</c:v>
                </c:pt>
                <c:pt idx="60">
                  <c:v>120.155479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Consumption_cases!$K$8</c:f>
              <c:strCache>
                <c:ptCount val="1"/>
                <c:pt idx="0">
                  <c:v>Low Economic Growth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Consumption_cases!$AQ$1:$CY$1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Consumption_cases!$AQ$8:$CY$8</c:f>
              <c:numCache>
                <c:formatCode>0</c:formatCode>
                <c:ptCount val="61"/>
                <c:pt idx="0">
                  <c:v>84.484453999999999</c:v>
                </c:pt>
                <c:pt idx="1">
                  <c:v>84.437218000000001</c:v>
                </c:pt>
                <c:pt idx="2">
                  <c:v>85.782167999999999</c:v>
                </c:pt>
                <c:pt idx="3">
                  <c:v>87.365429000000006</c:v>
                </c:pt>
                <c:pt idx="4">
                  <c:v>89.087342000000007</c:v>
                </c:pt>
                <c:pt idx="5">
                  <c:v>91.030614</c:v>
                </c:pt>
                <c:pt idx="6">
                  <c:v>94.020529999999994</c:v>
                </c:pt>
                <c:pt idx="7">
                  <c:v>94.600340000000003</c:v>
                </c:pt>
                <c:pt idx="8">
                  <c:v>95.017737999999994</c:v>
                </c:pt>
                <c:pt idx="9">
                  <c:v>96.648393999999996</c:v>
                </c:pt>
                <c:pt idx="10">
                  <c:v>98.816548999999995</c:v>
                </c:pt>
                <c:pt idx="11">
                  <c:v>96.169673000000003</c:v>
                </c:pt>
                <c:pt idx="12">
                  <c:v>97.643483000000003</c:v>
                </c:pt>
                <c:pt idx="13">
                  <c:v>97.917509999999993</c:v>
                </c:pt>
                <c:pt idx="14">
                  <c:v>100.089709</c:v>
                </c:pt>
                <c:pt idx="15">
                  <c:v>100.187732</c:v>
                </c:pt>
                <c:pt idx="16">
                  <c:v>99.484505999999996</c:v>
                </c:pt>
                <c:pt idx="17">
                  <c:v>101.014775</c:v>
                </c:pt>
                <c:pt idx="18">
                  <c:v>98.890789999999996</c:v>
                </c:pt>
                <c:pt idx="19">
                  <c:v>94.117660000000001</c:v>
                </c:pt>
                <c:pt idx="20">
                  <c:v>97.444108999999997</c:v>
                </c:pt>
                <c:pt idx="21">
                  <c:v>96.846711999999997</c:v>
                </c:pt>
                <c:pt idx="22">
                  <c:v>94.411941999999996</c:v>
                </c:pt>
                <c:pt idx="23">
                  <c:v>97.163516000000001</c:v>
                </c:pt>
                <c:pt idx="24">
                  <c:v>98.322520999999995</c:v>
                </c:pt>
                <c:pt idx="25">
                  <c:v>97.367832000000007</c:v>
                </c:pt>
                <c:pt idx="26">
                  <c:v>97.472638000000003</c:v>
                </c:pt>
                <c:pt idx="27">
                  <c:v>96.794167000000002</c:v>
                </c:pt>
                <c:pt idx="28">
                  <c:v>98.774094000000005</c:v>
                </c:pt>
                <c:pt idx="29">
                  <c:v>99.372673000000006</c:v>
                </c:pt>
                <c:pt idx="30">
                  <c:v>99.225159000000005</c:v>
                </c:pt>
                <c:pt idx="31">
                  <c:v>98.845885999999993</c:v>
                </c:pt>
                <c:pt idx="32">
                  <c:v>98.425849999999997</c:v>
                </c:pt>
                <c:pt idx="33">
                  <c:v>98.039444000000003</c:v>
                </c:pt>
                <c:pt idx="34">
                  <c:v>98.009117000000003</c:v>
                </c:pt>
                <c:pt idx="35">
                  <c:v>97.692656999999997</c:v>
                </c:pt>
                <c:pt idx="36">
                  <c:v>97.431067999999996</c:v>
                </c:pt>
                <c:pt idx="37">
                  <c:v>97.347617999999997</c:v>
                </c:pt>
                <c:pt idx="38">
                  <c:v>97.277266999999995</c:v>
                </c:pt>
                <c:pt idx="39">
                  <c:v>97.310692000000003</c:v>
                </c:pt>
                <c:pt idx="40">
                  <c:v>97.163985999999994</c:v>
                </c:pt>
                <c:pt idx="41">
                  <c:v>97.004005000000006</c:v>
                </c:pt>
                <c:pt idx="42">
                  <c:v>96.779053000000005</c:v>
                </c:pt>
                <c:pt idx="43">
                  <c:v>96.683043999999995</c:v>
                </c:pt>
                <c:pt idx="44">
                  <c:v>96.544640000000001</c:v>
                </c:pt>
                <c:pt idx="45">
                  <c:v>96.457397</c:v>
                </c:pt>
                <c:pt idx="46">
                  <c:v>96.457367000000005</c:v>
                </c:pt>
                <c:pt idx="47">
                  <c:v>96.561324999999997</c:v>
                </c:pt>
                <c:pt idx="48">
                  <c:v>96.734711000000004</c:v>
                </c:pt>
                <c:pt idx="49">
                  <c:v>96.832770999999994</c:v>
                </c:pt>
                <c:pt idx="50">
                  <c:v>96.888633999999996</c:v>
                </c:pt>
                <c:pt idx="51">
                  <c:v>97.007987999999997</c:v>
                </c:pt>
                <c:pt idx="52">
                  <c:v>97.027191000000002</c:v>
                </c:pt>
                <c:pt idx="53">
                  <c:v>97.067313999999996</c:v>
                </c:pt>
                <c:pt idx="54">
                  <c:v>97.067970000000003</c:v>
                </c:pt>
                <c:pt idx="55">
                  <c:v>97.079139999999995</c:v>
                </c:pt>
                <c:pt idx="56">
                  <c:v>97.167289999999994</c:v>
                </c:pt>
                <c:pt idx="57">
                  <c:v>97.295699999999997</c:v>
                </c:pt>
                <c:pt idx="58">
                  <c:v>97.464661000000007</c:v>
                </c:pt>
                <c:pt idx="59">
                  <c:v>97.587845000000002</c:v>
                </c:pt>
                <c:pt idx="60">
                  <c:v>97.710114000000004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Consumption_cases!$K$6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Consumption_cases!$AQ$1:$CY$1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Consumption_cases!$AQ$6:$CY$6</c:f>
              <c:numCache>
                <c:formatCode>0</c:formatCode>
                <c:ptCount val="61"/>
                <c:pt idx="0">
                  <c:v>84.484453999999999</c:v>
                </c:pt>
                <c:pt idx="1">
                  <c:v>84.437218000000001</c:v>
                </c:pt>
                <c:pt idx="2">
                  <c:v>85.782167999999999</c:v>
                </c:pt>
                <c:pt idx="3">
                  <c:v>87.365429000000006</c:v>
                </c:pt>
                <c:pt idx="4">
                  <c:v>89.087342000000007</c:v>
                </c:pt>
                <c:pt idx="5">
                  <c:v>91.030614</c:v>
                </c:pt>
                <c:pt idx="6">
                  <c:v>94.020529999999994</c:v>
                </c:pt>
                <c:pt idx="7">
                  <c:v>94.600340000000003</c:v>
                </c:pt>
                <c:pt idx="8">
                  <c:v>95.017737999999994</c:v>
                </c:pt>
                <c:pt idx="9">
                  <c:v>96.648393999999996</c:v>
                </c:pt>
                <c:pt idx="10">
                  <c:v>98.816548999999995</c:v>
                </c:pt>
                <c:pt idx="11">
                  <c:v>96.169673000000003</c:v>
                </c:pt>
                <c:pt idx="12">
                  <c:v>97.643483000000003</c:v>
                </c:pt>
                <c:pt idx="13">
                  <c:v>97.917509999999993</c:v>
                </c:pt>
                <c:pt idx="14">
                  <c:v>100.089709</c:v>
                </c:pt>
                <c:pt idx="15">
                  <c:v>100.187732</c:v>
                </c:pt>
                <c:pt idx="16">
                  <c:v>99.484505999999996</c:v>
                </c:pt>
                <c:pt idx="17">
                  <c:v>101.014775</c:v>
                </c:pt>
                <c:pt idx="18">
                  <c:v>98.890789999999996</c:v>
                </c:pt>
                <c:pt idx="19">
                  <c:v>94.117660000000001</c:v>
                </c:pt>
                <c:pt idx="20">
                  <c:v>97.444108999999997</c:v>
                </c:pt>
                <c:pt idx="21">
                  <c:v>96.846711999999997</c:v>
                </c:pt>
                <c:pt idx="22">
                  <c:v>94.411941999999996</c:v>
                </c:pt>
                <c:pt idx="23">
                  <c:v>97.163516000000001</c:v>
                </c:pt>
                <c:pt idx="24">
                  <c:v>98.322520999999995</c:v>
                </c:pt>
                <c:pt idx="25">
                  <c:v>97.367832000000007</c:v>
                </c:pt>
                <c:pt idx="26">
                  <c:v>97.472638000000003</c:v>
                </c:pt>
                <c:pt idx="27">
                  <c:v>96.804192</c:v>
                </c:pt>
                <c:pt idx="28">
                  <c:v>99.003532000000007</c:v>
                </c:pt>
                <c:pt idx="29">
                  <c:v>99.916527000000002</c:v>
                </c:pt>
                <c:pt idx="30">
                  <c:v>100.25625599999999</c:v>
                </c:pt>
                <c:pt idx="31">
                  <c:v>100.23634300000001</c:v>
                </c:pt>
                <c:pt idx="32">
                  <c:v>100.159935</c:v>
                </c:pt>
                <c:pt idx="33">
                  <c:v>100.125069</c:v>
                </c:pt>
                <c:pt idx="34">
                  <c:v>100.233665</c:v>
                </c:pt>
                <c:pt idx="35">
                  <c:v>100.103081</c:v>
                </c:pt>
                <c:pt idx="36">
                  <c:v>100.05259700000001</c:v>
                </c:pt>
                <c:pt idx="37">
                  <c:v>100.20008900000001</c:v>
                </c:pt>
                <c:pt idx="38">
                  <c:v>100.430008</c:v>
                </c:pt>
                <c:pt idx="39">
                  <c:v>100.60301200000001</c:v>
                </c:pt>
                <c:pt idx="40">
                  <c:v>100.697784</c:v>
                </c:pt>
                <c:pt idx="41">
                  <c:v>100.83543400000001</c:v>
                </c:pt>
                <c:pt idx="42">
                  <c:v>100.978966</c:v>
                </c:pt>
                <c:pt idx="43">
                  <c:v>101.200478</c:v>
                </c:pt>
                <c:pt idx="44">
                  <c:v>101.454781</c:v>
                </c:pt>
                <c:pt idx="45">
                  <c:v>101.801956</c:v>
                </c:pt>
                <c:pt idx="46">
                  <c:v>102.14922300000001</c:v>
                </c:pt>
                <c:pt idx="47">
                  <c:v>102.595444</c:v>
                </c:pt>
                <c:pt idx="48">
                  <c:v>103.106865</c:v>
                </c:pt>
                <c:pt idx="49">
                  <c:v>103.549149</c:v>
                </c:pt>
                <c:pt idx="50">
                  <c:v>103.977875</c:v>
                </c:pt>
                <c:pt idx="51">
                  <c:v>104.416901</c:v>
                </c:pt>
                <c:pt idx="52">
                  <c:v>104.79599</c:v>
                </c:pt>
                <c:pt idx="53">
                  <c:v>105.261253</c:v>
                </c:pt>
                <c:pt idx="54">
                  <c:v>105.74189</c:v>
                </c:pt>
                <c:pt idx="55">
                  <c:v>106.220337</c:v>
                </c:pt>
                <c:pt idx="56">
                  <c:v>106.729202</c:v>
                </c:pt>
                <c:pt idx="57">
                  <c:v>107.30851699999999</c:v>
                </c:pt>
                <c:pt idx="58">
                  <c:v>107.896683</c:v>
                </c:pt>
                <c:pt idx="59">
                  <c:v>108.475639</c:v>
                </c:pt>
                <c:pt idx="60">
                  <c:v>109.02673299999999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129712"/>
        <c:axId val="371130272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Consumption_cases!$K$4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Consumption_cases!$AQ$1:$CY$1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  <c:pt idx="41">
                        <c:v>2031</c:v>
                      </c:pt>
                      <c:pt idx="42">
                        <c:v>2032</c:v>
                      </c:pt>
                      <c:pt idx="43">
                        <c:v>2033</c:v>
                      </c:pt>
                      <c:pt idx="44">
                        <c:v>2034</c:v>
                      </c:pt>
                      <c:pt idx="45">
                        <c:v>2035</c:v>
                      </c:pt>
                      <c:pt idx="46">
                        <c:v>2036</c:v>
                      </c:pt>
                      <c:pt idx="47">
                        <c:v>2037</c:v>
                      </c:pt>
                      <c:pt idx="48">
                        <c:v>2038</c:v>
                      </c:pt>
                      <c:pt idx="49">
                        <c:v>2039</c:v>
                      </c:pt>
                      <c:pt idx="50">
                        <c:v>2040</c:v>
                      </c:pt>
                      <c:pt idx="51">
                        <c:v>2041</c:v>
                      </c:pt>
                      <c:pt idx="52">
                        <c:v>2042</c:v>
                      </c:pt>
                      <c:pt idx="53">
                        <c:v>2043</c:v>
                      </c:pt>
                      <c:pt idx="54">
                        <c:v>2044</c:v>
                      </c:pt>
                      <c:pt idx="55">
                        <c:v>2045</c:v>
                      </c:pt>
                      <c:pt idx="56">
                        <c:v>2046</c:v>
                      </c:pt>
                      <c:pt idx="57">
                        <c:v>2047</c:v>
                      </c:pt>
                      <c:pt idx="58">
                        <c:v>2048</c:v>
                      </c:pt>
                      <c:pt idx="59">
                        <c:v>2049</c:v>
                      </c:pt>
                      <c:pt idx="6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Consumption_cases!$AQ$4:$CY$4</c15:sqref>
                        </c15:formulaRef>
                      </c:ext>
                    </c:extLst>
                    <c:numCache>
                      <c:formatCode>0</c:formatCode>
                      <c:ptCount val="61"/>
                      <c:pt idx="0">
                        <c:v>84.484453999999999</c:v>
                      </c:pt>
                      <c:pt idx="1">
                        <c:v>84.437218000000001</c:v>
                      </c:pt>
                      <c:pt idx="2">
                        <c:v>85.782167999999999</c:v>
                      </c:pt>
                      <c:pt idx="3">
                        <c:v>87.365429000000006</c:v>
                      </c:pt>
                      <c:pt idx="4">
                        <c:v>89.087342000000007</c:v>
                      </c:pt>
                      <c:pt idx="5">
                        <c:v>91.030614</c:v>
                      </c:pt>
                      <c:pt idx="6">
                        <c:v>94.020529999999994</c:v>
                      </c:pt>
                      <c:pt idx="7">
                        <c:v>94.600340000000003</c:v>
                      </c:pt>
                      <c:pt idx="8">
                        <c:v>95.017737999999994</c:v>
                      </c:pt>
                      <c:pt idx="9">
                        <c:v>96.648393999999996</c:v>
                      </c:pt>
                      <c:pt idx="10">
                        <c:v>98.816548999999995</c:v>
                      </c:pt>
                      <c:pt idx="11">
                        <c:v>96.169673000000003</c:v>
                      </c:pt>
                      <c:pt idx="12">
                        <c:v>97.643483000000003</c:v>
                      </c:pt>
                      <c:pt idx="13">
                        <c:v>97.917509999999993</c:v>
                      </c:pt>
                      <c:pt idx="14">
                        <c:v>100.089709</c:v>
                      </c:pt>
                      <c:pt idx="15">
                        <c:v>100.187732</c:v>
                      </c:pt>
                      <c:pt idx="16">
                        <c:v>99.484505999999996</c:v>
                      </c:pt>
                      <c:pt idx="17">
                        <c:v>101.014775</c:v>
                      </c:pt>
                      <c:pt idx="18">
                        <c:v>98.890789999999996</c:v>
                      </c:pt>
                      <c:pt idx="19">
                        <c:v>94.117660000000001</c:v>
                      </c:pt>
                      <c:pt idx="20">
                        <c:v>97.444108999999997</c:v>
                      </c:pt>
                      <c:pt idx="21">
                        <c:v>96.846711999999997</c:v>
                      </c:pt>
                      <c:pt idx="22">
                        <c:v>94.411941999999996</c:v>
                      </c:pt>
                      <c:pt idx="23">
                        <c:v>97.163516000000001</c:v>
                      </c:pt>
                      <c:pt idx="24">
                        <c:v>98.322520999999995</c:v>
                      </c:pt>
                      <c:pt idx="25">
                        <c:v>97.367832000000007</c:v>
                      </c:pt>
                      <c:pt idx="26">
                        <c:v>97.472638000000003</c:v>
                      </c:pt>
                      <c:pt idx="27">
                        <c:v>96.792557000000002</c:v>
                      </c:pt>
                      <c:pt idx="28">
                        <c:v>99.350005999999993</c:v>
                      </c:pt>
                      <c:pt idx="29">
                        <c:v>100.254845</c:v>
                      </c:pt>
                      <c:pt idx="30">
                        <c:v>100.399841</c:v>
                      </c:pt>
                      <c:pt idx="31">
                        <c:v>100.414253</c:v>
                      </c:pt>
                      <c:pt idx="32">
                        <c:v>100.38243900000001</c:v>
                      </c:pt>
                      <c:pt idx="33">
                        <c:v>100.258453</c:v>
                      </c:pt>
                      <c:pt idx="34">
                        <c:v>100.411743</c:v>
                      </c:pt>
                      <c:pt idx="35">
                        <c:v>100.303589</c:v>
                      </c:pt>
                      <c:pt idx="36">
                        <c:v>100.25123600000001</c:v>
                      </c:pt>
                      <c:pt idx="37">
                        <c:v>100.379265</c:v>
                      </c:pt>
                      <c:pt idx="38">
                        <c:v>100.632301</c:v>
                      </c:pt>
                      <c:pt idx="39">
                        <c:v>101.059105</c:v>
                      </c:pt>
                      <c:pt idx="40">
                        <c:v>101.331688</c:v>
                      </c:pt>
                      <c:pt idx="41">
                        <c:v>101.64733099999999</c:v>
                      </c:pt>
                      <c:pt idx="42">
                        <c:v>101.816864</c:v>
                      </c:pt>
                      <c:pt idx="43">
                        <c:v>101.995926</c:v>
                      </c:pt>
                      <c:pt idx="44">
                        <c:v>102.24475099999999</c:v>
                      </c:pt>
                      <c:pt idx="45">
                        <c:v>102.40812699999999</c:v>
                      </c:pt>
                      <c:pt idx="46">
                        <c:v>102.68248699999999</c:v>
                      </c:pt>
                      <c:pt idx="47">
                        <c:v>103.092598</c:v>
                      </c:pt>
                      <c:pt idx="48">
                        <c:v>103.45806899999999</c:v>
                      </c:pt>
                      <c:pt idx="49">
                        <c:v>103.757881</c:v>
                      </c:pt>
                      <c:pt idx="50">
                        <c:v>104.118774</c:v>
                      </c:pt>
                      <c:pt idx="51">
                        <c:v>104.46669</c:v>
                      </c:pt>
                      <c:pt idx="52">
                        <c:v>104.9216</c:v>
                      </c:pt>
                      <c:pt idx="53">
                        <c:v>105.343842</c:v>
                      </c:pt>
                      <c:pt idx="54">
                        <c:v>105.87756299999999</c:v>
                      </c:pt>
                      <c:pt idx="55">
                        <c:v>106.343277</c:v>
                      </c:pt>
                      <c:pt idx="56">
                        <c:v>106.764145</c:v>
                      </c:pt>
                      <c:pt idx="57">
                        <c:v>107.21742999999999</c:v>
                      </c:pt>
                      <c:pt idx="58">
                        <c:v>107.90888200000001</c:v>
                      </c:pt>
                      <c:pt idx="59">
                        <c:v>108.41971599999999</c:v>
                      </c:pt>
                      <c:pt idx="60">
                        <c:v>108.926529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Consumption_cases!$K$5</c15:sqref>
                        </c15:formulaRef>
                      </c:ext>
                    </c:extLst>
                    <c:strCache>
                      <c:ptCount val="1"/>
                      <c:pt idx="0">
                        <c:v>High Oil and Gas Resource and Technology</c:v>
                      </c:pt>
                    </c:strCache>
                  </c:strRef>
                </c:tx>
                <c:spPr>
                  <a:ln w="2222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Consumption_cases!$AQ$1:$CY$1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  <c:pt idx="41">
                        <c:v>2031</c:v>
                      </c:pt>
                      <c:pt idx="42">
                        <c:v>2032</c:v>
                      </c:pt>
                      <c:pt idx="43">
                        <c:v>2033</c:v>
                      </c:pt>
                      <c:pt idx="44">
                        <c:v>2034</c:v>
                      </c:pt>
                      <c:pt idx="45">
                        <c:v>2035</c:v>
                      </c:pt>
                      <c:pt idx="46">
                        <c:v>2036</c:v>
                      </c:pt>
                      <c:pt idx="47">
                        <c:v>2037</c:v>
                      </c:pt>
                      <c:pt idx="48">
                        <c:v>2038</c:v>
                      </c:pt>
                      <c:pt idx="49">
                        <c:v>2039</c:v>
                      </c:pt>
                      <c:pt idx="50">
                        <c:v>2040</c:v>
                      </c:pt>
                      <c:pt idx="51">
                        <c:v>2041</c:v>
                      </c:pt>
                      <c:pt idx="52">
                        <c:v>2042</c:v>
                      </c:pt>
                      <c:pt idx="53">
                        <c:v>2043</c:v>
                      </c:pt>
                      <c:pt idx="54">
                        <c:v>2044</c:v>
                      </c:pt>
                      <c:pt idx="55">
                        <c:v>2045</c:v>
                      </c:pt>
                      <c:pt idx="56">
                        <c:v>2046</c:v>
                      </c:pt>
                      <c:pt idx="57">
                        <c:v>2047</c:v>
                      </c:pt>
                      <c:pt idx="58">
                        <c:v>2048</c:v>
                      </c:pt>
                      <c:pt idx="59">
                        <c:v>2049</c:v>
                      </c:pt>
                      <c:pt idx="6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Consumption_cases!$AQ$5:$CY$5</c15:sqref>
                        </c15:formulaRef>
                      </c:ext>
                    </c:extLst>
                    <c:numCache>
                      <c:formatCode>0</c:formatCode>
                      <c:ptCount val="61"/>
                      <c:pt idx="0">
                        <c:v>84.484453999999999</c:v>
                      </c:pt>
                      <c:pt idx="1">
                        <c:v>84.437218000000001</c:v>
                      </c:pt>
                      <c:pt idx="2">
                        <c:v>85.782167999999999</c:v>
                      </c:pt>
                      <c:pt idx="3">
                        <c:v>87.365429000000006</c:v>
                      </c:pt>
                      <c:pt idx="4">
                        <c:v>89.087342000000007</c:v>
                      </c:pt>
                      <c:pt idx="5">
                        <c:v>91.030614</c:v>
                      </c:pt>
                      <c:pt idx="6">
                        <c:v>94.020529999999994</c:v>
                      </c:pt>
                      <c:pt idx="7">
                        <c:v>94.600340000000003</c:v>
                      </c:pt>
                      <c:pt idx="8">
                        <c:v>95.017737999999994</c:v>
                      </c:pt>
                      <c:pt idx="9">
                        <c:v>96.648393999999996</c:v>
                      </c:pt>
                      <c:pt idx="10">
                        <c:v>98.816548999999995</c:v>
                      </c:pt>
                      <c:pt idx="11">
                        <c:v>96.169673000000003</c:v>
                      </c:pt>
                      <c:pt idx="12">
                        <c:v>97.643483000000003</c:v>
                      </c:pt>
                      <c:pt idx="13">
                        <c:v>97.917509999999993</c:v>
                      </c:pt>
                      <c:pt idx="14">
                        <c:v>100.089709</c:v>
                      </c:pt>
                      <c:pt idx="15">
                        <c:v>100.187732</c:v>
                      </c:pt>
                      <c:pt idx="16">
                        <c:v>99.484505999999996</c:v>
                      </c:pt>
                      <c:pt idx="17">
                        <c:v>101.014775</c:v>
                      </c:pt>
                      <c:pt idx="18">
                        <c:v>98.890789999999996</c:v>
                      </c:pt>
                      <c:pt idx="19">
                        <c:v>94.117660000000001</c:v>
                      </c:pt>
                      <c:pt idx="20">
                        <c:v>97.444108999999997</c:v>
                      </c:pt>
                      <c:pt idx="21">
                        <c:v>96.846711999999997</c:v>
                      </c:pt>
                      <c:pt idx="22">
                        <c:v>94.411941999999996</c:v>
                      </c:pt>
                      <c:pt idx="23">
                        <c:v>97.163516000000001</c:v>
                      </c:pt>
                      <c:pt idx="24">
                        <c:v>98.322520999999995</c:v>
                      </c:pt>
                      <c:pt idx="25">
                        <c:v>97.367832000000007</c:v>
                      </c:pt>
                      <c:pt idx="26">
                        <c:v>97.472638000000003</c:v>
                      </c:pt>
                      <c:pt idx="27">
                        <c:v>96.765923000000001</c:v>
                      </c:pt>
                      <c:pt idx="28">
                        <c:v>98.975089999999994</c:v>
                      </c:pt>
                      <c:pt idx="29">
                        <c:v>99.763701999999995</c:v>
                      </c:pt>
                      <c:pt idx="30">
                        <c:v>100.072479</c:v>
                      </c:pt>
                      <c:pt idx="31">
                        <c:v>100.149635</c:v>
                      </c:pt>
                      <c:pt idx="32">
                        <c:v>100.16604599999999</c:v>
                      </c:pt>
                      <c:pt idx="33">
                        <c:v>100.067825</c:v>
                      </c:pt>
                      <c:pt idx="34">
                        <c:v>100.030525</c:v>
                      </c:pt>
                      <c:pt idx="35">
                        <c:v>99.762694999999994</c:v>
                      </c:pt>
                      <c:pt idx="36">
                        <c:v>99.869704999999996</c:v>
                      </c:pt>
                      <c:pt idx="37">
                        <c:v>99.935883000000004</c:v>
                      </c:pt>
                      <c:pt idx="38">
                        <c:v>100.15630299999999</c:v>
                      </c:pt>
                      <c:pt idx="39">
                        <c:v>100.34869399999999</c:v>
                      </c:pt>
                      <c:pt idx="40">
                        <c:v>100.501373</c:v>
                      </c:pt>
                      <c:pt idx="41">
                        <c:v>100.52748099999999</c:v>
                      </c:pt>
                      <c:pt idx="42">
                        <c:v>100.668808</c:v>
                      </c:pt>
                      <c:pt idx="43">
                        <c:v>100.850876</c:v>
                      </c:pt>
                      <c:pt idx="44">
                        <c:v>101.01924099999999</c:v>
                      </c:pt>
                      <c:pt idx="45">
                        <c:v>101.22279399999999</c:v>
                      </c:pt>
                      <c:pt idx="46">
                        <c:v>101.56802399999999</c:v>
                      </c:pt>
                      <c:pt idx="47">
                        <c:v>101.899338</c:v>
                      </c:pt>
                      <c:pt idx="48">
                        <c:v>102.404297</c:v>
                      </c:pt>
                      <c:pt idx="49">
                        <c:v>102.791664</c:v>
                      </c:pt>
                      <c:pt idx="50">
                        <c:v>103.16645800000001</c:v>
                      </c:pt>
                      <c:pt idx="51">
                        <c:v>103.626068</c:v>
                      </c:pt>
                      <c:pt idx="52">
                        <c:v>104.03346999999999</c:v>
                      </c:pt>
                      <c:pt idx="53">
                        <c:v>104.47500599999999</c:v>
                      </c:pt>
                      <c:pt idx="54">
                        <c:v>105.094849</c:v>
                      </c:pt>
                      <c:pt idx="55">
                        <c:v>105.62339</c:v>
                      </c:pt>
                      <c:pt idx="56">
                        <c:v>106.193848</c:v>
                      </c:pt>
                      <c:pt idx="57">
                        <c:v>106.78993199999999</c:v>
                      </c:pt>
                      <c:pt idx="58">
                        <c:v>107.361244</c:v>
                      </c:pt>
                      <c:pt idx="59">
                        <c:v>107.954453</c:v>
                      </c:pt>
                      <c:pt idx="60">
                        <c:v>108.500771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Consumption_cases!$K$7</c15:sqref>
                        </c15:formulaRef>
                      </c:ext>
                    </c:extLst>
                    <c:strCache>
                      <c:ptCount val="1"/>
                      <c:pt idx="0">
                        <c:v>Low Oil and Gas Resource and Technology</c:v>
                      </c:pt>
                    </c:strCache>
                  </c:strRef>
                </c:tx>
                <c:spPr>
                  <a:ln w="22225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Consumption_cases!$AQ$1:$CY$1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  <c:pt idx="41">
                        <c:v>2031</c:v>
                      </c:pt>
                      <c:pt idx="42">
                        <c:v>2032</c:v>
                      </c:pt>
                      <c:pt idx="43">
                        <c:v>2033</c:v>
                      </c:pt>
                      <c:pt idx="44">
                        <c:v>2034</c:v>
                      </c:pt>
                      <c:pt idx="45">
                        <c:v>2035</c:v>
                      </c:pt>
                      <c:pt idx="46">
                        <c:v>2036</c:v>
                      </c:pt>
                      <c:pt idx="47">
                        <c:v>2037</c:v>
                      </c:pt>
                      <c:pt idx="48">
                        <c:v>2038</c:v>
                      </c:pt>
                      <c:pt idx="49">
                        <c:v>2039</c:v>
                      </c:pt>
                      <c:pt idx="50">
                        <c:v>2040</c:v>
                      </c:pt>
                      <c:pt idx="51">
                        <c:v>2041</c:v>
                      </c:pt>
                      <c:pt idx="52">
                        <c:v>2042</c:v>
                      </c:pt>
                      <c:pt idx="53">
                        <c:v>2043</c:v>
                      </c:pt>
                      <c:pt idx="54">
                        <c:v>2044</c:v>
                      </c:pt>
                      <c:pt idx="55">
                        <c:v>2045</c:v>
                      </c:pt>
                      <c:pt idx="56">
                        <c:v>2046</c:v>
                      </c:pt>
                      <c:pt idx="57">
                        <c:v>2047</c:v>
                      </c:pt>
                      <c:pt idx="58">
                        <c:v>2048</c:v>
                      </c:pt>
                      <c:pt idx="59">
                        <c:v>2049</c:v>
                      </c:pt>
                      <c:pt idx="6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Consumption_cases!$AQ$7:$CY$7</c15:sqref>
                        </c15:formulaRef>
                      </c:ext>
                    </c:extLst>
                    <c:numCache>
                      <c:formatCode>0</c:formatCode>
                      <c:ptCount val="61"/>
                      <c:pt idx="0">
                        <c:v>84.484453999999999</c:v>
                      </c:pt>
                      <c:pt idx="1">
                        <c:v>84.437218000000001</c:v>
                      </c:pt>
                      <c:pt idx="2">
                        <c:v>85.782167999999999</c:v>
                      </c:pt>
                      <c:pt idx="3">
                        <c:v>87.365429000000006</c:v>
                      </c:pt>
                      <c:pt idx="4">
                        <c:v>89.087342000000007</c:v>
                      </c:pt>
                      <c:pt idx="5">
                        <c:v>91.030614</c:v>
                      </c:pt>
                      <c:pt idx="6">
                        <c:v>94.020529999999994</c:v>
                      </c:pt>
                      <c:pt idx="7">
                        <c:v>94.600340000000003</c:v>
                      </c:pt>
                      <c:pt idx="8">
                        <c:v>95.017737999999994</c:v>
                      </c:pt>
                      <c:pt idx="9">
                        <c:v>96.648393999999996</c:v>
                      </c:pt>
                      <c:pt idx="10">
                        <c:v>98.816548999999995</c:v>
                      </c:pt>
                      <c:pt idx="11">
                        <c:v>96.169673000000003</c:v>
                      </c:pt>
                      <c:pt idx="12">
                        <c:v>97.643483000000003</c:v>
                      </c:pt>
                      <c:pt idx="13">
                        <c:v>97.917509999999993</c:v>
                      </c:pt>
                      <c:pt idx="14">
                        <c:v>100.089709</c:v>
                      </c:pt>
                      <c:pt idx="15">
                        <c:v>100.187732</c:v>
                      </c:pt>
                      <c:pt idx="16">
                        <c:v>99.484505999999996</c:v>
                      </c:pt>
                      <c:pt idx="17">
                        <c:v>101.014775</c:v>
                      </c:pt>
                      <c:pt idx="18">
                        <c:v>98.890789999999996</c:v>
                      </c:pt>
                      <c:pt idx="19">
                        <c:v>94.117660000000001</c:v>
                      </c:pt>
                      <c:pt idx="20">
                        <c:v>97.444108999999997</c:v>
                      </c:pt>
                      <c:pt idx="21">
                        <c:v>96.846711999999997</c:v>
                      </c:pt>
                      <c:pt idx="22">
                        <c:v>94.411941999999996</c:v>
                      </c:pt>
                      <c:pt idx="23">
                        <c:v>97.163516000000001</c:v>
                      </c:pt>
                      <c:pt idx="24">
                        <c:v>98.322520999999995</c:v>
                      </c:pt>
                      <c:pt idx="25">
                        <c:v>97.367832000000007</c:v>
                      </c:pt>
                      <c:pt idx="26">
                        <c:v>97.472638000000003</c:v>
                      </c:pt>
                      <c:pt idx="27">
                        <c:v>96.788734000000005</c:v>
                      </c:pt>
                      <c:pt idx="28">
                        <c:v>98.839493000000004</c:v>
                      </c:pt>
                      <c:pt idx="29">
                        <c:v>100.224915</c:v>
                      </c:pt>
                      <c:pt idx="30">
                        <c:v>100.415932</c:v>
                      </c:pt>
                      <c:pt idx="31">
                        <c:v>100.338669</c:v>
                      </c:pt>
                      <c:pt idx="32">
                        <c:v>100.32957500000001</c:v>
                      </c:pt>
                      <c:pt idx="33">
                        <c:v>100.29626500000001</c:v>
                      </c:pt>
                      <c:pt idx="34">
                        <c:v>100.28846</c:v>
                      </c:pt>
                      <c:pt idx="35">
                        <c:v>100.019989</c:v>
                      </c:pt>
                      <c:pt idx="36">
                        <c:v>99.864982999999995</c:v>
                      </c:pt>
                      <c:pt idx="37">
                        <c:v>100.008179</c:v>
                      </c:pt>
                      <c:pt idx="38">
                        <c:v>100.131737</c:v>
                      </c:pt>
                      <c:pt idx="39">
                        <c:v>100.298187</c:v>
                      </c:pt>
                      <c:pt idx="40">
                        <c:v>100.38658100000001</c:v>
                      </c:pt>
                      <c:pt idx="41">
                        <c:v>100.52272000000001</c:v>
                      </c:pt>
                      <c:pt idx="42">
                        <c:v>100.67879499999999</c:v>
                      </c:pt>
                      <c:pt idx="43">
                        <c:v>100.880814</c:v>
                      </c:pt>
                      <c:pt idx="44">
                        <c:v>101.13872499999999</c:v>
                      </c:pt>
                      <c:pt idx="45">
                        <c:v>101.381866</c:v>
                      </c:pt>
                      <c:pt idx="46">
                        <c:v>101.789062</c:v>
                      </c:pt>
                      <c:pt idx="47">
                        <c:v>102.189331</c:v>
                      </c:pt>
                      <c:pt idx="48">
                        <c:v>102.699326</c:v>
                      </c:pt>
                      <c:pt idx="49">
                        <c:v>103.131226</c:v>
                      </c:pt>
                      <c:pt idx="50">
                        <c:v>103.551117</c:v>
                      </c:pt>
                      <c:pt idx="51">
                        <c:v>104.064232</c:v>
                      </c:pt>
                      <c:pt idx="52">
                        <c:v>104.497833</c:v>
                      </c:pt>
                      <c:pt idx="53">
                        <c:v>105.003685</c:v>
                      </c:pt>
                      <c:pt idx="54">
                        <c:v>105.53537</c:v>
                      </c:pt>
                      <c:pt idx="55">
                        <c:v>106.045013</c:v>
                      </c:pt>
                      <c:pt idx="56">
                        <c:v>106.575714</c:v>
                      </c:pt>
                      <c:pt idx="57">
                        <c:v>107.109695</c:v>
                      </c:pt>
                      <c:pt idx="58">
                        <c:v>107.678757</c:v>
                      </c:pt>
                      <c:pt idx="59">
                        <c:v>108.26593800000001</c:v>
                      </c:pt>
                      <c:pt idx="60">
                        <c:v>108.824203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7112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1302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71130272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129712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551181102378E-2"/>
          <c:y val="6.9677134532829976E-2"/>
          <c:w val="0.77674929803824466"/>
          <c:h val="0.82419395169742449"/>
        </c:manualLayout>
      </c:layout>
      <c:lineChart>
        <c:grouping val="standard"/>
        <c:varyColors val="0"/>
        <c:ser>
          <c:idx val="1"/>
          <c:order val="0"/>
          <c:tx>
            <c:strRef>
              <c:f>Production_cases!$K$3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Production_cases!$AQ$1:$CY$1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Production_cases!$AQ$3:$CY$3</c:f>
              <c:numCache>
                <c:formatCode>0</c:formatCode>
                <c:ptCount val="61"/>
                <c:pt idx="0">
                  <c:v>70.703965999999994</c:v>
                </c:pt>
                <c:pt idx="1">
                  <c:v>70.361632</c:v>
                </c:pt>
                <c:pt idx="2">
                  <c:v>69.954806000000005</c:v>
                </c:pt>
                <c:pt idx="3">
                  <c:v>68.314475000000002</c:v>
                </c:pt>
                <c:pt idx="4">
                  <c:v>70.724641000000005</c:v>
                </c:pt>
                <c:pt idx="5">
                  <c:v>71.172860999999997</c:v>
                </c:pt>
                <c:pt idx="6">
                  <c:v>72.484765999999993</c:v>
                </c:pt>
                <c:pt idx="7">
                  <c:v>72.470468999999994</c:v>
                </c:pt>
                <c:pt idx="8">
                  <c:v>72.874599000000003</c:v>
                </c:pt>
                <c:pt idx="9">
                  <c:v>71.740292999999994</c:v>
                </c:pt>
                <c:pt idx="10">
                  <c:v>71.330004000000002</c:v>
                </c:pt>
                <c:pt idx="11">
                  <c:v>71.731930000000006</c:v>
                </c:pt>
                <c:pt idx="12">
                  <c:v>70.709952000000001</c:v>
                </c:pt>
                <c:pt idx="13">
                  <c:v>69.934813000000005</c:v>
                </c:pt>
                <c:pt idx="14">
                  <c:v>70.22766</c:v>
                </c:pt>
                <c:pt idx="15">
                  <c:v>69.430708999999993</c:v>
                </c:pt>
                <c:pt idx="16">
                  <c:v>70.734537000000003</c:v>
                </c:pt>
                <c:pt idx="17">
                  <c:v>71.397717999999998</c:v>
                </c:pt>
                <c:pt idx="18">
                  <c:v>73.200266999999997</c:v>
                </c:pt>
                <c:pt idx="19">
                  <c:v>72.635597000000004</c:v>
                </c:pt>
                <c:pt idx="20">
                  <c:v>74.727587999999997</c:v>
                </c:pt>
                <c:pt idx="21">
                  <c:v>77.906926999999996</c:v>
                </c:pt>
                <c:pt idx="22">
                  <c:v>79.128782000000001</c:v>
                </c:pt>
                <c:pt idx="23">
                  <c:v>81.692718999999997</c:v>
                </c:pt>
                <c:pt idx="24">
                  <c:v>87.574850999999995</c:v>
                </c:pt>
                <c:pt idx="25">
                  <c:v>88.030862999999997</c:v>
                </c:pt>
                <c:pt idx="26">
                  <c:v>83.962880999999996</c:v>
                </c:pt>
                <c:pt idx="27">
                  <c:v>88.285522</c:v>
                </c:pt>
                <c:pt idx="28">
                  <c:v>88.276366999999993</c:v>
                </c:pt>
                <c:pt idx="29">
                  <c:v>91.102858999999995</c:v>
                </c:pt>
                <c:pt idx="30">
                  <c:v>92.227363999999994</c:v>
                </c:pt>
                <c:pt idx="31">
                  <c:v>93.869736000000003</c:v>
                </c:pt>
                <c:pt idx="32">
                  <c:v>94.604918999999995</c:v>
                </c:pt>
                <c:pt idx="33">
                  <c:v>94.671927999999994</c:v>
                </c:pt>
                <c:pt idx="34">
                  <c:v>95.508788999999993</c:v>
                </c:pt>
                <c:pt idx="35">
                  <c:v>95.813980000000001</c:v>
                </c:pt>
                <c:pt idx="36">
                  <c:v>95.752906999999993</c:v>
                </c:pt>
                <c:pt idx="37">
                  <c:v>95.901779000000005</c:v>
                </c:pt>
                <c:pt idx="38">
                  <c:v>96.053344999999993</c:v>
                </c:pt>
                <c:pt idx="39">
                  <c:v>96.232208</c:v>
                </c:pt>
                <c:pt idx="40">
                  <c:v>95.957138</c:v>
                </c:pt>
                <c:pt idx="41">
                  <c:v>95.958893000000003</c:v>
                </c:pt>
                <c:pt idx="42">
                  <c:v>95.907661000000004</c:v>
                </c:pt>
                <c:pt idx="43">
                  <c:v>96.042457999999996</c:v>
                </c:pt>
                <c:pt idx="44">
                  <c:v>96.280106000000004</c:v>
                </c:pt>
                <c:pt idx="45">
                  <c:v>96.447868</c:v>
                </c:pt>
                <c:pt idx="46">
                  <c:v>96.762360000000001</c:v>
                </c:pt>
                <c:pt idx="47">
                  <c:v>97.215530000000001</c:v>
                </c:pt>
                <c:pt idx="48">
                  <c:v>97.589149000000006</c:v>
                </c:pt>
                <c:pt idx="49">
                  <c:v>98.045760999999999</c:v>
                </c:pt>
                <c:pt idx="50">
                  <c:v>98.451499999999996</c:v>
                </c:pt>
                <c:pt idx="51">
                  <c:v>98.909126000000001</c:v>
                </c:pt>
                <c:pt idx="52">
                  <c:v>99.097008000000002</c:v>
                </c:pt>
                <c:pt idx="53">
                  <c:v>99.354506999999998</c:v>
                </c:pt>
                <c:pt idx="54">
                  <c:v>99.826133999999996</c:v>
                </c:pt>
                <c:pt idx="55">
                  <c:v>100.27525300000001</c:v>
                </c:pt>
                <c:pt idx="56">
                  <c:v>100.647667</c:v>
                </c:pt>
                <c:pt idx="57">
                  <c:v>100.965996</c:v>
                </c:pt>
                <c:pt idx="58">
                  <c:v>101.38690200000001</c:v>
                </c:pt>
                <c:pt idx="59">
                  <c:v>101.881821</c:v>
                </c:pt>
                <c:pt idx="60">
                  <c:v>102.131004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Production_cases!$K$4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Production_cases!$AQ$1:$CY$1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Production_cases!$AQ$4:$CY$4</c:f>
              <c:numCache>
                <c:formatCode>0</c:formatCode>
                <c:ptCount val="61"/>
                <c:pt idx="0">
                  <c:v>70.703965999999994</c:v>
                </c:pt>
                <c:pt idx="1">
                  <c:v>70.361632</c:v>
                </c:pt>
                <c:pt idx="2">
                  <c:v>69.954806000000005</c:v>
                </c:pt>
                <c:pt idx="3">
                  <c:v>68.314475000000002</c:v>
                </c:pt>
                <c:pt idx="4">
                  <c:v>70.724641000000005</c:v>
                </c:pt>
                <c:pt idx="5">
                  <c:v>71.172860999999997</c:v>
                </c:pt>
                <c:pt idx="6">
                  <c:v>72.484765999999993</c:v>
                </c:pt>
                <c:pt idx="7">
                  <c:v>72.470468999999994</c:v>
                </c:pt>
                <c:pt idx="8">
                  <c:v>72.874599000000003</c:v>
                </c:pt>
                <c:pt idx="9">
                  <c:v>71.740292999999994</c:v>
                </c:pt>
                <c:pt idx="10">
                  <c:v>71.330004000000002</c:v>
                </c:pt>
                <c:pt idx="11">
                  <c:v>71.731930000000006</c:v>
                </c:pt>
                <c:pt idx="12">
                  <c:v>70.709952000000001</c:v>
                </c:pt>
                <c:pt idx="13">
                  <c:v>69.934813000000005</c:v>
                </c:pt>
                <c:pt idx="14">
                  <c:v>70.22766</c:v>
                </c:pt>
                <c:pt idx="15">
                  <c:v>69.430708999999993</c:v>
                </c:pt>
                <c:pt idx="16">
                  <c:v>70.734537000000003</c:v>
                </c:pt>
                <c:pt idx="17">
                  <c:v>71.397717999999998</c:v>
                </c:pt>
                <c:pt idx="18">
                  <c:v>73.200266999999997</c:v>
                </c:pt>
                <c:pt idx="19">
                  <c:v>72.635597000000004</c:v>
                </c:pt>
                <c:pt idx="20">
                  <c:v>74.727587999999997</c:v>
                </c:pt>
                <c:pt idx="21">
                  <c:v>77.906926999999996</c:v>
                </c:pt>
                <c:pt idx="22">
                  <c:v>79.128782000000001</c:v>
                </c:pt>
                <c:pt idx="23">
                  <c:v>81.692718999999997</c:v>
                </c:pt>
                <c:pt idx="24">
                  <c:v>87.574850999999995</c:v>
                </c:pt>
                <c:pt idx="25">
                  <c:v>88.030862999999997</c:v>
                </c:pt>
                <c:pt idx="26">
                  <c:v>83.962880999999996</c:v>
                </c:pt>
                <c:pt idx="27">
                  <c:v>88.333809000000002</c:v>
                </c:pt>
                <c:pt idx="28">
                  <c:v>92.764893000000001</c:v>
                </c:pt>
                <c:pt idx="29">
                  <c:v>99.296126999999998</c:v>
                </c:pt>
                <c:pt idx="30">
                  <c:v>103.487335</c:v>
                </c:pt>
                <c:pt idx="31">
                  <c:v>106.635468</c:v>
                </c:pt>
                <c:pt idx="32">
                  <c:v>108.73098</c:v>
                </c:pt>
                <c:pt idx="33">
                  <c:v>109.93950700000001</c:v>
                </c:pt>
                <c:pt idx="34">
                  <c:v>112.155823</c:v>
                </c:pt>
                <c:pt idx="35">
                  <c:v>113.32058000000001</c:v>
                </c:pt>
                <c:pt idx="36">
                  <c:v>114.481934</c:v>
                </c:pt>
                <c:pt idx="37">
                  <c:v>115.82710299999999</c:v>
                </c:pt>
                <c:pt idx="38">
                  <c:v>117.264656</c:v>
                </c:pt>
                <c:pt idx="39">
                  <c:v>118.785912</c:v>
                </c:pt>
                <c:pt idx="40">
                  <c:v>119.960381</c:v>
                </c:pt>
                <c:pt idx="41">
                  <c:v>120.81974</c:v>
                </c:pt>
                <c:pt idx="42">
                  <c:v>121.979034</c:v>
                </c:pt>
                <c:pt idx="43">
                  <c:v>122.92184399999999</c:v>
                </c:pt>
                <c:pt idx="44">
                  <c:v>123.659187</c:v>
                </c:pt>
                <c:pt idx="45">
                  <c:v>124.14917</c:v>
                </c:pt>
                <c:pt idx="46">
                  <c:v>124.645599</c:v>
                </c:pt>
                <c:pt idx="47">
                  <c:v>125.197197</c:v>
                </c:pt>
                <c:pt idx="48">
                  <c:v>125.437592</c:v>
                </c:pt>
                <c:pt idx="49">
                  <c:v>125.31856500000001</c:v>
                </c:pt>
                <c:pt idx="50">
                  <c:v>125.613777</c:v>
                </c:pt>
                <c:pt idx="51">
                  <c:v>125.32482899999999</c:v>
                </c:pt>
                <c:pt idx="52">
                  <c:v>125.76554899999999</c:v>
                </c:pt>
                <c:pt idx="53">
                  <c:v>125.78872699999999</c:v>
                </c:pt>
                <c:pt idx="54">
                  <c:v>126.150642</c:v>
                </c:pt>
                <c:pt idx="55">
                  <c:v>126.396034</c:v>
                </c:pt>
                <c:pt idx="56">
                  <c:v>126.88964799999999</c:v>
                </c:pt>
                <c:pt idx="57">
                  <c:v>127.23848</c:v>
                </c:pt>
                <c:pt idx="58">
                  <c:v>127.479004</c:v>
                </c:pt>
                <c:pt idx="59">
                  <c:v>127.75844600000001</c:v>
                </c:pt>
                <c:pt idx="60">
                  <c:v>128.13031000000001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Production_cases!$K$5</c:f>
              <c:strCache>
                <c:ptCount val="1"/>
                <c:pt idx="0">
                  <c:v>High Oil and Gas Resource and Technology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Production_cases!$AQ$1:$CY$1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Production_cases!$AQ$5:$CY$5</c:f>
              <c:numCache>
                <c:formatCode>0</c:formatCode>
                <c:ptCount val="61"/>
                <c:pt idx="0">
                  <c:v>70.703965999999994</c:v>
                </c:pt>
                <c:pt idx="1">
                  <c:v>70.361632</c:v>
                </c:pt>
                <c:pt idx="2">
                  <c:v>69.954806000000005</c:v>
                </c:pt>
                <c:pt idx="3">
                  <c:v>68.314475000000002</c:v>
                </c:pt>
                <c:pt idx="4">
                  <c:v>70.724641000000005</c:v>
                </c:pt>
                <c:pt idx="5">
                  <c:v>71.172860999999997</c:v>
                </c:pt>
                <c:pt idx="6">
                  <c:v>72.484765999999993</c:v>
                </c:pt>
                <c:pt idx="7">
                  <c:v>72.470468999999994</c:v>
                </c:pt>
                <c:pt idx="8">
                  <c:v>72.874599000000003</c:v>
                </c:pt>
                <c:pt idx="9">
                  <c:v>71.740292999999994</c:v>
                </c:pt>
                <c:pt idx="10">
                  <c:v>71.330004000000002</c:v>
                </c:pt>
                <c:pt idx="11">
                  <c:v>71.731930000000006</c:v>
                </c:pt>
                <c:pt idx="12">
                  <c:v>70.709952000000001</c:v>
                </c:pt>
                <c:pt idx="13">
                  <c:v>69.934813000000005</c:v>
                </c:pt>
                <c:pt idx="14">
                  <c:v>70.22766</c:v>
                </c:pt>
                <c:pt idx="15">
                  <c:v>69.430708999999993</c:v>
                </c:pt>
                <c:pt idx="16">
                  <c:v>70.734537000000003</c:v>
                </c:pt>
                <c:pt idx="17">
                  <c:v>71.397717999999998</c:v>
                </c:pt>
                <c:pt idx="18">
                  <c:v>73.200266999999997</c:v>
                </c:pt>
                <c:pt idx="19">
                  <c:v>72.635597000000004</c:v>
                </c:pt>
                <c:pt idx="20">
                  <c:v>74.727587999999997</c:v>
                </c:pt>
                <c:pt idx="21">
                  <c:v>77.906926999999996</c:v>
                </c:pt>
                <c:pt idx="22">
                  <c:v>79.128782000000001</c:v>
                </c:pt>
                <c:pt idx="23">
                  <c:v>81.692718999999997</c:v>
                </c:pt>
                <c:pt idx="24">
                  <c:v>87.574850999999995</c:v>
                </c:pt>
                <c:pt idx="25">
                  <c:v>88.030862999999997</c:v>
                </c:pt>
                <c:pt idx="26">
                  <c:v>83.962880999999996</c:v>
                </c:pt>
                <c:pt idx="27">
                  <c:v>88.219284000000002</c:v>
                </c:pt>
                <c:pt idx="28">
                  <c:v>92.535522</c:v>
                </c:pt>
                <c:pt idx="29">
                  <c:v>97.303725999999997</c:v>
                </c:pt>
                <c:pt idx="30">
                  <c:v>100.93776699999999</c:v>
                </c:pt>
                <c:pt idx="31">
                  <c:v>104.756401</c:v>
                </c:pt>
                <c:pt idx="32">
                  <c:v>106.91244500000001</c:v>
                </c:pt>
                <c:pt idx="33">
                  <c:v>108.78042600000001</c:v>
                </c:pt>
                <c:pt idx="34">
                  <c:v>110.529022</c:v>
                </c:pt>
                <c:pt idx="35">
                  <c:v>111.95620700000001</c:v>
                </c:pt>
                <c:pt idx="36">
                  <c:v>113.23519899999999</c:v>
                </c:pt>
                <c:pt idx="37">
                  <c:v>114.526382</c:v>
                </c:pt>
                <c:pt idx="38">
                  <c:v>115.795799</c:v>
                </c:pt>
                <c:pt idx="39">
                  <c:v>116.859291</c:v>
                </c:pt>
                <c:pt idx="40">
                  <c:v>117.77459</c:v>
                </c:pt>
                <c:pt idx="41">
                  <c:v>118.42826100000001</c:v>
                </c:pt>
                <c:pt idx="42">
                  <c:v>119.357643</c:v>
                </c:pt>
                <c:pt idx="43">
                  <c:v>120.31218</c:v>
                </c:pt>
                <c:pt idx="44">
                  <c:v>121.40270200000001</c:v>
                </c:pt>
                <c:pt idx="45">
                  <c:v>122.163788</c:v>
                </c:pt>
                <c:pt idx="46">
                  <c:v>123.24266799999999</c:v>
                </c:pt>
                <c:pt idx="47">
                  <c:v>124.369682</c:v>
                </c:pt>
                <c:pt idx="48">
                  <c:v>125.358582</c:v>
                </c:pt>
                <c:pt idx="49">
                  <c:v>126.436127</c:v>
                </c:pt>
                <c:pt idx="50">
                  <c:v>128.00325000000001</c:v>
                </c:pt>
                <c:pt idx="51">
                  <c:v>129.168015</c:v>
                </c:pt>
                <c:pt idx="52">
                  <c:v>130.25718699999999</c:v>
                </c:pt>
                <c:pt idx="53">
                  <c:v>131.48519899999999</c:v>
                </c:pt>
                <c:pt idx="54">
                  <c:v>132.88098099999999</c:v>
                </c:pt>
                <c:pt idx="55">
                  <c:v>133.901016</c:v>
                </c:pt>
                <c:pt idx="56">
                  <c:v>134.44255100000001</c:v>
                </c:pt>
                <c:pt idx="57">
                  <c:v>135.53491199999999</c:v>
                </c:pt>
                <c:pt idx="58">
                  <c:v>136.33686800000001</c:v>
                </c:pt>
                <c:pt idx="59">
                  <c:v>137.23786899999999</c:v>
                </c:pt>
                <c:pt idx="60">
                  <c:v>138.10412600000001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Production_cases!$K$7</c:f>
              <c:strCache>
                <c:ptCount val="1"/>
                <c:pt idx="0">
                  <c:v>Low Oil and Gas Resource and Technology</c:v>
                </c:pt>
              </c:strCache>
            </c:strRef>
          </c:tx>
          <c:spPr>
            <a:ln w="2222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Production_cases!$AQ$1:$CY$1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Production_cases!$AQ$7:$CY$7</c:f>
              <c:numCache>
                <c:formatCode>0</c:formatCode>
                <c:ptCount val="61"/>
                <c:pt idx="0">
                  <c:v>70.703965999999994</c:v>
                </c:pt>
                <c:pt idx="1">
                  <c:v>70.361632</c:v>
                </c:pt>
                <c:pt idx="2">
                  <c:v>69.954806000000005</c:v>
                </c:pt>
                <c:pt idx="3">
                  <c:v>68.314475000000002</c:v>
                </c:pt>
                <c:pt idx="4">
                  <c:v>70.724641000000005</c:v>
                </c:pt>
                <c:pt idx="5">
                  <c:v>71.172860999999997</c:v>
                </c:pt>
                <c:pt idx="6">
                  <c:v>72.484765999999993</c:v>
                </c:pt>
                <c:pt idx="7">
                  <c:v>72.470468999999994</c:v>
                </c:pt>
                <c:pt idx="8">
                  <c:v>72.874599000000003</c:v>
                </c:pt>
                <c:pt idx="9">
                  <c:v>71.740292999999994</c:v>
                </c:pt>
                <c:pt idx="10">
                  <c:v>71.330004000000002</c:v>
                </c:pt>
                <c:pt idx="11">
                  <c:v>71.731930000000006</c:v>
                </c:pt>
                <c:pt idx="12">
                  <c:v>70.709952000000001</c:v>
                </c:pt>
                <c:pt idx="13">
                  <c:v>69.934813000000005</c:v>
                </c:pt>
                <c:pt idx="14">
                  <c:v>70.22766</c:v>
                </c:pt>
                <c:pt idx="15">
                  <c:v>69.430708999999993</c:v>
                </c:pt>
                <c:pt idx="16">
                  <c:v>70.734537000000003</c:v>
                </c:pt>
                <c:pt idx="17">
                  <c:v>71.397717999999998</c:v>
                </c:pt>
                <c:pt idx="18">
                  <c:v>73.200266999999997</c:v>
                </c:pt>
                <c:pt idx="19">
                  <c:v>72.635597000000004</c:v>
                </c:pt>
                <c:pt idx="20">
                  <c:v>74.727587999999997</c:v>
                </c:pt>
                <c:pt idx="21">
                  <c:v>77.906926999999996</c:v>
                </c:pt>
                <c:pt idx="22">
                  <c:v>79.128782000000001</c:v>
                </c:pt>
                <c:pt idx="23">
                  <c:v>81.692718999999997</c:v>
                </c:pt>
                <c:pt idx="24">
                  <c:v>87.574850999999995</c:v>
                </c:pt>
                <c:pt idx="25">
                  <c:v>88.030862999999997</c:v>
                </c:pt>
                <c:pt idx="26">
                  <c:v>83.962880999999996</c:v>
                </c:pt>
                <c:pt idx="27">
                  <c:v>88.304901000000001</c:v>
                </c:pt>
                <c:pt idx="28">
                  <c:v>88.697356999999997</c:v>
                </c:pt>
                <c:pt idx="29">
                  <c:v>92.204102000000006</c:v>
                </c:pt>
                <c:pt idx="30">
                  <c:v>94.561736999999994</c:v>
                </c:pt>
                <c:pt idx="31">
                  <c:v>95.650779999999997</c:v>
                </c:pt>
                <c:pt idx="32">
                  <c:v>96.345748999999998</c:v>
                </c:pt>
                <c:pt idx="33">
                  <c:v>96.562484999999995</c:v>
                </c:pt>
                <c:pt idx="34">
                  <c:v>96.843117000000007</c:v>
                </c:pt>
                <c:pt idx="35">
                  <c:v>96.550940999999995</c:v>
                </c:pt>
                <c:pt idx="36">
                  <c:v>96.335693000000006</c:v>
                </c:pt>
                <c:pt idx="37">
                  <c:v>96.782791000000003</c:v>
                </c:pt>
                <c:pt idx="38">
                  <c:v>96.620613000000006</c:v>
                </c:pt>
                <c:pt idx="39">
                  <c:v>96.701340000000002</c:v>
                </c:pt>
                <c:pt idx="40">
                  <c:v>96.618888999999996</c:v>
                </c:pt>
                <c:pt idx="41">
                  <c:v>96.491623000000004</c:v>
                </c:pt>
                <c:pt idx="42">
                  <c:v>96.603301999999999</c:v>
                </c:pt>
                <c:pt idx="43">
                  <c:v>96.695518000000007</c:v>
                </c:pt>
                <c:pt idx="44">
                  <c:v>96.690216000000007</c:v>
                </c:pt>
                <c:pt idx="45">
                  <c:v>96.690787999999998</c:v>
                </c:pt>
                <c:pt idx="46">
                  <c:v>96.734222000000003</c:v>
                </c:pt>
                <c:pt idx="47">
                  <c:v>96.769806000000003</c:v>
                </c:pt>
                <c:pt idx="48">
                  <c:v>97.114745999999997</c:v>
                </c:pt>
                <c:pt idx="49">
                  <c:v>97.022141000000005</c:v>
                </c:pt>
                <c:pt idx="50">
                  <c:v>97.161873</c:v>
                </c:pt>
                <c:pt idx="51">
                  <c:v>97.603531000000004</c:v>
                </c:pt>
                <c:pt idx="52">
                  <c:v>97.762328999999994</c:v>
                </c:pt>
                <c:pt idx="53">
                  <c:v>97.794005999999996</c:v>
                </c:pt>
                <c:pt idx="54">
                  <c:v>98.069396999999995</c:v>
                </c:pt>
                <c:pt idx="55">
                  <c:v>98.170944000000006</c:v>
                </c:pt>
                <c:pt idx="56">
                  <c:v>98.214325000000002</c:v>
                </c:pt>
                <c:pt idx="57">
                  <c:v>98.165306000000001</c:v>
                </c:pt>
                <c:pt idx="58">
                  <c:v>98.500022999999999</c:v>
                </c:pt>
                <c:pt idx="59">
                  <c:v>98.706969999999998</c:v>
                </c:pt>
                <c:pt idx="60">
                  <c:v>98.699218999999999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Production_cases!$K$6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Production_cases!$AQ$1:$CY$1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Production_cases!$AQ$6:$CY$6</c:f>
              <c:numCache>
                <c:formatCode>0</c:formatCode>
                <c:ptCount val="61"/>
                <c:pt idx="0">
                  <c:v>70.703965999999994</c:v>
                </c:pt>
                <c:pt idx="1">
                  <c:v>70.361632</c:v>
                </c:pt>
                <c:pt idx="2">
                  <c:v>69.954806000000005</c:v>
                </c:pt>
                <c:pt idx="3">
                  <c:v>68.314475000000002</c:v>
                </c:pt>
                <c:pt idx="4">
                  <c:v>70.724641000000005</c:v>
                </c:pt>
                <c:pt idx="5">
                  <c:v>71.172860999999997</c:v>
                </c:pt>
                <c:pt idx="6">
                  <c:v>72.484765999999993</c:v>
                </c:pt>
                <c:pt idx="7">
                  <c:v>72.470468999999994</c:v>
                </c:pt>
                <c:pt idx="8">
                  <c:v>72.874599000000003</c:v>
                </c:pt>
                <c:pt idx="9">
                  <c:v>71.740292999999994</c:v>
                </c:pt>
                <c:pt idx="10">
                  <c:v>71.330004000000002</c:v>
                </c:pt>
                <c:pt idx="11">
                  <c:v>71.731930000000006</c:v>
                </c:pt>
                <c:pt idx="12">
                  <c:v>70.709952000000001</c:v>
                </c:pt>
                <c:pt idx="13">
                  <c:v>69.934813000000005</c:v>
                </c:pt>
                <c:pt idx="14">
                  <c:v>70.22766</c:v>
                </c:pt>
                <c:pt idx="15">
                  <c:v>69.430708999999993</c:v>
                </c:pt>
                <c:pt idx="16">
                  <c:v>70.734537000000003</c:v>
                </c:pt>
                <c:pt idx="17">
                  <c:v>71.397717999999998</c:v>
                </c:pt>
                <c:pt idx="18">
                  <c:v>73.200266999999997</c:v>
                </c:pt>
                <c:pt idx="19">
                  <c:v>72.635597000000004</c:v>
                </c:pt>
                <c:pt idx="20">
                  <c:v>74.727587999999997</c:v>
                </c:pt>
                <c:pt idx="21">
                  <c:v>77.906926999999996</c:v>
                </c:pt>
                <c:pt idx="22">
                  <c:v>79.128782000000001</c:v>
                </c:pt>
                <c:pt idx="23">
                  <c:v>81.692718999999997</c:v>
                </c:pt>
                <c:pt idx="24">
                  <c:v>87.574850999999995</c:v>
                </c:pt>
                <c:pt idx="25">
                  <c:v>88.030862999999997</c:v>
                </c:pt>
                <c:pt idx="26">
                  <c:v>83.962880999999996</c:v>
                </c:pt>
                <c:pt idx="27">
                  <c:v>88.370590000000007</c:v>
                </c:pt>
                <c:pt idx="28">
                  <c:v>91.595680000000002</c:v>
                </c:pt>
                <c:pt idx="29">
                  <c:v>94.982979</c:v>
                </c:pt>
                <c:pt idx="30">
                  <c:v>98.082237000000006</c:v>
                </c:pt>
                <c:pt idx="31">
                  <c:v>99.513312999999997</c:v>
                </c:pt>
                <c:pt idx="32">
                  <c:v>100.66423</c:v>
                </c:pt>
                <c:pt idx="33">
                  <c:v>101.66830400000001</c:v>
                </c:pt>
                <c:pt idx="34">
                  <c:v>103.301491</c:v>
                </c:pt>
                <c:pt idx="35">
                  <c:v>104.006012</c:v>
                </c:pt>
                <c:pt idx="36">
                  <c:v>104.67557499999999</c:v>
                </c:pt>
                <c:pt idx="37">
                  <c:v>105.66223100000001</c:v>
                </c:pt>
                <c:pt idx="38">
                  <c:v>106.480881</c:v>
                </c:pt>
                <c:pt idx="39">
                  <c:v>107.03731500000001</c:v>
                </c:pt>
                <c:pt idx="40">
                  <c:v>107.443016</c:v>
                </c:pt>
                <c:pt idx="41">
                  <c:v>107.95436100000001</c:v>
                </c:pt>
                <c:pt idx="42">
                  <c:v>108.350792</c:v>
                </c:pt>
                <c:pt idx="43">
                  <c:v>108.693619</c:v>
                </c:pt>
                <c:pt idx="44">
                  <c:v>109.147514</c:v>
                </c:pt>
                <c:pt idx="45">
                  <c:v>109.57514999999999</c:v>
                </c:pt>
                <c:pt idx="46">
                  <c:v>109.966301</c:v>
                </c:pt>
                <c:pt idx="47">
                  <c:v>110.802246</c:v>
                </c:pt>
                <c:pt idx="48">
                  <c:v>111.006592</c:v>
                </c:pt>
                <c:pt idx="49">
                  <c:v>111.58947000000001</c:v>
                </c:pt>
                <c:pt idx="50">
                  <c:v>112.316925</c:v>
                </c:pt>
                <c:pt idx="51">
                  <c:v>112.797371</c:v>
                </c:pt>
                <c:pt idx="52">
                  <c:v>113.202438</c:v>
                </c:pt>
                <c:pt idx="53">
                  <c:v>113.548126</c:v>
                </c:pt>
                <c:pt idx="54">
                  <c:v>113.809341</c:v>
                </c:pt>
                <c:pt idx="55">
                  <c:v>113.731804</c:v>
                </c:pt>
                <c:pt idx="56">
                  <c:v>114.06109600000001</c:v>
                </c:pt>
                <c:pt idx="57">
                  <c:v>114.566956</c:v>
                </c:pt>
                <c:pt idx="58">
                  <c:v>114.810867</c:v>
                </c:pt>
                <c:pt idx="59">
                  <c:v>115.093811</c:v>
                </c:pt>
                <c:pt idx="60">
                  <c:v>115.382721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556096"/>
        <c:axId val="355556656"/>
      </c:lineChart>
      <c:catAx>
        <c:axId val="35555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55566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5555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5556096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551181102378E-2"/>
          <c:y val="9.3588301462317211E-2"/>
          <c:w val="0.7294888138982627"/>
          <c:h val="0.81670091852015425"/>
        </c:manualLayout>
      </c:layout>
      <c:lineChart>
        <c:grouping val="standard"/>
        <c:varyColors val="0"/>
        <c:ser>
          <c:idx val="1"/>
          <c:order val="0"/>
          <c:tx>
            <c:strRef>
              <c:f>Trade_cases!$K$3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Trade_cases!$AQ$1:$CY$1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Trade_cases!$AQ$3:$CY$3</c:f>
              <c:numCache>
                <c:formatCode>0</c:formatCode>
                <c:ptCount val="61"/>
                <c:pt idx="0">
                  <c:v>14.064774</c:v>
                </c:pt>
                <c:pt idx="1">
                  <c:v>13.193856000000002</c:v>
                </c:pt>
                <c:pt idx="2">
                  <c:v>14.435262</c:v>
                </c:pt>
                <c:pt idx="3">
                  <c:v>16.991661999999998</c:v>
                </c:pt>
                <c:pt idx="4">
                  <c:v>18.271387999999998</c:v>
                </c:pt>
                <c:pt idx="5">
                  <c:v>17.683719</c:v>
                </c:pt>
                <c:pt idx="6">
                  <c:v>19.020703999999999</c:v>
                </c:pt>
                <c:pt idx="7">
                  <c:v>20.625845000000002</c:v>
                </c:pt>
                <c:pt idx="8">
                  <c:v>22.235773999999999</c:v>
                </c:pt>
                <c:pt idx="9">
                  <c:v>23.482793000000001</c:v>
                </c:pt>
                <c:pt idx="10">
                  <c:v>24.903597999999999</c:v>
                </c:pt>
                <c:pt idx="11">
                  <c:v>26.321065999999998</c:v>
                </c:pt>
                <c:pt idx="12">
                  <c:v>25.722303</c:v>
                </c:pt>
                <c:pt idx="13">
                  <c:v>26.993817</c:v>
                </c:pt>
                <c:pt idx="14">
                  <c:v>29.140891000000003</c:v>
                </c:pt>
                <c:pt idx="15">
                  <c:v>30.197381999999998</c:v>
                </c:pt>
                <c:pt idx="16">
                  <c:v>29.921453</c:v>
                </c:pt>
                <c:pt idx="17">
                  <c:v>29.340723999999998</c:v>
                </c:pt>
                <c:pt idx="18">
                  <c:v>26.021185000000003</c:v>
                </c:pt>
                <c:pt idx="19">
                  <c:v>22.770154999999999</c:v>
                </c:pt>
                <c:pt idx="20">
                  <c:v>21.689881</c:v>
                </c:pt>
                <c:pt idx="21">
                  <c:v>18.375311</c:v>
                </c:pt>
                <c:pt idx="22">
                  <c:v>15.800793999999998</c:v>
                </c:pt>
                <c:pt idx="23">
                  <c:v>12.835020999999999</c:v>
                </c:pt>
                <c:pt idx="24">
                  <c:v>10.971211</c:v>
                </c:pt>
                <c:pt idx="25">
                  <c:v>10.891520999999999</c:v>
                </c:pt>
                <c:pt idx="26">
                  <c:v>11.309806999999999</c:v>
                </c:pt>
                <c:pt idx="27">
                  <c:v>9.373662999999997</c:v>
                </c:pt>
                <c:pt idx="28">
                  <c:v>9.5734580000000005</c:v>
                </c:pt>
                <c:pt idx="29">
                  <c:v>8.1602829999999997</c:v>
                </c:pt>
                <c:pt idx="30">
                  <c:v>7.0172430000000023</c:v>
                </c:pt>
                <c:pt idx="31">
                  <c:v>5.8085270000000016</c:v>
                </c:pt>
                <c:pt idx="32">
                  <c:v>5.1731760000000016</c:v>
                </c:pt>
                <c:pt idx="33">
                  <c:v>5.0685120000000019</c:v>
                </c:pt>
                <c:pt idx="34">
                  <c:v>4.5186750000000018</c:v>
                </c:pt>
                <c:pt idx="35">
                  <c:v>4.2127300000000005</c:v>
                </c:pt>
                <c:pt idx="36">
                  <c:v>4.2329399999999993</c:v>
                </c:pt>
                <c:pt idx="37">
                  <c:v>4.2283819999999999</c:v>
                </c:pt>
                <c:pt idx="38">
                  <c:v>4.2424889999999991</c:v>
                </c:pt>
                <c:pt idx="39">
                  <c:v>4.273805000000003</c:v>
                </c:pt>
                <c:pt idx="40">
                  <c:v>4.6479619999999997</c:v>
                </c:pt>
                <c:pt idx="41">
                  <c:v>4.816357</c:v>
                </c:pt>
                <c:pt idx="42">
                  <c:v>5.012395999999999</c:v>
                </c:pt>
                <c:pt idx="43">
                  <c:v>5.1522390000000016</c:v>
                </c:pt>
                <c:pt idx="44">
                  <c:v>5.1950269999999996</c:v>
                </c:pt>
                <c:pt idx="45">
                  <c:v>5.377877999999999</c:v>
                </c:pt>
                <c:pt idx="46">
                  <c:v>5.5127699999999997</c:v>
                </c:pt>
                <c:pt idx="47">
                  <c:v>5.5454710000000027</c:v>
                </c:pt>
                <c:pt idx="48">
                  <c:v>5.770626</c:v>
                </c:pt>
                <c:pt idx="49">
                  <c:v>5.8505549999999999</c:v>
                </c:pt>
                <c:pt idx="50">
                  <c:v>5.9008730000000007</c:v>
                </c:pt>
                <c:pt idx="51">
                  <c:v>5.9582900000000016</c:v>
                </c:pt>
                <c:pt idx="52">
                  <c:v>6.2285729999999973</c:v>
                </c:pt>
                <c:pt idx="53">
                  <c:v>6.4852310000000024</c:v>
                </c:pt>
                <c:pt idx="54">
                  <c:v>6.6148530000000001</c:v>
                </c:pt>
                <c:pt idx="55">
                  <c:v>6.8375990000000009</c:v>
                </c:pt>
                <c:pt idx="56">
                  <c:v>7.1073889999999977</c:v>
                </c:pt>
                <c:pt idx="57">
                  <c:v>7.3929310000000008</c:v>
                </c:pt>
                <c:pt idx="58">
                  <c:v>7.6346759999999989</c:v>
                </c:pt>
                <c:pt idx="59">
                  <c:v>7.8420070000000024</c:v>
                </c:pt>
                <c:pt idx="60">
                  <c:v>8.3167170000000006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Trade_cases!$K$4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Trade_cases!$AQ$1:$CY$1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Trade_cases!$AQ$4:$CY$4</c:f>
              <c:numCache>
                <c:formatCode>0</c:formatCode>
                <c:ptCount val="61"/>
                <c:pt idx="0">
                  <c:v>14.064774</c:v>
                </c:pt>
                <c:pt idx="1">
                  <c:v>13.193856000000002</c:v>
                </c:pt>
                <c:pt idx="2">
                  <c:v>14.435262</c:v>
                </c:pt>
                <c:pt idx="3">
                  <c:v>16.991661999999998</c:v>
                </c:pt>
                <c:pt idx="4">
                  <c:v>18.271387999999998</c:v>
                </c:pt>
                <c:pt idx="5">
                  <c:v>17.683719</c:v>
                </c:pt>
                <c:pt idx="6">
                  <c:v>19.020703999999999</c:v>
                </c:pt>
                <c:pt idx="7">
                  <c:v>20.625845000000002</c:v>
                </c:pt>
                <c:pt idx="8">
                  <c:v>22.235773999999999</c:v>
                </c:pt>
                <c:pt idx="9">
                  <c:v>23.482793000000001</c:v>
                </c:pt>
                <c:pt idx="10">
                  <c:v>24.903597999999999</c:v>
                </c:pt>
                <c:pt idx="11">
                  <c:v>26.321065999999998</c:v>
                </c:pt>
                <c:pt idx="12">
                  <c:v>25.722303</c:v>
                </c:pt>
                <c:pt idx="13">
                  <c:v>26.993817</c:v>
                </c:pt>
                <c:pt idx="14">
                  <c:v>29.140891000000003</c:v>
                </c:pt>
                <c:pt idx="15">
                  <c:v>30.197381999999998</c:v>
                </c:pt>
                <c:pt idx="16">
                  <c:v>29.921453</c:v>
                </c:pt>
                <c:pt idx="17">
                  <c:v>29.340723999999998</c:v>
                </c:pt>
                <c:pt idx="18">
                  <c:v>26.021185000000003</c:v>
                </c:pt>
                <c:pt idx="19">
                  <c:v>22.770154999999999</c:v>
                </c:pt>
                <c:pt idx="20">
                  <c:v>21.689881</c:v>
                </c:pt>
                <c:pt idx="21">
                  <c:v>18.375311</c:v>
                </c:pt>
                <c:pt idx="22">
                  <c:v>15.800793999999998</c:v>
                </c:pt>
                <c:pt idx="23">
                  <c:v>12.835020999999999</c:v>
                </c:pt>
                <c:pt idx="24">
                  <c:v>10.971211</c:v>
                </c:pt>
                <c:pt idx="25">
                  <c:v>10.891520999999999</c:v>
                </c:pt>
                <c:pt idx="26">
                  <c:v>11.309806999999999</c:v>
                </c:pt>
                <c:pt idx="27">
                  <c:v>8.903849000000001</c:v>
                </c:pt>
                <c:pt idx="28">
                  <c:v>6.389106</c:v>
                </c:pt>
                <c:pt idx="29">
                  <c:v>0.63872100000000032</c:v>
                </c:pt>
                <c:pt idx="30">
                  <c:v>-3.3499750000000006</c:v>
                </c:pt>
                <c:pt idx="31">
                  <c:v>-6.5200250000000004</c:v>
                </c:pt>
                <c:pt idx="32">
                  <c:v>-8.617954000000001</c:v>
                </c:pt>
                <c:pt idx="33">
                  <c:v>-9.9257680000000015</c:v>
                </c:pt>
                <c:pt idx="34">
                  <c:v>-11.964862999999998</c:v>
                </c:pt>
                <c:pt idx="35">
                  <c:v>-13.203452999999996</c:v>
                </c:pt>
                <c:pt idx="36">
                  <c:v>-14.350228000000001</c:v>
                </c:pt>
                <c:pt idx="37">
                  <c:v>-15.538313000000002</c:v>
                </c:pt>
                <c:pt idx="38">
                  <c:v>-16.703775999999998</c:v>
                </c:pt>
                <c:pt idx="39">
                  <c:v>-17.818087999999996</c:v>
                </c:pt>
                <c:pt idx="40">
                  <c:v>-18.735946999999999</c:v>
                </c:pt>
                <c:pt idx="41">
                  <c:v>-19.233942000000003</c:v>
                </c:pt>
                <c:pt idx="42">
                  <c:v>-20.226818000000002</c:v>
                </c:pt>
                <c:pt idx="43">
                  <c:v>-20.986624999999997</c:v>
                </c:pt>
                <c:pt idx="44">
                  <c:v>-21.453682000000001</c:v>
                </c:pt>
                <c:pt idx="45">
                  <c:v>-21.802327999999999</c:v>
                </c:pt>
                <c:pt idx="46">
                  <c:v>-22.000802999999998</c:v>
                </c:pt>
                <c:pt idx="47">
                  <c:v>-22.098340999999998</c:v>
                </c:pt>
                <c:pt idx="48">
                  <c:v>-21.974565000000002</c:v>
                </c:pt>
                <c:pt idx="49">
                  <c:v>-21.564835999999996</c:v>
                </c:pt>
                <c:pt idx="50">
                  <c:v>-21.482122</c:v>
                </c:pt>
                <c:pt idx="51">
                  <c:v>-20.808396999999999</c:v>
                </c:pt>
                <c:pt idx="52">
                  <c:v>-20.722512999999996</c:v>
                </c:pt>
                <c:pt idx="53">
                  <c:v>-20.326196000000003</c:v>
                </c:pt>
                <c:pt idx="54">
                  <c:v>-20.142256</c:v>
                </c:pt>
                <c:pt idx="55">
                  <c:v>-19.915785999999997</c:v>
                </c:pt>
                <c:pt idx="56">
                  <c:v>-19.973441999999999</c:v>
                </c:pt>
                <c:pt idx="57">
                  <c:v>-19.872388999999998</c:v>
                </c:pt>
                <c:pt idx="58">
                  <c:v>-19.389154999999999</c:v>
                </c:pt>
                <c:pt idx="59">
                  <c:v>-19.167643000000002</c:v>
                </c:pt>
                <c:pt idx="60">
                  <c:v>-19.019886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Trade_cases!$K$5</c:f>
              <c:strCache>
                <c:ptCount val="1"/>
                <c:pt idx="0">
                  <c:v>High Oil and Gas Resource and Technology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Trade_cases!$AQ$1:$CY$1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Trade_cases!$AQ$5:$CY$5</c:f>
              <c:numCache>
                <c:formatCode>0</c:formatCode>
                <c:ptCount val="61"/>
                <c:pt idx="0">
                  <c:v>14.064774</c:v>
                </c:pt>
                <c:pt idx="1">
                  <c:v>13.193856000000002</c:v>
                </c:pt>
                <c:pt idx="2">
                  <c:v>14.435262</c:v>
                </c:pt>
                <c:pt idx="3">
                  <c:v>16.991661999999998</c:v>
                </c:pt>
                <c:pt idx="4">
                  <c:v>18.271387999999998</c:v>
                </c:pt>
                <c:pt idx="5">
                  <c:v>17.683719</c:v>
                </c:pt>
                <c:pt idx="6">
                  <c:v>19.020703999999999</c:v>
                </c:pt>
                <c:pt idx="7">
                  <c:v>20.625845000000002</c:v>
                </c:pt>
                <c:pt idx="8">
                  <c:v>22.235773999999999</c:v>
                </c:pt>
                <c:pt idx="9">
                  <c:v>23.482793000000001</c:v>
                </c:pt>
                <c:pt idx="10">
                  <c:v>24.903597999999999</c:v>
                </c:pt>
                <c:pt idx="11">
                  <c:v>26.321065999999998</c:v>
                </c:pt>
                <c:pt idx="12">
                  <c:v>25.722303</c:v>
                </c:pt>
                <c:pt idx="13">
                  <c:v>26.993817</c:v>
                </c:pt>
                <c:pt idx="14">
                  <c:v>29.140891000000003</c:v>
                </c:pt>
                <c:pt idx="15">
                  <c:v>30.197381999999998</c:v>
                </c:pt>
                <c:pt idx="16">
                  <c:v>29.921453</c:v>
                </c:pt>
                <c:pt idx="17">
                  <c:v>29.340723999999998</c:v>
                </c:pt>
                <c:pt idx="18">
                  <c:v>26.021185000000003</c:v>
                </c:pt>
                <c:pt idx="19">
                  <c:v>22.770154999999999</c:v>
                </c:pt>
                <c:pt idx="20">
                  <c:v>21.689881</c:v>
                </c:pt>
                <c:pt idx="21">
                  <c:v>18.375311</c:v>
                </c:pt>
                <c:pt idx="22">
                  <c:v>15.800793999999998</c:v>
                </c:pt>
                <c:pt idx="23">
                  <c:v>12.835020999999999</c:v>
                </c:pt>
                <c:pt idx="24">
                  <c:v>10.971211</c:v>
                </c:pt>
                <c:pt idx="25">
                  <c:v>10.891520999999999</c:v>
                </c:pt>
                <c:pt idx="26">
                  <c:v>11.309806999999999</c:v>
                </c:pt>
                <c:pt idx="27">
                  <c:v>8.8868350000000014</c:v>
                </c:pt>
                <c:pt idx="28">
                  <c:v>6.1325820000000011</c:v>
                </c:pt>
                <c:pt idx="29">
                  <c:v>2.1970209999999994</c:v>
                </c:pt>
                <c:pt idx="30">
                  <c:v>-1.1072629999999997</c:v>
                </c:pt>
                <c:pt idx="31">
                  <c:v>-4.8543310000000019</c:v>
                </c:pt>
                <c:pt idx="32">
                  <c:v>-6.9900459999999995</c:v>
                </c:pt>
                <c:pt idx="33">
                  <c:v>-8.922385000000002</c:v>
                </c:pt>
                <c:pt idx="34">
                  <c:v>-10.670261</c:v>
                </c:pt>
                <c:pt idx="35">
                  <c:v>-12.35416</c:v>
                </c:pt>
                <c:pt idx="36">
                  <c:v>-13.432901000000001</c:v>
                </c:pt>
                <c:pt idx="37">
                  <c:v>-14.648429</c:v>
                </c:pt>
                <c:pt idx="38">
                  <c:v>-15.691767000000002</c:v>
                </c:pt>
                <c:pt idx="39">
                  <c:v>-16.554432000000002</c:v>
                </c:pt>
                <c:pt idx="40">
                  <c:v>-17.314738999999999</c:v>
                </c:pt>
                <c:pt idx="41">
                  <c:v>-17.926693999999998</c:v>
                </c:pt>
                <c:pt idx="42">
                  <c:v>-18.719431</c:v>
                </c:pt>
                <c:pt idx="43">
                  <c:v>-19.558720999999998</c:v>
                </c:pt>
                <c:pt idx="44">
                  <c:v>-20.503911000000002</c:v>
                </c:pt>
                <c:pt idx="45">
                  <c:v>-21.068474999999999</c:v>
                </c:pt>
                <c:pt idx="46">
                  <c:v>-21.797725999999997</c:v>
                </c:pt>
                <c:pt idx="47">
                  <c:v>-22.592025000000003</c:v>
                </c:pt>
                <c:pt idx="48">
                  <c:v>-23.064950000000003</c:v>
                </c:pt>
                <c:pt idx="49">
                  <c:v>-23.739835000000003</c:v>
                </c:pt>
                <c:pt idx="50">
                  <c:v>-24.920180000000002</c:v>
                </c:pt>
                <c:pt idx="51">
                  <c:v>-25.626232999999999</c:v>
                </c:pt>
                <c:pt idx="52">
                  <c:v>-26.302419999999998</c:v>
                </c:pt>
                <c:pt idx="53">
                  <c:v>-27.100639000000001</c:v>
                </c:pt>
                <c:pt idx="54">
                  <c:v>-27.909306999999998</c:v>
                </c:pt>
                <c:pt idx="55">
                  <c:v>-28.391993000000003</c:v>
                </c:pt>
                <c:pt idx="56">
                  <c:v>-28.349280000000004</c:v>
                </c:pt>
                <c:pt idx="57">
                  <c:v>-28.837743000000003</c:v>
                </c:pt>
                <c:pt idx="58">
                  <c:v>-29.060196000000005</c:v>
                </c:pt>
                <c:pt idx="59">
                  <c:v>-29.370173000000001</c:v>
                </c:pt>
                <c:pt idx="60">
                  <c:v>-29.687544000000003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Trade_cases!$K$7</c:f>
              <c:strCache>
                <c:ptCount val="1"/>
                <c:pt idx="0">
                  <c:v>Low Oil and Gas Resource and Technology</c:v>
                </c:pt>
              </c:strCache>
            </c:strRef>
          </c:tx>
          <c:spPr>
            <a:ln w="2222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Trade_cases!$AQ$1:$CY$1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Trade_cases!$AQ$7:$CY$7</c:f>
              <c:numCache>
                <c:formatCode>0</c:formatCode>
                <c:ptCount val="61"/>
                <c:pt idx="0">
                  <c:v>14.064774</c:v>
                </c:pt>
                <c:pt idx="1">
                  <c:v>13.193856000000002</c:v>
                </c:pt>
                <c:pt idx="2">
                  <c:v>14.435262</c:v>
                </c:pt>
                <c:pt idx="3">
                  <c:v>16.991661999999998</c:v>
                </c:pt>
                <c:pt idx="4">
                  <c:v>18.271387999999998</c:v>
                </c:pt>
                <c:pt idx="5">
                  <c:v>17.683719</c:v>
                </c:pt>
                <c:pt idx="6">
                  <c:v>19.020703999999999</c:v>
                </c:pt>
                <c:pt idx="7">
                  <c:v>20.625845000000002</c:v>
                </c:pt>
                <c:pt idx="8">
                  <c:v>22.235773999999999</c:v>
                </c:pt>
                <c:pt idx="9">
                  <c:v>23.482793000000001</c:v>
                </c:pt>
                <c:pt idx="10">
                  <c:v>24.903597999999999</c:v>
                </c:pt>
                <c:pt idx="11">
                  <c:v>26.321065999999998</c:v>
                </c:pt>
                <c:pt idx="12">
                  <c:v>25.722303</c:v>
                </c:pt>
                <c:pt idx="13">
                  <c:v>26.993817</c:v>
                </c:pt>
                <c:pt idx="14">
                  <c:v>29.140891000000003</c:v>
                </c:pt>
                <c:pt idx="15">
                  <c:v>30.197381999999998</c:v>
                </c:pt>
                <c:pt idx="16">
                  <c:v>29.921453</c:v>
                </c:pt>
                <c:pt idx="17">
                  <c:v>29.340723999999998</c:v>
                </c:pt>
                <c:pt idx="18">
                  <c:v>26.021185000000003</c:v>
                </c:pt>
                <c:pt idx="19">
                  <c:v>22.770154999999999</c:v>
                </c:pt>
                <c:pt idx="20">
                  <c:v>21.689881</c:v>
                </c:pt>
                <c:pt idx="21">
                  <c:v>18.375311</c:v>
                </c:pt>
                <c:pt idx="22">
                  <c:v>15.800793999999998</c:v>
                </c:pt>
                <c:pt idx="23">
                  <c:v>12.835020999999999</c:v>
                </c:pt>
                <c:pt idx="24">
                  <c:v>10.971211</c:v>
                </c:pt>
                <c:pt idx="25">
                  <c:v>10.891520999999999</c:v>
                </c:pt>
                <c:pt idx="26">
                  <c:v>11.309806999999999</c:v>
                </c:pt>
                <c:pt idx="27">
                  <c:v>8.8726589999999987</c:v>
                </c:pt>
                <c:pt idx="28">
                  <c:v>10.048353999999998</c:v>
                </c:pt>
                <c:pt idx="29">
                  <c:v>7.9028700000000001</c:v>
                </c:pt>
                <c:pt idx="30">
                  <c:v>5.7749240000000022</c:v>
                </c:pt>
                <c:pt idx="31">
                  <c:v>4.7027619999999999</c:v>
                </c:pt>
                <c:pt idx="32">
                  <c:v>3.9820649999999986</c:v>
                </c:pt>
                <c:pt idx="33">
                  <c:v>3.754607</c:v>
                </c:pt>
                <c:pt idx="34">
                  <c:v>3.537269000000002</c:v>
                </c:pt>
                <c:pt idx="35">
                  <c:v>3.5622320000000016</c:v>
                </c:pt>
                <c:pt idx="36">
                  <c:v>3.5763669999999976</c:v>
                </c:pt>
                <c:pt idx="37">
                  <c:v>3.324424999999998</c:v>
                </c:pt>
                <c:pt idx="38">
                  <c:v>3.6057670000000002</c:v>
                </c:pt>
                <c:pt idx="39">
                  <c:v>3.6751579999999997</c:v>
                </c:pt>
                <c:pt idx="40">
                  <c:v>3.8369140000000002</c:v>
                </c:pt>
                <c:pt idx="41">
                  <c:v>4.1053749999999987</c:v>
                </c:pt>
                <c:pt idx="42">
                  <c:v>4.1800539999999984</c:v>
                </c:pt>
                <c:pt idx="43">
                  <c:v>4.2937739999999991</c:v>
                </c:pt>
                <c:pt idx="44">
                  <c:v>4.5691330000000008</c:v>
                </c:pt>
                <c:pt idx="45">
                  <c:v>4.8182930000000006</c:v>
                </c:pt>
                <c:pt idx="46">
                  <c:v>5.251652</c:v>
                </c:pt>
                <c:pt idx="47">
                  <c:v>5.6268980000000006</c:v>
                </c:pt>
                <c:pt idx="48">
                  <c:v>5.8316139999999983</c:v>
                </c:pt>
                <c:pt idx="49">
                  <c:v>6.3519250000000014</c:v>
                </c:pt>
                <c:pt idx="50">
                  <c:v>6.6416990000000027</c:v>
                </c:pt>
                <c:pt idx="51">
                  <c:v>6.7056599999999982</c:v>
                </c:pt>
                <c:pt idx="52">
                  <c:v>6.9584110000000017</c:v>
                </c:pt>
                <c:pt idx="53">
                  <c:v>7.3856430000000017</c:v>
                </c:pt>
                <c:pt idx="54">
                  <c:v>7.6855100000000007</c:v>
                </c:pt>
                <c:pt idx="55">
                  <c:v>8.0385310000000025</c:v>
                </c:pt>
                <c:pt idx="56">
                  <c:v>8.5685539999999989</c:v>
                </c:pt>
                <c:pt idx="57">
                  <c:v>9.1252649999999988</c:v>
                </c:pt>
                <c:pt idx="58">
                  <c:v>9.3969139999999989</c:v>
                </c:pt>
                <c:pt idx="59">
                  <c:v>9.6805839999999996</c:v>
                </c:pt>
                <c:pt idx="60">
                  <c:v>10.264192999999999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Trade_cases!$K$6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Trade_cases!$AQ$1:$CY$1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Trade_cases!$AQ$6:$CY$6</c:f>
              <c:numCache>
                <c:formatCode>0</c:formatCode>
                <c:ptCount val="61"/>
                <c:pt idx="0">
                  <c:v>14.064774</c:v>
                </c:pt>
                <c:pt idx="1">
                  <c:v>13.193856000000002</c:v>
                </c:pt>
                <c:pt idx="2">
                  <c:v>14.435262</c:v>
                </c:pt>
                <c:pt idx="3">
                  <c:v>16.991661999999998</c:v>
                </c:pt>
                <c:pt idx="4">
                  <c:v>18.271387999999998</c:v>
                </c:pt>
                <c:pt idx="5">
                  <c:v>17.683719</c:v>
                </c:pt>
                <c:pt idx="6">
                  <c:v>19.020703999999999</c:v>
                </c:pt>
                <c:pt idx="7">
                  <c:v>20.625845000000002</c:v>
                </c:pt>
                <c:pt idx="8">
                  <c:v>22.235773999999999</c:v>
                </c:pt>
                <c:pt idx="9">
                  <c:v>23.482793000000001</c:v>
                </c:pt>
                <c:pt idx="10">
                  <c:v>24.903597999999999</c:v>
                </c:pt>
                <c:pt idx="11">
                  <c:v>26.321065999999998</c:v>
                </c:pt>
                <c:pt idx="12">
                  <c:v>25.722303</c:v>
                </c:pt>
                <c:pt idx="13">
                  <c:v>26.993817</c:v>
                </c:pt>
                <c:pt idx="14">
                  <c:v>29.140891000000003</c:v>
                </c:pt>
                <c:pt idx="15">
                  <c:v>30.197381999999998</c:v>
                </c:pt>
                <c:pt idx="16">
                  <c:v>29.921453</c:v>
                </c:pt>
                <c:pt idx="17">
                  <c:v>29.340723999999998</c:v>
                </c:pt>
                <c:pt idx="18">
                  <c:v>26.021185000000003</c:v>
                </c:pt>
                <c:pt idx="19">
                  <c:v>22.770154999999999</c:v>
                </c:pt>
                <c:pt idx="20">
                  <c:v>21.689881</c:v>
                </c:pt>
                <c:pt idx="21">
                  <c:v>18.375311</c:v>
                </c:pt>
                <c:pt idx="22">
                  <c:v>15.800793999999998</c:v>
                </c:pt>
                <c:pt idx="23">
                  <c:v>12.835020999999999</c:v>
                </c:pt>
                <c:pt idx="24">
                  <c:v>10.971211</c:v>
                </c:pt>
                <c:pt idx="25">
                  <c:v>10.891520999999999</c:v>
                </c:pt>
                <c:pt idx="26">
                  <c:v>11.309806999999999</c:v>
                </c:pt>
                <c:pt idx="27">
                  <c:v>8.8795699999999975</c:v>
                </c:pt>
                <c:pt idx="28">
                  <c:v>7.4122389999999996</c:v>
                </c:pt>
                <c:pt idx="29">
                  <c:v>4.7454490000000007</c:v>
                </c:pt>
                <c:pt idx="30">
                  <c:v>2.0050029999999985</c:v>
                </c:pt>
                <c:pt idx="31">
                  <c:v>0.5642169999999993</c:v>
                </c:pt>
                <c:pt idx="32">
                  <c:v>-0.62854600000000005</c:v>
                </c:pt>
                <c:pt idx="33">
                  <c:v>-1.6165900000000022</c:v>
                </c:pt>
                <c:pt idx="34">
                  <c:v>-3.0937799999999989</c:v>
                </c:pt>
                <c:pt idx="35">
                  <c:v>-3.9018079999999991</c:v>
                </c:pt>
                <c:pt idx="36">
                  <c:v>-4.6337070000000011</c:v>
                </c:pt>
                <c:pt idx="37">
                  <c:v>-5.4328900000000004</c:v>
                </c:pt>
                <c:pt idx="38">
                  <c:v>-6.0089550000000003</c:v>
                </c:pt>
                <c:pt idx="39">
                  <c:v>-6.3973219999999991</c:v>
                </c:pt>
                <c:pt idx="40">
                  <c:v>-6.7071680000000029</c:v>
                </c:pt>
                <c:pt idx="41">
                  <c:v>-7.0690439999999981</c:v>
                </c:pt>
                <c:pt idx="42">
                  <c:v>-7.3169399999999989</c:v>
                </c:pt>
                <c:pt idx="43">
                  <c:v>-7.4376410000000028</c:v>
                </c:pt>
                <c:pt idx="44">
                  <c:v>-7.6356789999999997</c:v>
                </c:pt>
                <c:pt idx="45">
                  <c:v>-7.7171939999999992</c:v>
                </c:pt>
                <c:pt idx="46">
                  <c:v>-7.7323969999999989</c:v>
                </c:pt>
                <c:pt idx="47">
                  <c:v>-8.1312159999999984</c:v>
                </c:pt>
                <c:pt idx="48">
                  <c:v>-7.8166830000000012</c:v>
                </c:pt>
                <c:pt idx="49">
                  <c:v>-7.9589539999999985</c:v>
                </c:pt>
                <c:pt idx="50">
                  <c:v>-8.2629800000000024</c:v>
                </c:pt>
                <c:pt idx="51">
                  <c:v>-8.3146419999999992</c:v>
                </c:pt>
                <c:pt idx="52">
                  <c:v>-8.3377459999999992</c:v>
                </c:pt>
                <c:pt idx="53">
                  <c:v>-8.210881999999998</c:v>
                </c:pt>
                <c:pt idx="54">
                  <c:v>-7.9911120000000011</c:v>
                </c:pt>
                <c:pt idx="55">
                  <c:v>-7.4230090000000004</c:v>
                </c:pt>
                <c:pt idx="56">
                  <c:v>-7.2420979999999986</c:v>
                </c:pt>
                <c:pt idx="57">
                  <c:v>-7.1703660000000013</c:v>
                </c:pt>
                <c:pt idx="58">
                  <c:v>-6.8272379999999977</c:v>
                </c:pt>
                <c:pt idx="59">
                  <c:v>-6.5249980000000001</c:v>
                </c:pt>
                <c:pt idx="60">
                  <c:v>-6.2596679999999978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993968"/>
        <c:axId val="151077920"/>
      </c:lineChart>
      <c:catAx>
        <c:axId val="35999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0779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5107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9993968"/>
        <c:crossesAt val="2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6.6439951360600477E-2"/>
          <c:w val="0.73201908959666029"/>
          <c:h val="0.82797986981196248"/>
        </c:manualLayout>
      </c:layout>
      <c:lineChart>
        <c:grouping val="standard"/>
        <c:varyColors val="0"/>
        <c:ser>
          <c:idx val="2"/>
          <c:order val="0"/>
          <c:tx>
            <c:strRef>
              <c:f>'imports '!$B$24</c:f>
              <c:strCache>
                <c:ptCount val="1"/>
                <c:pt idx="0">
                  <c:v>HWOP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'imports '!$BC$1:$DA$1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'imports '!$BC$24:$DA$24</c:f>
              <c:numCache>
                <c:formatCode>General</c:formatCode>
                <c:ptCount val="51"/>
                <c:pt idx="0">
                  <c:v>52.885743251498376</c:v>
                </c:pt>
                <c:pt idx="1">
                  <c:v>55.476032086996874</c:v>
                </c:pt>
                <c:pt idx="2">
                  <c:v>53.369291824061818</c:v>
                </c:pt>
                <c:pt idx="3">
                  <c:v>56.094966298212292</c:v>
                </c:pt>
                <c:pt idx="4">
                  <c:v>58.351384269565365</c:v>
                </c:pt>
                <c:pt idx="5">
                  <c:v>60.325018139941413</c:v>
                </c:pt>
                <c:pt idx="6">
                  <c:v>59.893738309923449</c:v>
                </c:pt>
                <c:pt idx="7">
                  <c:v>58.199274694108581</c:v>
                </c:pt>
                <c:pt idx="8">
                  <c:v>56.999115394817636</c:v>
                </c:pt>
                <c:pt idx="9">
                  <c:v>51.496393449609499</c:v>
                </c:pt>
                <c:pt idx="10">
                  <c:v>49.22117027091015</c:v>
                </c:pt>
                <c:pt idx="11">
                  <c:v>44.742116633734319</c:v>
                </c:pt>
                <c:pt idx="12">
                  <c:v>39.991725925165817</c:v>
                </c:pt>
                <c:pt idx="13">
                  <c:v>32.885993617923639</c:v>
                </c:pt>
                <c:pt idx="14">
                  <c:v>26.518336413424827</c:v>
                </c:pt>
                <c:pt idx="15">
                  <c:v>24.115301135571581</c:v>
                </c:pt>
                <c:pt idx="16">
                  <c:v>24.678899999999999</c:v>
                </c:pt>
                <c:pt idx="17">
                  <c:v>20.859314000000001</c:v>
                </c:pt>
                <c:pt idx="18">
                  <c:v>15.013036</c:v>
                </c:pt>
                <c:pt idx="19">
                  <c:v>3.9251909999999999</c:v>
                </c:pt>
                <c:pt idx="20">
                  <c:v>-3.0341490000000002</c:v>
                </c:pt>
                <c:pt idx="21">
                  <c:v>-10.048859</c:v>
                </c:pt>
                <c:pt idx="22">
                  <c:v>-13.978915000000001</c:v>
                </c:pt>
                <c:pt idx="23">
                  <c:v>-16.351254999999998</c:v>
                </c:pt>
                <c:pt idx="24">
                  <c:v>-19.634236999999999</c:v>
                </c:pt>
                <c:pt idx="25">
                  <c:v>-21.753874</c:v>
                </c:pt>
                <c:pt idx="26">
                  <c:v>-23.528445999999999</c:v>
                </c:pt>
                <c:pt idx="27">
                  <c:v>-25.125745999999999</c:v>
                </c:pt>
                <c:pt idx="28">
                  <c:v>-26.741192000000002</c:v>
                </c:pt>
                <c:pt idx="29">
                  <c:v>-27.942907000000002</c:v>
                </c:pt>
                <c:pt idx="30">
                  <c:v>-28.742508000000001</c:v>
                </c:pt>
                <c:pt idx="31">
                  <c:v>-28.667926999999999</c:v>
                </c:pt>
                <c:pt idx="32">
                  <c:v>-29.471209999999999</c:v>
                </c:pt>
                <c:pt idx="33">
                  <c:v>-29.846343999999998</c:v>
                </c:pt>
                <c:pt idx="34">
                  <c:v>-29.904437999999999</c:v>
                </c:pt>
                <c:pt idx="35">
                  <c:v>-29.644515999999999</c:v>
                </c:pt>
                <c:pt idx="36">
                  <c:v>-29.140165</c:v>
                </c:pt>
                <c:pt idx="37">
                  <c:v>-28.894259999999999</c:v>
                </c:pt>
                <c:pt idx="38">
                  <c:v>-27.828289000000002</c:v>
                </c:pt>
                <c:pt idx="39">
                  <c:v>-26.549488</c:v>
                </c:pt>
                <c:pt idx="40">
                  <c:v>-26.422713999999999</c:v>
                </c:pt>
                <c:pt idx="41">
                  <c:v>-24.309222999999999</c:v>
                </c:pt>
                <c:pt idx="42">
                  <c:v>-23.862037999999998</c:v>
                </c:pt>
                <c:pt idx="43">
                  <c:v>-22.413584</c:v>
                </c:pt>
                <c:pt idx="44">
                  <c:v>-21.685110000000002</c:v>
                </c:pt>
                <c:pt idx="45">
                  <c:v>-20.836357</c:v>
                </c:pt>
                <c:pt idx="46">
                  <c:v>-20.585546000000001</c:v>
                </c:pt>
                <c:pt idx="47">
                  <c:v>-19.774643000000001</c:v>
                </c:pt>
                <c:pt idx="48">
                  <c:v>-18.287980999999998</c:v>
                </c:pt>
                <c:pt idx="49">
                  <c:v>-17.692575000000001</c:v>
                </c:pt>
                <c:pt idx="50">
                  <c:v>-17.023409000000001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'imports '!$B$25</c:f>
              <c:strCache>
                <c:ptCount val="1"/>
                <c:pt idx="0">
                  <c:v>HOGR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'imports '!$BC$1:$DA$1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'imports '!$BC$25:$DA$25</c:f>
              <c:numCache>
                <c:formatCode>General</c:formatCode>
                <c:ptCount val="51"/>
                <c:pt idx="0">
                  <c:v>52.885743251498376</c:v>
                </c:pt>
                <c:pt idx="1">
                  <c:v>55.476032086996874</c:v>
                </c:pt>
                <c:pt idx="2">
                  <c:v>53.369291824061818</c:v>
                </c:pt>
                <c:pt idx="3">
                  <c:v>56.094966298212292</c:v>
                </c:pt>
                <c:pt idx="4">
                  <c:v>58.351384269565365</c:v>
                </c:pt>
                <c:pt idx="5">
                  <c:v>60.325018139941413</c:v>
                </c:pt>
                <c:pt idx="6">
                  <c:v>59.893738309923449</c:v>
                </c:pt>
                <c:pt idx="7">
                  <c:v>58.199274694108581</c:v>
                </c:pt>
                <c:pt idx="8">
                  <c:v>56.999115394817636</c:v>
                </c:pt>
                <c:pt idx="9">
                  <c:v>51.496393449609499</c:v>
                </c:pt>
                <c:pt idx="10">
                  <c:v>49.22117027091015</c:v>
                </c:pt>
                <c:pt idx="11">
                  <c:v>44.742116633734319</c:v>
                </c:pt>
                <c:pt idx="12">
                  <c:v>39.991725925165817</c:v>
                </c:pt>
                <c:pt idx="13">
                  <c:v>32.885993617923639</c:v>
                </c:pt>
                <c:pt idx="14">
                  <c:v>26.518336413424827</c:v>
                </c:pt>
                <c:pt idx="15">
                  <c:v>24.115301135571581</c:v>
                </c:pt>
                <c:pt idx="16">
                  <c:v>24.678899999999999</c:v>
                </c:pt>
                <c:pt idx="17">
                  <c:v>20.859306</c:v>
                </c:pt>
                <c:pt idx="18">
                  <c:v>15.336193</c:v>
                </c:pt>
                <c:pt idx="19">
                  <c:v>8.8063389999999995</c:v>
                </c:pt>
                <c:pt idx="20">
                  <c:v>4.1751149999999999</c:v>
                </c:pt>
                <c:pt idx="21">
                  <c:v>-3.6957439999999999</c:v>
                </c:pt>
                <c:pt idx="22">
                  <c:v>-7.5564559999999998</c:v>
                </c:pt>
                <c:pt idx="23">
                  <c:v>-10.936629999999999</c:v>
                </c:pt>
                <c:pt idx="24">
                  <c:v>-12.947972</c:v>
                </c:pt>
                <c:pt idx="25">
                  <c:v>-15.69791</c:v>
                </c:pt>
                <c:pt idx="26">
                  <c:v>-17.125799000000001</c:v>
                </c:pt>
                <c:pt idx="27">
                  <c:v>-18.513254</c:v>
                </c:pt>
                <c:pt idx="28">
                  <c:v>-19.761766000000001</c:v>
                </c:pt>
                <c:pt idx="29">
                  <c:v>-20.835453000000001</c:v>
                </c:pt>
                <c:pt idx="30">
                  <c:v>-21.804493000000001</c:v>
                </c:pt>
                <c:pt idx="31">
                  <c:v>-23.038278999999999</c:v>
                </c:pt>
                <c:pt idx="32">
                  <c:v>-24.709671</c:v>
                </c:pt>
                <c:pt idx="33">
                  <c:v>-26.424994999999999</c:v>
                </c:pt>
                <c:pt idx="34">
                  <c:v>-28.517510999999999</c:v>
                </c:pt>
                <c:pt idx="35">
                  <c:v>-29.793517999999999</c:v>
                </c:pt>
                <c:pt idx="36">
                  <c:v>-30.955627</c:v>
                </c:pt>
                <c:pt idx="37">
                  <c:v>-32.324565999999997</c:v>
                </c:pt>
                <c:pt idx="38">
                  <c:v>-32.502029</c:v>
                </c:pt>
                <c:pt idx="39">
                  <c:v>-33.27422</c:v>
                </c:pt>
                <c:pt idx="40">
                  <c:v>-35.321381000000002</c:v>
                </c:pt>
                <c:pt idx="41">
                  <c:v>-36.595950999999999</c:v>
                </c:pt>
                <c:pt idx="42">
                  <c:v>-37.685538999999999</c:v>
                </c:pt>
                <c:pt idx="43">
                  <c:v>-39.105034000000003</c:v>
                </c:pt>
                <c:pt idx="44">
                  <c:v>-40.208530000000003</c:v>
                </c:pt>
                <c:pt idx="45">
                  <c:v>-41.064182000000002</c:v>
                </c:pt>
                <c:pt idx="46">
                  <c:v>-40.832264000000002</c:v>
                </c:pt>
                <c:pt idx="47">
                  <c:v>-41.702454000000003</c:v>
                </c:pt>
                <c:pt idx="48">
                  <c:v>-41.675457000000002</c:v>
                </c:pt>
                <c:pt idx="49">
                  <c:v>-41.737099000000001</c:v>
                </c:pt>
                <c:pt idx="50">
                  <c:v>-41.925587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'imports '!$B$23</c:f>
              <c:strCache>
                <c:ptCount val="1"/>
                <c:pt idx="0">
                  <c:v>LWOP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'imports '!$BC$1:$DA$1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'imports '!$BC$23:$DA$23</c:f>
              <c:numCache>
                <c:formatCode>General</c:formatCode>
                <c:ptCount val="51"/>
                <c:pt idx="0">
                  <c:v>52.885743251498376</c:v>
                </c:pt>
                <c:pt idx="1">
                  <c:v>55.476032086996874</c:v>
                </c:pt>
                <c:pt idx="2">
                  <c:v>53.369291824061818</c:v>
                </c:pt>
                <c:pt idx="3">
                  <c:v>56.094966298212292</c:v>
                </c:pt>
                <c:pt idx="4">
                  <c:v>58.351384269565365</c:v>
                </c:pt>
                <c:pt idx="5">
                  <c:v>60.325018139941413</c:v>
                </c:pt>
                <c:pt idx="6">
                  <c:v>59.893738309923449</c:v>
                </c:pt>
                <c:pt idx="7">
                  <c:v>58.199274694108581</c:v>
                </c:pt>
                <c:pt idx="8">
                  <c:v>56.999115394817636</c:v>
                </c:pt>
                <c:pt idx="9">
                  <c:v>51.496393449609499</c:v>
                </c:pt>
                <c:pt idx="10">
                  <c:v>49.22117027091015</c:v>
                </c:pt>
                <c:pt idx="11">
                  <c:v>44.742116633734319</c:v>
                </c:pt>
                <c:pt idx="12">
                  <c:v>39.991725925165817</c:v>
                </c:pt>
                <c:pt idx="13">
                  <c:v>32.885993617923639</c:v>
                </c:pt>
                <c:pt idx="14">
                  <c:v>26.518336413424827</c:v>
                </c:pt>
                <c:pt idx="15">
                  <c:v>24.115301135571581</c:v>
                </c:pt>
                <c:pt idx="16">
                  <c:v>24.678899999999999</c:v>
                </c:pt>
                <c:pt idx="17">
                  <c:v>20.859306</c:v>
                </c:pt>
                <c:pt idx="18">
                  <c:v>21.920490000000001</c:v>
                </c:pt>
                <c:pt idx="19">
                  <c:v>21.280443000000002</c:v>
                </c:pt>
                <c:pt idx="20">
                  <c:v>21.080359999999999</c:v>
                </c:pt>
                <c:pt idx="21">
                  <c:v>19.765809999999998</c:v>
                </c:pt>
                <c:pt idx="22">
                  <c:v>19.411095</c:v>
                </c:pt>
                <c:pt idx="23">
                  <c:v>20.250969000000001</c:v>
                </c:pt>
                <c:pt idx="24">
                  <c:v>20.082279</c:v>
                </c:pt>
                <c:pt idx="25">
                  <c:v>20.420739999999999</c:v>
                </c:pt>
                <c:pt idx="26">
                  <c:v>20.840396999999999</c:v>
                </c:pt>
                <c:pt idx="27">
                  <c:v>20.875858000000001</c:v>
                </c:pt>
                <c:pt idx="28">
                  <c:v>21.647220999999998</c:v>
                </c:pt>
                <c:pt idx="29">
                  <c:v>22.274504</c:v>
                </c:pt>
                <c:pt idx="30">
                  <c:v>23.011827</c:v>
                </c:pt>
                <c:pt idx="31">
                  <c:v>23.373563999999998</c:v>
                </c:pt>
                <c:pt idx="32">
                  <c:v>23.967154000000001</c:v>
                </c:pt>
                <c:pt idx="33">
                  <c:v>24.448333999999999</c:v>
                </c:pt>
                <c:pt idx="34">
                  <c:v>24.818608999999999</c:v>
                </c:pt>
                <c:pt idx="35">
                  <c:v>25.245684000000001</c:v>
                </c:pt>
                <c:pt idx="36">
                  <c:v>25.920491999999999</c:v>
                </c:pt>
                <c:pt idx="37">
                  <c:v>26.382563000000001</c:v>
                </c:pt>
                <c:pt idx="38">
                  <c:v>27.108744000000002</c:v>
                </c:pt>
                <c:pt idx="39">
                  <c:v>27.417584999999999</c:v>
                </c:pt>
                <c:pt idx="40">
                  <c:v>27.846606999999999</c:v>
                </c:pt>
                <c:pt idx="41">
                  <c:v>28.044563</c:v>
                </c:pt>
                <c:pt idx="42">
                  <c:v>28.392175999999999</c:v>
                </c:pt>
                <c:pt idx="43">
                  <c:v>28.891670000000001</c:v>
                </c:pt>
                <c:pt idx="44">
                  <c:v>29.562777000000001</c:v>
                </c:pt>
                <c:pt idx="45">
                  <c:v>29.972044</c:v>
                </c:pt>
                <c:pt idx="46">
                  <c:v>30.30245</c:v>
                </c:pt>
                <c:pt idx="47">
                  <c:v>30.81879</c:v>
                </c:pt>
                <c:pt idx="48">
                  <c:v>31.453028</c:v>
                </c:pt>
                <c:pt idx="49">
                  <c:v>31.974346000000001</c:v>
                </c:pt>
                <c:pt idx="50">
                  <c:v>32.605418999999998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'imports '!$B$26</c:f>
              <c:strCache>
                <c:ptCount val="1"/>
                <c:pt idx="0">
                  <c:v>LOGR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'imports '!$BC$1:$DA$1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'imports '!$BC$26:$DA$26</c:f>
              <c:numCache>
                <c:formatCode>General</c:formatCode>
                <c:ptCount val="51"/>
                <c:pt idx="0">
                  <c:v>52.885743251498376</c:v>
                </c:pt>
                <c:pt idx="1">
                  <c:v>55.476032086996874</c:v>
                </c:pt>
                <c:pt idx="2">
                  <c:v>53.369291824061818</c:v>
                </c:pt>
                <c:pt idx="3">
                  <c:v>56.094966298212292</c:v>
                </c:pt>
                <c:pt idx="4">
                  <c:v>58.351384269565365</c:v>
                </c:pt>
                <c:pt idx="5">
                  <c:v>60.325018139941413</c:v>
                </c:pt>
                <c:pt idx="6">
                  <c:v>59.893738309923449</c:v>
                </c:pt>
                <c:pt idx="7">
                  <c:v>58.199274694108581</c:v>
                </c:pt>
                <c:pt idx="8">
                  <c:v>56.999115394817636</c:v>
                </c:pt>
                <c:pt idx="9">
                  <c:v>51.496393449609499</c:v>
                </c:pt>
                <c:pt idx="10">
                  <c:v>49.22117027091015</c:v>
                </c:pt>
                <c:pt idx="11">
                  <c:v>44.742116633734319</c:v>
                </c:pt>
                <c:pt idx="12">
                  <c:v>39.991725925165817</c:v>
                </c:pt>
                <c:pt idx="13">
                  <c:v>32.885993617923639</c:v>
                </c:pt>
                <c:pt idx="14">
                  <c:v>26.518336413424827</c:v>
                </c:pt>
                <c:pt idx="15">
                  <c:v>24.115301135571581</c:v>
                </c:pt>
                <c:pt idx="16">
                  <c:v>24.37077</c:v>
                </c:pt>
                <c:pt idx="17">
                  <c:v>20.859282</c:v>
                </c:pt>
                <c:pt idx="18">
                  <c:v>23.959764</c:v>
                </c:pt>
                <c:pt idx="19">
                  <c:v>21.997779999999999</c:v>
                </c:pt>
                <c:pt idx="20">
                  <c:v>20.184332000000001</c:v>
                </c:pt>
                <c:pt idx="21">
                  <c:v>18.243964999999999</c:v>
                </c:pt>
                <c:pt idx="22">
                  <c:v>17.919744000000001</c:v>
                </c:pt>
                <c:pt idx="23">
                  <c:v>17.830328000000002</c:v>
                </c:pt>
                <c:pt idx="24">
                  <c:v>17.871759000000001</c:v>
                </c:pt>
                <c:pt idx="25">
                  <c:v>17.976884999999999</c:v>
                </c:pt>
                <c:pt idx="26">
                  <c:v>18.277982999999999</c:v>
                </c:pt>
                <c:pt idx="27">
                  <c:v>18.277754000000002</c:v>
                </c:pt>
                <c:pt idx="28">
                  <c:v>18.645724999999999</c:v>
                </c:pt>
                <c:pt idx="29">
                  <c:v>18.957272</c:v>
                </c:pt>
                <c:pt idx="30">
                  <c:v>19.411269999999998</c:v>
                </c:pt>
                <c:pt idx="31">
                  <c:v>19.653057</c:v>
                </c:pt>
                <c:pt idx="32">
                  <c:v>20.067791</c:v>
                </c:pt>
                <c:pt idx="33">
                  <c:v>20.232302000000001</c:v>
                </c:pt>
                <c:pt idx="34">
                  <c:v>20.372074000000001</c:v>
                </c:pt>
                <c:pt idx="35">
                  <c:v>20.898045</c:v>
                </c:pt>
                <c:pt idx="36">
                  <c:v>21.907066</c:v>
                </c:pt>
                <c:pt idx="37">
                  <c:v>22.704847000000001</c:v>
                </c:pt>
                <c:pt idx="38">
                  <c:v>23.661196</c:v>
                </c:pt>
                <c:pt idx="39">
                  <c:v>24.148887999999999</c:v>
                </c:pt>
                <c:pt idx="40">
                  <c:v>25.049999</c:v>
                </c:pt>
                <c:pt idx="41">
                  <c:v>24.647442000000002</c:v>
                </c:pt>
                <c:pt idx="42">
                  <c:v>24.826630000000002</c:v>
                </c:pt>
                <c:pt idx="43">
                  <c:v>25.333473000000001</c:v>
                </c:pt>
                <c:pt idx="44">
                  <c:v>26.199891999999998</c:v>
                </c:pt>
                <c:pt idx="45">
                  <c:v>27.001179</c:v>
                </c:pt>
                <c:pt idx="46">
                  <c:v>27.855422999999998</c:v>
                </c:pt>
                <c:pt idx="47">
                  <c:v>29.219645</c:v>
                </c:pt>
                <c:pt idx="48">
                  <c:v>29.802032000000001</c:v>
                </c:pt>
                <c:pt idx="49">
                  <c:v>30.996365000000001</c:v>
                </c:pt>
                <c:pt idx="50">
                  <c:v>31.905764000000001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'imports '!$B$22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'imports '!$BC$1:$DA$1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'imports '!$BC$22:$DA$22</c:f>
              <c:numCache>
                <c:formatCode>General</c:formatCode>
                <c:ptCount val="51"/>
                <c:pt idx="0">
                  <c:v>52.885743251498376</c:v>
                </c:pt>
                <c:pt idx="1">
                  <c:v>55.476032086996874</c:v>
                </c:pt>
                <c:pt idx="2">
                  <c:v>53.369291824061818</c:v>
                </c:pt>
                <c:pt idx="3">
                  <c:v>56.094966298212292</c:v>
                </c:pt>
                <c:pt idx="4">
                  <c:v>58.351384269565365</c:v>
                </c:pt>
                <c:pt idx="5">
                  <c:v>60.325018139941413</c:v>
                </c:pt>
                <c:pt idx="6">
                  <c:v>59.893738309923449</c:v>
                </c:pt>
                <c:pt idx="7">
                  <c:v>58.199274694108581</c:v>
                </c:pt>
                <c:pt idx="8">
                  <c:v>56.999115394817636</c:v>
                </c:pt>
                <c:pt idx="9">
                  <c:v>51.496393449609499</c:v>
                </c:pt>
                <c:pt idx="10">
                  <c:v>49.22117027091015</c:v>
                </c:pt>
                <c:pt idx="11">
                  <c:v>44.742116633734319</c:v>
                </c:pt>
                <c:pt idx="12">
                  <c:v>39.991725925165817</c:v>
                </c:pt>
                <c:pt idx="13">
                  <c:v>32.885993617923639</c:v>
                </c:pt>
                <c:pt idx="14">
                  <c:v>26.518336413424827</c:v>
                </c:pt>
                <c:pt idx="15">
                  <c:v>24.115301135571581</c:v>
                </c:pt>
                <c:pt idx="16">
                  <c:v>24.37077</c:v>
                </c:pt>
                <c:pt idx="17">
                  <c:v>20.859213</c:v>
                </c:pt>
                <c:pt idx="18">
                  <c:v>17.475231000000001</c:v>
                </c:pt>
                <c:pt idx="19">
                  <c:v>14.591093000000001</c:v>
                </c:pt>
                <c:pt idx="20">
                  <c:v>11.545992</c:v>
                </c:pt>
                <c:pt idx="21">
                  <c:v>8.9092950000000002</c:v>
                </c:pt>
                <c:pt idx="22">
                  <c:v>7.273155</c:v>
                </c:pt>
                <c:pt idx="23">
                  <c:v>6.262613</c:v>
                </c:pt>
                <c:pt idx="24">
                  <c:v>4.528454</c:v>
                </c:pt>
                <c:pt idx="25">
                  <c:v>3.4171990000000001</c:v>
                </c:pt>
                <c:pt idx="26">
                  <c:v>2.426399</c:v>
                </c:pt>
                <c:pt idx="27">
                  <c:v>1.103386</c:v>
                </c:pt>
                <c:pt idx="28">
                  <c:v>0.206258</c:v>
                </c:pt>
                <c:pt idx="29">
                  <c:v>-0.256108</c:v>
                </c:pt>
                <c:pt idx="30">
                  <c:v>-0.86200699999999997</c:v>
                </c:pt>
                <c:pt idx="31">
                  <c:v>-1.790724</c:v>
                </c:pt>
                <c:pt idx="32">
                  <c:v>-2.217778</c:v>
                </c:pt>
                <c:pt idx="33">
                  <c:v>-2.3561960000000002</c:v>
                </c:pt>
                <c:pt idx="34">
                  <c:v>-3.0886659999999999</c:v>
                </c:pt>
                <c:pt idx="35">
                  <c:v>-3.220993</c:v>
                </c:pt>
                <c:pt idx="36">
                  <c:v>-2.815404</c:v>
                </c:pt>
                <c:pt idx="37">
                  <c:v>-3.427772</c:v>
                </c:pt>
                <c:pt idx="38">
                  <c:v>-2.2116340000000001</c:v>
                </c:pt>
                <c:pt idx="39">
                  <c:v>-2.3643510000000001</c:v>
                </c:pt>
                <c:pt idx="40">
                  <c:v>-2.8434339999999998</c:v>
                </c:pt>
                <c:pt idx="41">
                  <c:v>-2.8078979999999998</c:v>
                </c:pt>
                <c:pt idx="42">
                  <c:v>-2.6593710000000002</c:v>
                </c:pt>
                <c:pt idx="43">
                  <c:v>-2.250848</c:v>
                </c:pt>
                <c:pt idx="44">
                  <c:v>-1.4944729999999999</c:v>
                </c:pt>
                <c:pt idx="45">
                  <c:v>-6.8099000000000007E-2</c:v>
                </c:pt>
                <c:pt idx="46">
                  <c:v>0.659605</c:v>
                </c:pt>
                <c:pt idx="47">
                  <c:v>1.1370279999999999</c:v>
                </c:pt>
                <c:pt idx="48">
                  <c:v>2.2427329999999999</c:v>
                </c:pt>
                <c:pt idx="49">
                  <c:v>3.1058840000000001</c:v>
                </c:pt>
                <c:pt idx="50">
                  <c:v>3.7440639999999998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148144"/>
        <c:axId val="152284288"/>
      </c:lineChart>
      <c:catAx>
        <c:axId val="353148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842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522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48144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773171410275783E-2"/>
          <c:y val="0.19028051364738655"/>
          <c:w val="0.83088968673818819"/>
          <c:h val="0.72004307368362064"/>
        </c:manualLayout>
      </c:layout>
      <c:lineChart>
        <c:grouping val="standard"/>
        <c:varyColors val="0"/>
        <c:ser>
          <c:idx val="3"/>
          <c:order val="0"/>
          <c:tx>
            <c:strRef>
              <c:f>Trade_total_fuels!$K$2</c:f>
              <c:strCache>
                <c:ptCount val="1"/>
                <c:pt idx="0">
                  <c:v>Imports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Trade_total_fuels!$AQ$2:$CY$2</c:f>
              <c:numCache>
                <c:formatCode>0</c:formatCode>
                <c:ptCount val="61"/>
                <c:pt idx="0">
                  <c:v>18.817257999999999</c:v>
                </c:pt>
                <c:pt idx="1">
                  <c:v>18.334821000000002</c:v>
                </c:pt>
                <c:pt idx="2">
                  <c:v>19.372204</c:v>
                </c:pt>
                <c:pt idx="3">
                  <c:v>21.218333999999999</c:v>
                </c:pt>
                <c:pt idx="4">
                  <c:v>22.306671999999999</c:v>
                </c:pt>
                <c:pt idx="5">
                  <c:v>22.179611999999999</c:v>
                </c:pt>
                <c:pt idx="6">
                  <c:v>23.633255999999999</c:v>
                </c:pt>
                <c:pt idx="7">
                  <c:v>25.119240000000001</c:v>
                </c:pt>
                <c:pt idx="8">
                  <c:v>26.472518999999998</c:v>
                </c:pt>
                <c:pt idx="9">
                  <c:v>27.151581</c:v>
                </c:pt>
                <c:pt idx="10">
                  <c:v>28.865252999999999</c:v>
                </c:pt>
                <c:pt idx="11">
                  <c:v>30.052174999999998</c:v>
                </c:pt>
                <c:pt idx="12">
                  <c:v>29.330542999999999</c:v>
                </c:pt>
                <c:pt idx="13">
                  <c:v>31.006947</c:v>
                </c:pt>
                <c:pt idx="14">
                  <c:v>33.492251000000003</c:v>
                </c:pt>
                <c:pt idx="15">
                  <c:v>34.659267999999997</c:v>
                </c:pt>
                <c:pt idx="16">
                  <c:v>34.648789000000001</c:v>
                </c:pt>
                <c:pt idx="17">
                  <c:v>34.678533999999999</c:v>
                </c:pt>
                <c:pt idx="18">
                  <c:v>32.970368000000001</c:v>
                </c:pt>
                <c:pt idx="19">
                  <c:v>29.690355</c:v>
                </c:pt>
                <c:pt idx="20">
                  <c:v>29.865911000000001</c:v>
                </c:pt>
                <c:pt idx="21">
                  <c:v>28.74803</c:v>
                </c:pt>
                <c:pt idx="22">
                  <c:v>27.068145999999999</c:v>
                </c:pt>
                <c:pt idx="23">
                  <c:v>24.622565999999999</c:v>
                </c:pt>
                <c:pt idx="24">
                  <c:v>23.240985999999999</c:v>
                </c:pt>
                <c:pt idx="25">
                  <c:v>23.793672999999998</c:v>
                </c:pt>
                <c:pt idx="26">
                  <c:v>25.416701</c:v>
                </c:pt>
                <c:pt idx="27">
                  <c:v>26.772487999999999</c:v>
                </c:pt>
                <c:pt idx="28">
                  <c:v>25.706897999999999</c:v>
                </c:pt>
                <c:pt idx="29">
                  <c:v>24.196777000000001</c:v>
                </c:pt>
                <c:pt idx="30">
                  <c:v>25.152607</c:v>
                </c:pt>
                <c:pt idx="31">
                  <c:v>24.591570000000001</c:v>
                </c:pt>
                <c:pt idx="32">
                  <c:v>24.053951000000001</c:v>
                </c:pt>
                <c:pt idx="33">
                  <c:v>23.984584999999999</c:v>
                </c:pt>
                <c:pt idx="34">
                  <c:v>23.362636999999999</c:v>
                </c:pt>
                <c:pt idx="35">
                  <c:v>22.785118000000001</c:v>
                </c:pt>
                <c:pt idx="36">
                  <c:v>21.834854</c:v>
                </c:pt>
                <c:pt idx="37">
                  <c:v>21.613772999999998</c:v>
                </c:pt>
                <c:pt idx="38">
                  <c:v>21.513922000000001</c:v>
                </c:pt>
                <c:pt idx="39">
                  <c:v>21.347035999999999</c:v>
                </c:pt>
                <c:pt idx="40">
                  <c:v>21.259540999999999</c:v>
                </c:pt>
                <c:pt idx="41">
                  <c:v>21.307669000000001</c:v>
                </c:pt>
                <c:pt idx="42">
                  <c:v>21.160719</c:v>
                </c:pt>
                <c:pt idx="43">
                  <c:v>21.232593999999999</c:v>
                </c:pt>
                <c:pt idx="44">
                  <c:v>21.206150000000001</c:v>
                </c:pt>
                <c:pt idx="45">
                  <c:v>21.367628</c:v>
                </c:pt>
                <c:pt idx="46">
                  <c:v>21.412323000000001</c:v>
                </c:pt>
                <c:pt idx="47">
                  <c:v>20.912264</c:v>
                </c:pt>
                <c:pt idx="48">
                  <c:v>21.341861999999999</c:v>
                </c:pt>
                <c:pt idx="49">
                  <c:v>21.481417</c:v>
                </c:pt>
                <c:pt idx="50">
                  <c:v>21.242070999999999</c:v>
                </c:pt>
                <c:pt idx="51">
                  <c:v>21.066002000000001</c:v>
                </c:pt>
                <c:pt idx="52">
                  <c:v>20.876234</c:v>
                </c:pt>
                <c:pt idx="53">
                  <c:v>20.856943000000001</c:v>
                </c:pt>
                <c:pt idx="54">
                  <c:v>20.600905999999998</c:v>
                </c:pt>
                <c:pt idx="55">
                  <c:v>20.851952000000001</c:v>
                </c:pt>
                <c:pt idx="56">
                  <c:v>20.881903000000001</c:v>
                </c:pt>
                <c:pt idx="57">
                  <c:v>20.775288</c:v>
                </c:pt>
                <c:pt idx="58">
                  <c:v>20.990639000000002</c:v>
                </c:pt>
                <c:pt idx="59">
                  <c:v>20.857966999999999</c:v>
                </c:pt>
                <c:pt idx="60">
                  <c:v>20.879515000000001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Trade_total_fuels!$K$3</c:f>
              <c:strCache>
                <c:ptCount val="1"/>
                <c:pt idx="0">
                  <c:v>Exports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Trade_total_fuels!$AQ$3:$CY$3</c:f>
              <c:numCache>
                <c:formatCode>0</c:formatCode>
                <c:ptCount val="61"/>
                <c:pt idx="0">
                  <c:v>4.7524839999999999</c:v>
                </c:pt>
                <c:pt idx="1">
                  <c:v>5.1409649999999996</c:v>
                </c:pt>
                <c:pt idx="2">
                  <c:v>4.9369420000000002</c:v>
                </c:pt>
                <c:pt idx="3">
                  <c:v>4.2266719999999998</c:v>
                </c:pt>
                <c:pt idx="4">
                  <c:v>4.0352839999999999</c:v>
                </c:pt>
                <c:pt idx="5">
                  <c:v>4.4958929999999997</c:v>
                </c:pt>
                <c:pt idx="6">
                  <c:v>4.612552</c:v>
                </c:pt>
                <c:pt idx="7">
                  <c:v>4.4933949999999996</c:v>
                </c:pt>
                <c:pt idx="8">
                  <c:v>4.236745</c:v>
                </c:pt>
                <c:pt idx="9">
                  <c:v>3.6687880000000002</c:v>
                </c:pt>
                <c:pt idx="10">
                  <c:v>3.9616549999999999</c:v>
                </c:pt>
                <c:pt idx="11">
                  <c:v>3.731109</c:v>
                </c:pt>
                <c:pt idx="12">
                  <c:v>3.6082399999999999</c:v>
                </c:pt>
                <c:pt idx="13">
                  <c:v>4.0131300000000003</c:v>
                </c:pt>
                <c:pt idx="14">
                  <c:v>4.3513599999999997</c:v>
                </c:pt>
                <c:pt idx="15">
                  <c:v>4.4618859999999998</c:v>
                </c:pt>
                <c:pt idx="16">
                  <c:v>4.7273360000000002</c:v>
                </c:pt>
                <c:pt idx="17">
                  <c:v>5.3378100000000002</c:v>
                </c:pt>
                <c:pt idx="18">
                  <c:v>6.9491829999999997</c:v>
                </c:pt>
                <c:pt idx="19">
                  <c:v>6.9202000000000004</c:v>
                </c:pt>
                <c:pt idx="20">
                  <c:v>8.1760300000000008</c:v>
                </c:pt>
                <c:pt idx="21">
                  <c:v>10.372719</c:v>
                </c:pt>
                <c:pt idx="22">
                  <c:v>11.267352000000001</c:v>
                </c:pt>
                <c:pt idx="23">
                  <c:v>11.787545</c:v>
                </c:pt>
                <c:pt idx="24">
                  <c:v>12.269774999999999</c:v>
                </c:pt>
                <c:pt idx="25">
                  <c:v>12.902151999999999</c:v>
                </c:pt>
                <c:pt idx="26">
                  <c:v>14.106894</c:v>
                </c:pt>
                <c:pt idx="27">
                  <c:v>17.892918000000002</c:v>
                </c:pt>
                <c:pt idx="28">
                  <c:v>18.294658999999999</c:v>
                </c:pt>
                <c:pt idx="29">
                  <c:v>19.451328</c:v>
                </c:pt>
                <c:pt idx="30">
                  <c:v>23.147604000000001</c:v>
                </c:pt>
                <c:pt idx="31">
                  <c:v>24.027353000000002</c:v>
                </c:pt>
                <c:pt idx="32">
                  <c:v>24.682497000000001</c:v>
                </c:pt>
                <c:pt idx="33">
                  <c:v>25.601175000000001</c:v>
                </c:pt>
                <c:pt idx="34">
                  <c:v>26.456416999999998</c:v>
                </c:pt>
                <c:pt idx="35">
                  <c:v>26.686926</c:v>
                </c:pt>
                <c:pt idx="36">
                  <c:v>26.468561000000001</c:v>
                </c:pt>
                <c:pt idx="37">
                  <c:v>27.046662999999999</c:v>
                </c:pt>
                <c:pt idx="38">
                  <c:v>27.522877000000001</c:v>
                </c:pt>
                <c:pt idx="39">
                  <c:v>27.744357999999998</c:v>
                </c:pt>
                <c:pt idx="40">
                  <c:v>27.966709000000002</c:v>
                </c:pt>
                <c:pt idx="41">
                  <c:v>28.376712999999999</c:v>
                </c:pt>
                <c:pt idx="42">
                  <c:v>28.477658999999999</c:v>
                </c:pt>
                <c:pt idx="43">
                  <c:v>28.670235000000002</c:v>
                </c:pt>
                <c:pt idx="44">
                  <c:v>28.841829000000001</c:v>
                </c:pt>
                <c:pt idx="45">
                  <c:v>29.084821999999999</c:v>
                </c:pt>
                <c:pt idx="46">
                  <c:v>29.14472</c:v>
                </c:pt>
                <c:pt idx="47">
                  <c:v>29.043479999999999</c:v>
                </c:pt>
                <c:pt idx="48">
                  <c:v>29.158545</c:v>
                </c:pt>
                <c:pt idx="49">
                  <c:v>29.440370999999999</c:v>
                </c:pt>
                <c:pt idx="50">
                  <c:v>29.505051000000002</c:v>
                </c:pt>
                <c:pt idx="51">
                  <c:v>29.380644</c:v>
                </c:pt>
                <c:pt idx="52">
                  <c:v>29.213979999999999</c:v>
                </c:pt>
                <c:pt idx="53">
                  <c:v>29.067824999999999</c:v>
                </c:pt>
                <c:pt idx="54">
                  <c:v>28.592017999999999</c:v>
                </c:pt>
                <c:pt idx="55">
                  <c:v>28.274961000000001</c:v>
                </c:pt>
                <c:pt idx="56">
                  <c:v>28.124001</c:v>
                </c:pt>
                <c:pt idx="57">
                  <c:v>27.945654000000001</c:v>
                </c:pt>
                <c:pt idx="58">
                  <c:v>27.817876999999999</c:v>
                </c:pt>
                <c:pt idx="59">
                  <c:v>27.382964999999999</c:v>
                </c:pt>
                <c:pt idx="60">
                  <c:v>27.139182999999999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209584"/>
        <c:axId val="188858272"/>
      </c:lineChart>
      <c:catAx>
        <c:axId val="35320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582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88858272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209584"/>
        <c:crossesAt val="27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0.14386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0" y="0"/>
          <a:ext cx="2377440" cy="396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North Sea Brent oil</a:t>
          </a:r>
          <a:r>
            <a:rPr lang="en-US" sz="1200" b="1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price</a:t>
          </a:r>
        </a:p>
        <a:p xmlns:a="http://schemas.openxmlformats.org/drawingml/2006/main">
          <a:pPr eaLnBrk="0" hangingPunct="0"/>
          <a:r>
            <a:rPr lang="en-US" sz="120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2017 dollars per barrel</a:t>
          </a:r>
        </a:p>
      </cdr:txBody>
    </cdr:sp>
  </cdr:relSizeAnchor>
  <cdr:relSizeAnchor xmlns:cdr="http://schemas.openxmlformats.org/drawingml/2006/chartDrawing">
    <cdr:from>
      <cdr:x>0.1938</cdr:x>
      <cdr:y>0.14679</cdr:y>
    </cdr:from>
    <cdr:to>
      <cdr:x>0.34508</cdr:x>
      <cdr:y>0.226</cdr:y>
    </cdr:to>
    <cdr:sp macro="" textlink="">
      <cdr:nvSpPr>
        <cdr:cNvPr id="11" name="TextBox 12"/>
        <cdr:cNvSpPr txBox="1"/>
      </cdr:nvSpPr>
      <cdr:spPr>
        <a:xfrm xmlns:a="http://schemas.openxmlformats.org/drawingml/2006/main">
          <a:off x="671914" y="513372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2017</a:t>
          </a:r>
        </a:p>
      </cdr:txBody>
    </cdr:sp>
  </cdr:relSizeAnchor>
  <cdr:relSizeAnchor xmlns:cdr="http://schemas.openxmlformats.org/drawingml/2006/chartDrawing">
    <cdr:from>
      <cdr:x>0.0794</cdr:x>
      <cdr:y>0.20543</cdr:y>
    </cdr:from>
    <cdr:to>
      <cdr:x>0.62111</cdr:x>
      <cdr:y>0.28463</cdr:y>
    </cdr:to>
    <cdr:sp macro="" textlink="">
      <cdr:nvSpPr>
        <cdr:cNvPr id="14" name="TextBox 8"/>
        <cdr:cNvSpPr txBox="1"/>
      </cdr:nvSpPr>
      <cdr:spPr>
        <a:xfrm xmlns:a="http://schemas.openxmlformats.org/drawingml/2006/main">
          <a:off x="275284" y="718429"/>
          <a:ext cx="187816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bg2"/>
              </a:solidFill>
            </a:rPr>
            <a:t>history    projections</a:t>
          </a:r>
          <a:endParaRPr lang="en-US" sz="12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0.85538</cdr:x>
      <cdr:y>0.22569</cdr:y>
    </cdr:from>
    <cdr:to>
      <cdr:x>1</cdr:x>
      <cdr:y>0.29715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5688" y="789312"/>
          <a:ext cx="501412" cy="249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accent4"/>
              </a:solidFill>
            </a:rPr>
            <a:t>$229</a:t>
          </a:r>
          <a:endParaRPr lang="en-US" sz="11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0.73626</cdr:x>
      <cdr:y>0.70707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2700" y="2472817"/>
          <a:ext cx="914400" cy="102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0.85187</cdr:x>
      <cdr:y>0.7242</cdr:y>
    </cdr:from>
    <cdr:to>
      <cdr:x>1</cdr:x>
      <cdr:y>0.7968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3518" y="2532733"/>
          <a:ext cx="513582" cy="253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accent5"/>
              </a:solidFill>
            </a:rPr>
            <a:t>$52</a:t>
          </a:r>
          <a:endParaRPr lang="en-US" sz="1100" b="1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0.85515</cdr:x>
      <cdr:y>0.55026</cdr:y>
    </cdr:from>
    <cdr:to>
      <cdr:x>1</cdr:x>
      <cdr:y>0.63219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5984" y="1924392"/>
          <a:ext cx="512553" cy="286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$114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575" y="0"/>
          <a:ext cx="2543175" cy="638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Net 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U.S.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energy trade (Reference case)</a:t>
          </a:r>
        </a:p>
        <a:p xmlns:a="http://schemas.openxmlformats.org/drawingml/2006/main">
          <a:pPr eaLnBrk="0" hangingPunct="0"/>
          <a:r>
            <a:rPr lang="en-US" sz="120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quadrillion British thermal units</a:t>
          </a:r>
          <a:endParaRPr lang="en-US" sz="12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0.74829</cdr:x>
      <cdr:y>0.44788</cdr:y>
    </cdr:from>
    <cdr:to>
      <cdr:x>0.99148</cdr:x>
      <cdr:y>0.90818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010165" y="1566353"/>
          <a:ext cx="978286" cy="16097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petroleum</a:t>
          </a:r>
          <a:r>
            <a:rPr lang="en-US" sz="120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 and other l</a:t>
          </a:r>
          <a:r>
            <a:rPr lang="en-US" sz="1200" b="0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iquids</a:t>
          </a:r>
          <a:endParaRPr lang="en-US" sz="300" b="0" i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electricity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6"/>
              </a:solidFill>
              <a:latin typeface="+mn-lt"/>
              <a:ea typeface="Times New Roman" charset="0"/>
              <a:cs typeface="Times New Roman" charset="0"/>
            </a:rPr>
            <a:t>coal and coke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</a:p>
      </cdr:txBody>
    </cdr:sp>
  </cdr:relSizeAnchor>
  <cdr:relSizeAnchor xmlns:cdr="http://schemas.openxmlformats.org/drawingml/2006/chartDrawing">
    <cdr:from>
      <cdr:x>0.22586</cdr:x>
      <cdr:y>0.12946</cdr:y>
    </cdr:from>
    <cdr:to>
      <cdr:x>0.59685</cdr:x>
      <cdr:y>0.2637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08591" y="452767"/>
          <a:ext cx="1492368" cy="4694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0.11861</cdr:x>
      <cdr:y>0.53387</cdr:y>
    </cdr:from>
    <cdr:to>
      <cdr:x>0.24824</cdr:x>
      <cdr:y>0.72368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477131" y="1867085"/>
          <a:ext cx="521466" cy="6638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net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imports</a:t>
          </a:r>
        </a:p>
        <a:p xmlns:a="http://schemas.openxmlformats.org/drawingml/2006/main">
          <a:pPr eaLnBrk="0" hangingPunct="0"/>
          <a:endParaRPr lang="en-US" sz="600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600" b="0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600" b="0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net exports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0.32857</cdr:x>
      <cdr:y>0.16531</cdr:y>
    </cdr:from>
    <cdr:to>
      <cdr:x>0.53008</cdr:x>
      <cdr:y>0.29816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342416" y="589417"/>
          <a:ext cx="823287" cy="4736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0.01537</cdr:y>
    </cdr:from>
    <cdr:to>
      <cdr:x>1</cdr:x>
      <cdr:y>0.16846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3753"/>
          <a:ext cx="3932238" cy="535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Energy Consumption by source (Reference case)</a:t>
          </a:r>
        </a:p>
        <a:p xmlns:a="http://schemas.openxmlformats.org/drawingml/2006/main">
          <a:r>
            <a:rPr lang="en-US" sz="1200" dirty="0" smtClean="0"/>
            <a:t>quadrillion British thermal units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0.45016</cdr:x>
      <cdr:y>0.22722</cdr:y>
    </cdr:from>
    <cdr:to>
      <cdr:x>0.93485</cdr:x>
      <cdr:y>0.96176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797389" y="810165"/>
          <a:ext cx="1935298" cy="26190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endParaRPr lang="en-US" sz="12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petroleum</a:t>
          </a:r>
          <a:r>
            <a:rPr lang="en-US" sz="120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 and other liquids</a:t>
          </a:r>
        </a:p>
        <a:p xmlns:a="http://schemas.openxmlformats.org/drawingml/2006/main">
          <a:pPr algn="r" eaLnBrk="0" hangingPunct="0"/>
          <a:endParaRPr lang="en-US" sz="1000" b="0" i="0" baseline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baseline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baseline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dirty="0">
            <a:solidFill>
              <a:srgbClr val="000000">
                <a:lumMod val="50000"/>
                <a:lumOff val="50000"/>
              </a:srgb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/>
          </a:r>
          <a:b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</a:b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               </a:t>
          </a:r>
          <a:r>
            <a:rPr lang="en-US" sz="1200" dirty="0" smtClean="0">
              <a:solidFill>
                <a:srgbClr val="000000">
                  <a:lumMod val="50000"/>
                  <a:lumOff val="50000"/>
                </a:srgbClr>
              </a:solidFill>
              <a:ea typeface="Times New Roman" charset="0"/>
              <a:cs typeface="Times New Roman" charset="0"/>
            </a:rPr>
            <a:t>                  </a:t>
          </a: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coal</a:t>
          </a:r>
        </a:p>
        <a:p xmlns:a="http://schemas.openxmlformats.org/drawingml/2006/main">
          <a:pPr algn="r" eaLnBrk="0" hangingPunct="0"/>
          <a:endParaRPr lang="en-US" sz="1200" b="0" i="0" baseline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baseline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          nuclear</a:t>
          </a:r>
        </a:p>
        <a:p xmlns:a="http://schemas.openxmlformats.org/drawingml/2006/main">
          <a:pPr algn="r" eaLnBrk="0" hangingPunct="0"/>
          <a:endParaRPr lang="en-US" sz="300" b="0" i="0" baseline="0" dirty="0" smtClean="0">
            <a:solidFill>
              <a:schemeClr val="accent1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baseline="0" dirty="0" smtClean="0">
            <a:solidFill>
              <a:schemeClr val="accent1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baseline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hydro</a:t>
          </a:r>
        </a:p>
      </cdr:txBody>
    </cdr:sp>
  </cdr:relSizeAnchor>
  <cdr:relSizeAnchor xmlns:cdr="http://schemas.openxmlformats.org/drawingml/2006/chartDrawing">
    <cdr:from>
      <cdr:x>0.08464</cdr:x>
      <cdr:y>0.5679</cdr:y>
    </cdr:from>
    <cdr:to>
      <cdr:x>0.74394</cdr:x>
      <cdr:y>0.90659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345823" y="2024863"/>
          <a:ext cx="2693647" cy="12076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      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other renewable energy</a:t>
          </a: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 smtClean="0">
            <a:solidFill>
              <a:schemeClr val="accent4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4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4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liquid biofuels</a:t>
          </a:r>
          <a:endParaRPr lang="en-US" sz="1200" b="0" i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0.5529</cdr:x>
      <cdr:y>0.19556</cdr:y>
    </cdr:from>
    <cdr:to>
      <cdr:x>0.93048</cdr:x>
      <cdr:y>0.88495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162131" y="665519"/>
          <a:ext cx="1476533" cy="2346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endParaRPr lang="en-US" sz="12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  electric power</a:t>
          </a: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rgbClr val="00395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600" b="0" i="0" u="none" strike="noStrike" kern="0" cap="none" spc="0" normalizeH="0" baseline="0" noProof="0" dirty="0" smtClean="0">
            <a:ln>
              <a:noFill/>
            </a:ln>
            <a:solidFill>
              <a:srgbClr val="5D973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5D973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industrial</a:t>
          </a:r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00395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395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00" dirty="0">
            <a:solidFill>
              <a:srgbClr val="00395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395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00" dirty="0">
            <a:solidFill>
              <a:srgbClr val="00395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395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953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transportation</a:t>
          </a:r>
          <a:endParaRPr lang="en-US" sz="1200" b="0" i="0" dirty="0" smtClean="0">
            <a:solidFill>
              <a:schemeClr val="accent5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accent5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dirty="0" smtClean="0">
            <a:solidFill>
              <a:schemeClr val="accent5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residential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accent5">
                <a:lumMod val="60000"/>
                <a:lumOff val="4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commercial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0.18978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-4664075" y="-892175"/>
          <a:ext cx="4022725" cy="663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lvl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Consumption </a:t>
          </a:r>
          <a:r>
            <a:rPr lang="en-US" sz="12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by sector (Reference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case)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quadrillion British thermal units</a:t>
          </a:r>
          <a:endParaRPr lang="en-US" sz="120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0.32836</cdr:x>
      <cdr:y>0.1711</cdr:y>
    </cdr:from>
    <cdr:to>
      <cdr:x>0.7088</cdr:x>
      <cdr:y>0.28881</cdr:y>
    </cdr:to>
    <cdr:grpSp>
      <cdr:nvGrpSpPr>
        <cdr:cNvPr id="11" name="Group 10"/>
        <cdr:cNvGrpSpPr/>
      </cdr:nvGrpSpPr>
      <cdr:grpSpPr>
        <a:xfrm xmlns:a="http://schemas.openxmlformats.org/drawingml/2006/main">
          <a:off x="1284058" y="593950"/>
          <a:ext cx="1487718" cy="408615"/>
          <a:chOff x="1526556" y="430498"/>
          <a:chExt cx="2235361" cy="322911"/>
        </a:xfrm>
      </cdr:grpSpPr>
      <cdr:sp macro="" textlink="">
        <cdr:nvSpPr>
          <cdr:cNvPr id="13" name="TextBox 1"/>
          <cdr:cNvSpPr txBox="1"/>
        </cdr:nvSpPr>
        <cdr:spPr bwMode="auto">
          <a:xfrm xmlns:a="http://schemas.openxmlformats.org/drawingml/2006/main">
            <a:off x="1526556" y="430498"/>
            <a:ext cx="2235361" cy="32291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0.5382</cdr:x>
      <cdr:y>0.15972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952780" cy="4381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i="0" dirty="0" smtClean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0.06127</cdr:x>
      <cdr:y>0.00319</cdr:y>
    </cdr:from>
    <cdr:to>
      <cdr:x>0.30036</cdr:x>
      <cdr:y>0.13744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247067" y="9615"/>
          <a:ext cx="964026" cy="404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2017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0.69176</cdr:x>
      <cdr:y>0.26339</cdr:y>
    </cdr:from>
    <cdr:to>
      <cdr:x>0.97043</cdr:x>
      <cdr:y>0.90565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789256" y="793871"/>
          <a:ext cx="1123613" cy="1935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light-duty vehicles</a:t>
          </a:r>
          <a:endParaRPr lang="en-US" sz="30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medium and </a:t>
          </a:r>
          <a:endParaRPr lang="en-US" sz="120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heavy duty</a:t>
          </a:r>
          <a:endParaRPr lang="en-US" sz="300" b="0" i="0" baseline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6"/>
              </a:solidFill>
              <a:latin typeface="+mn-lt"/>
              <a:ea typeface="Times New Roman" charset="0"/>
              <a:cs typeface="Times New Roman" charset="0"/>
            </a:rPr>
            <a:t>commercial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6"/>
              </a:solidFill>
              <a:latin typeface="+mn-lt"/>
              <a:ea typeface="Times New Roman" charset="0"/>
              <a:cs typeface="Times New Roman" charset="0"/>
            </a:rPr>
            <a:t>light trucks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rail</a:t>
          </a:r>
        </a:p>
        <a:p xmlns:a="http://schemas.openxmlformats.org/drawingml/2006/main">
          <a:pPr eaLnBrk="0" hangingPunct="0"/>
          <a:r>
            <a:rPr lang="en-US" sz="1200" dirty="0">
              <a:solidFill>
                <a:schemeClr val="accent3"/>
              </a:solidFill>
              <a:ea typeface="Times New Roman" charset="0"/>
              <a:cs typeface="Times New Roman" charset="0"/>
            </a:rPr>
            <a:t>a</a:t>
          </a:r>
          <a:r>
            <a:rPr lang="en-US" sz="1200" dirty="0" smtClean="0">
              <a:solidFill>
                <a:schemeClr val="accent3"/>
              </a:solidFill>
              <a:ea typeface="Times New Roman" charset="0"/>
              <a:cs typeface="Times New Roman" charset="0"/>
            </a:rPr>
            <a:t>ir</a:t>
          </a:r>
        </a:p>
        <a:p xmlns:a="http://schemas.openxmlformats.org/drawingml/2006/main">
          <a:pPr eaLnBrk="0" hangingPunct="0"/>
          <a:endParaRPr lang="en-US" sz="300" b="0" i="0" baseline="0" dirty="0" smtClean="0">
            <a:solidFill>
              <a:schemeClr val="accent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5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rPr>
            <a:t>marine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1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rPr>
            <a:t>other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575" y="0"/>
          <a:ext cx="2543175" cy="638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0.0616</cdr:x>
      <cdr:y>0.01102</cdr:y>
    </cdr:from>
    <cdr:to>
      <cdr:x>0.48603</cdr:x>
      <cdr:y>0.14991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27688" y="34131"/>
          <a:ext cx="1568930" cy="430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2017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projections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0.78924</cdr:x>
      <cdr:y>0.14036</cdr:y>
    </cdr:from>
    <cdr:to>
      <cdr:x>0.9941</cdr:x>
      <cdr:y>0.93017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3063306" y="434725"/>
          <a:ext cx="795130" cy="2446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6"/>
              </a:solidFill>
              <a:latin typeface="+mn-lt"/>
              <a:ea typeface="Times New Roman" charset="0"/>
              <a:cs typeface="Times New Roman" charset="0"/>
            </a:rPr>
            <a:t>motor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6"/>
              </a:solidFill>
              <a:latin typeface="+mn-lt"/>
              <a:ea typeface="Times New Roman" charset="0"/>
              <a:cs typeface="Times New Roman" charset="0"/>
            </a:rPr>
            <a:t>gasoline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dirty="0" smtClean="0">
              <a:solidFill>
                <a:schemeClr val="accent2"/>
              </a:solidFill>
              <a:ea typeface="Times New Roman" charset="0"/>
              <a:cs typeface="Times New Roman" charset="0"/>
            </a:rPr>
            <a:t>distillate </a:t>
          </a:r>
        </a:p>
        <a:p xmlns:a="http://schemas.openxmlformats.org/drawingml/2006/main">
          <a:pPr eaLnBrk="0" hangingPunct="0"/>
          <a:r>
            <a:rPr lang="en-US" sz="1200" dirty="0" smtClean="0">
              <a:solidFill>
                <a:schemeClr val="accent2"/>
              </a:solidFill>
              <a:ea typeface="Times New Roman" charset="0"/>
              <a:cs typeface="Times New Roman" charset="0"/>
            </a:rPr>
            <a:t>fuel oil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4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4"/>
              </a:solidFill>
              <a:ea typeface="Times New Roman" charset="0"/>
              <a:cs typeface="Times New Roman" charset="0"/>
            </a:rPr>
            <a:t>jet fuel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electricity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other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0.5382</cdr:x>
      <cdr:y>0.15972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952780" cy="4381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0.1204</cdr:x>
      <cdr:y>0</cdr:y>
    </cdr:from>
    <cdr:to>
      <cdr:x>0.4747</cdr:x>
      <cdr:y>0.12499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995292" y="0"/>
          <a:ext cx="2928950" cy="3767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</a:t>
          </a:r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2017</a:t>
          </a:r>
          <a:endParaRPr lang="en-US" sz="1200" b="1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projections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0.84606</cdr:x>
      <cdr:y>0.11916</cdr:y>
    </cdr:from>
    <cdr:to>
      <cdr:x>0.97774</cdr:x>
      <cdr:y>0.93793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6994246" y="359145"/>
          <a:ext cx="1088598" cy="2467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b</a:t>
          </a:r>
          <a:r>
            <a:rPr lang="en-US" sz="1200" b="0" i="0" baseline="0" dirty="0" smtClean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attery electric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4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plug-in hybrid</a:t>
          </a:r>
        </a:p>
        <a:p xmlns:a="http://schemas.openxmlformats.org/drawingml/2006/main">
          <a:pPr eaLnBrk="0" hangingPunct="0"/>
          <a:r>
            <a:rPr lang="en-US" sz="1200" dirty="0">
              <a:solidFill>
                <a:schemeClr val="accent6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</a:t>
          </a:r>
          <a:r>
            <a:rPr lang="en-US" sz="1200" dirty="0" smtClean="0">
              <a:solidFill>
                <a:schemeClr val="accent6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ybrid electric</a:t>
          </a:r>
          <a:endParaRPr lang="en-US" sz="1200" b="0" i="0" baseline="0" dirty="0" smtClean="0">
            <a:solidFill>
              <a:schemeClr val="accent6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flex </a:t>
          </a:r>
          <a:r>
            <a:rPr lang="en-US" sz="1200" b="0" i="0" baseline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fuel</a:t>
          </a: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tx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tx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1200" dirty="0">
            <a:solidFill>
              <a:schemeClr val="tx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gasoline</a:t>
          </a:r>
        </a:p>
        <a:p xmlns:a="http://schemas.openxmlformats.org/drawingml/2006/main">
          <a:pPr eaLnBrk="0" hangingPunct="0"/>
          <a:endParaRPr lang="en-US" sz="1200" dirty="0" smtClean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1200" dirty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300" dirty="0" smtClean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300" dirty="0" smtClean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300" dirty="0" smtClean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dirty="0" smtClean="0">
              <a:solidFill>
                <a:schemeClr val="accent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diesel</a:t>
          </a:r>
          <a:endParaRPr lang="en-US" sz="1200" b="0" i="0" baseline="0" dirty="0" smtClean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dirty="0">
              <a:solidFill>
                <a:schemeClr val="accent5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</a:t>
          </a:r>
          <a:r>
            <a:rPr lang="en-US" sz="1200" b="0" i="0" dirty="0" smtClean="0">
              <a:solidFill>
                <a:schemeClr val="accent5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ther</a:t>
          </a:r>
          <a:endParaRPr lang="en-US" sz="1200" b="0" i="0" dirty="0" smtClean="0">
            <a:solidFill>
              <a:schemeClr val="accent5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0.25741</cdr:x>
      <cdr:y>0.03655</cdr:y>
    </cdr:from>
    <cdr:to>
      <cdr:x>0.85297</cdr:x>
      <cdr:y>0.1708</cdr:y>
    </cdr:to>
    <cdr:grpSp>
      <cdr:nvGrpSpPr>
        <cdr:cNvPr id="8" name="Group 7"/>
        <cdr:cNvGrpSpPr/>
      </cdr:nvGrpSpPr>
      <cdr:grpSpPr>
        <a:xfrm xmlns:a="http://schemas.openxmlformats.org/drawingml/2006/main">
          <a:off x="798539" y="114916"/>
          <a:ext cx="1847551" cy="422091"/>
          <a:chOff x="1030707" y="-192267"/>
          <a:chExt cx="2236615" cy="368276"/>
        </a:xfrm>
      </cdr:grpSpPr>
      <cdr:sp macro="" textlink="">
        <cdr:nvSpPr>
          <cdr:cNvPr id="10" name="TextBox 1"/>
          <cdr:cNvSpPr txBox="1"/>
        </cdr:nvSpPr>
        <cdr:spPr bwMode="auto">
          <a:xfrm xmlns:a="http://schemas.openxmlformats.org/drawingml/2006/main">
            <a:off x="1030707" y="-192267"/>
            <a:ext cx="2236615" cy="3682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</a:p>
          <a:p xmlns:a="http://schemas.openxmlformats.org/drawingml/2006/main">
            <a:pPr eaLnBrk="0" hangingPunct="0"/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0.30044</cdr:x>
      <cdr:y>0.20129</cdr:y>
    </cdr:from>
    <cdr:to>
      <cdr:x>0.77704</cdr:x>
      <cdr:y>0.44048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932023" y="632869"/>
          <a:ext cx="1478512" cy="752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Low Oil and Gas 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Resource and 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Technology</a:t>
          </a:r>
        </a:p>
      </cdr:txBody>
    </cdr:sp>
  </cdr:relSizeAnchor>
  <cdr:relSizeAnchor xmlns:cdr="http://schemas.openxmlformats.org/drawingml/2006/chartDrawing">
    <cdr:from>
      <cdr:x>0.04429</cdr:x>
      <cdr:y>0.04662</cdr:y>
    </cdr:from>
    <cdr:to>
      <cdr:x>0.139</cdr:x>
      <cdr:y>0.9245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78147" y="151448"/>
          <a:ext cx="381000" cy="28519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0.20858</cdr:x>
      <cdr:y>0.08569</cdr:y>
    </cdr:from>
    <cdr:to>
      <cdr:x>0.64202</cdr:x>
      <cdr:y>0.21994</cdr:y>
    </cdr:to>
    <cdr:grpSp>
      <cdr:nvGrpSpPr>
        <cdr:cNvPr id="8" name="Group 7"/>
        <cdr:cNvGrpSpPr/>
      </cdr:nvGrpSpPr>
      <cdr:grpSpPr>
        <a:xfrm xmlns:a="http://schemas.openxmlformats.org/drawingml/2006/main">
          <a:off x="570881" y="288086"/>
          <a:ext cx="1186321" cy="451342"/>
          <a:chOff x="625900" y="-168449"/>
          <a:chExt cx="1168384" cy="368276"/>
        </a:xfrm>
      </cdr:grpSpPr>
      <cdr:sp macro="" textlink="">
        <cdr:nvSpPr>
          <cdr:cNvPr id="10" name="TextBox 1"/>
          <cdr:cNvSpPr txBox="1"/>
        </cdr:nvSpPr>
        <cdr:spPr bwMode="auto">
          <a:xfrm xmlns:a="http://schemas.openxmlformats.org/drawingml/2006/main">
            <a:off x="625900" y="-168449"/>
            <a:ext cx="1168384" cy="3682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</a:p>
          <a:p xmlns:a="http://schemas.openxmlformats.org/drawingml/2006/main">
            <a:pPr eaLnBrk="0" hangingPunct="0"/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0.25683</cdr:x>
      <cdr:y>0.23973</cdr:y>
    </cdr:from>
    <cdr:to>
      <cdr:x>0.55809</cdr:x>
      <cdr:y>0.43459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679588" y="805951"/>
          <a:ext cx="797161" cy="655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High Oil and Gas 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Resource and 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Technology</a:t>
          </a:r>
        </a:p>
      </cdr:txBody>
    </cdr:sp>
  </cdr:relSizeAnchor>
  <cdr:relSizeAnchor xmlns:cdr="http://schemas.openxmlformats.org/drawingml/2006/chartDrawing">
    <cdr:from>
      <cdr:x>0.04666</cdr:x>
      <cdr:y>0.14042</cdr:y>
    </cdr:from>
    <cdr:to>
      <cdr:x>0.22324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7708" y="472086"/>
          <a:ext cx="483301" cy="28898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0.01618</cdr:x>
      <cdr:y>0</cdr:y>
    </cdr:from>
    <cdr:to>
      <cdr:x>0.85903</cdr:x>
      <cdr:y>0.15633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44397" y="0"/>
          <a:ext cx="2312106" cy="702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0.55183</cdr:x>
      <cdr:y>0.62398</cdr:y>
    </cdr:from>
    <cdr:to>
      <cdr:x>0.9685</cdr:x>
      <cdr:y>0.70766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282516" y="1648952"/>
          <a:ext cx="968383" cy="221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tight oil</a:t>
          </a:r>
          <a:endParaRPr lang="en-US" sz="1200" b="0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0.1951</cdr:x>
      <cdr:y>0.00691</cdr:y>
    </cdr:from>
    <cdr:to>
      <cdr:x>0.62855</cdr:x>
      <cdr:y>0.14116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767162" y="21408"/>
          <a:ext cx="1704429" cy="4158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0.35839</cdr:x>
      <cdr:y>0.16388</cdr:y>
    </cdr:from>
    <cdr:to>
      <cdr:x>0.62235</cdr:x>
      <cdr:y>0.2604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385094" y="507578"/>
          <a:ext cx="1020145" cy="298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</cdr:txBody>
    </cdr:sp>
  </cdr:relSizeAnchor>
  <cdr:relSizeAnchor xmlns:cdr="http://schemas.openxmlformats.org/drawingml/2006/chartDrawing">
    <cdr:from>
      <cdr:x>0.5466</cdr:x>
      <cdr:y>0.81913</cdr:y>
    </cdr:from>
    <cdr:to>
      <cdr:x>0.96328</cdr:x>
      <cdr:y>0.90281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2085225" y="3678731"/>
          <a:ext cx="1589588" cy="3758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other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575" y="0"/>
          <a:ext cx="2543175" cy="638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0.1459</cdr:x>
      <cdr:y>0.00691</cdr:y>
    </cdr:from>
    <cdr:to>
      <cdr:x>0.46064</cdr:x>
      <cdr:y>0.14116</cdr:y>
    </cdr:to>
    <cdr:grpSp>
      <cdr:nvGrpSpPr>
        <cdr:cNvPr id="4" name="Group 3"/>
        <cdr:cNvGrpSpPr/>
      </cdr:nvGrpSpPr>
      <cdr:grpSpPr>
        <a:xfrm xmlns:a="http://schemas.openxmlformats.org/drawingml/2006/main">
          <a:off x="666345" y="21402"/>
          <a:ext cx="1437461" cy="415801"/>
          <a:chOff x="2079988" y="251654"/>
          <a:chExt cx="1249076" cy="368275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079988" y="251654"/>
            <a:ext cx="1249076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0.72098</cdr:x>
      <cdr:y>0.0561</cdr:y>
    </cdr:from>
    <cdr:to>
      <cdr:x>1</cdr:x>
      <cdr:y>0.84952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3292816" y="173756"/>
          <a:ext cx="1274321" cy="24573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High Oil and Gas 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Resource/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Technology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High Oil Price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A33340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accent3"/>
              </a:solidFill>
              <a:effectLst/>
            </a:rPr>
            <a:t>Low Oil and Gas </a:t>
          </a:r>
          <a:endParaRPr lang="en-US" sz="1200" b="0" dirty="0">
            <a:solidFill>
              <a:schemeClr val="accent3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3"/>
              </a:solidFill>
              <a:effectLst/>
            </a:rPr>
            <a:t>Resource/</a:t>
          </a:r>
          <a:endParaRPr lang="en-US" sz="1200" b="0" dirty="0">
            <a:solidFill>
              <a:schemeClr val="accent3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accent3"/>
              </a:solidFill>
              <a:effectLst/>
            </a:rPr>
            <a:t>Technology</a:t>
          </a:r>
          <a:endParaRPr lang="en-US" sz="1200" b="0" dirty="0">
            <a:solidFill>
              <a:schemeClr val="accent3"/>
            </a:solidFill>
            <a:effectLst/>
          </a:endParaRP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0.46261</cdr:x>
      <cdr:y>0.22438</cdr:y>
    </cdr:from>
    <cdr:to>
      <cdr:x>1</cdr:x>
      <cdr:y>0.34537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112807" y="694939"/>
          <a:ext cx="2454330" cy="374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400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0" y="0"/>
          <a:ext cx="3886990" cy="4179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Henry Hub natural gas price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2017 dollars </a:t>
          </a:r>
          <a:r>
            <a:rPr lang="en-US" sz="120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per million Btu</a:t>
          </a:r>
        </a:p>
      </cdr:txBody>
    </cdr:sp>
  </cdr:relSizeAnchor>
  <cdr:relSizeAnchor xmlns:cdr="http://schemas.openxmlformats.org/drawingml/2006/chartDrawing">
    <cdr:from>
      <cdr:x>0.11217</cdr:x>
      <cdr:y>0.14386</cdr:y>
    </cdr:from>
    <cdr:to>
      <cdr:x>0.30353</cdr:x>
      <cdr:y>0.22306</cdr:y>
    </cdr:to>
    <cdr:sp macro="" textlink="">
      <cdr:nvSpPr>
        <cdr:cNvPr id="11" name="TextBox 12"/>
        <cdr:cNvSpPr txBox="1"/>
      </cdr:nvSpPr>
      <cdr:spPr>
        <a:xfrm xmlns:a="http://schemas.openxmlformats.org/drawingml/2006/main">
          <a:off x="528853" y="503119"/>
          <a:ext cx="902189" cy="27698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2017</a:t>
          </a:r>
        </a:p>
      </cdr:txBody>
    </cdr:sp>
  </cdr:relSizeAnchor>
  <cdr:relSizeAnchor xmlns:cdr="http://schemas.openxmlformats.org/drawingml/2006/chartDrawing">
    <cdr:from>
      <cdr:x>0.03856</cdr:x>
      <cdr:y>0.19746</cdr:y>
    </cdr:from>
    <cdr:to>
      <cdr:x>0.40275</cdr:x>
      <cdr:y>0.27666</cdr:y>
    </cdr:to>
    <cdr:sp macro="" textlink="">
      <cdr:nvSpPr>
        <cdr:cNvPr id="14" name="TextBox 8"/>
        <cdr:cNvSpPr txBox="1"/>
      </cdr:nvSpPr>
      <cdr:spPr>
        <a:xfrm xmlns:a="http://schemas.openxmlformats.org/drawingml/2006/main">
          <a:off x="181782" y="690581"/>
          <a:ext cx="1717014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bg2"/>
              </a:solidFill>
            </a:rPr>
            <a:t>history    </a:t>
          </a:r>
          <a:r>
            <a:rPr lang="en-US" sz="1200" dirty="0">
              <a:solidFill>
                <a:schemeClr val="bg2"/>
              </a:solidFill>
            </a:rPr>
            <a:t>projections</a:t>
          </a:r>
        </a:p>
      </cdr:txBody>
    </cdr:sp>
  </cdr:relSizeAnchor>
  <cdr:relSizeAnchor xmlns:cdr="http://schemas.openxmlformats.org/drawingml/2006/chartDrawing">
    <cdr:from>
      <cdr:x>0.67827</cdr:x>
      <cdr:y>0.18922</cdr:y>
    </cdr:from>
    <cdr:to>
      <cdr:x>1</cdr:x>
      <cdr:y>0.80898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3075213" y="661752"/>
          <a:ext cx="1458687" cy="2167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8288" tIns="18288" rIns="18288" bIns="18288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0" dirty="0">
              <a:solidFill>
                <a:schemeClr val="accent2"/>
              </a:solidFill>
            </a:rPr>
            <a:t>Low Oil and Gas </a:t>
          </a:r>
          <a:r>
            <a:rPr lang="en-US" sz="1200" b="0" dirty="0" smtClean="0">
              <a:solidFill>
                <a:schemeClr val="accent2"/>
              </a:solidFill>
            </a:rPr>
            <a:t>Resource/Technology</a:t>
          </a:r>
          <a:endParaRPr lang="en-US" sz="1200" b="0" dirty="0">
            <a:solidFill>
              <a:schemeClr val="accent2"/>
            </a:solidFill>
          </a:endParaRPr>
        </a:p>
        <a:p xmlns:a="http://schemas.openxmlformats.org/drawingml/2006/main">
          <a:pPr algn="l"/>
          <a:endParaRPr lang="en-US" sz="1200" b="0" dirty="0" smtClean="0">
            <a:solidFill>
              <a:schemeClr val="accent4"/>
            </a:solidFill>
          </a:endParaRPr>
        </a:p>
        <a:p xmlns:a="http://schemas.openxmlformats.org/drawingml/2006/main">
          <a:pPr algn="l"/>
          <a:endParaRPr lang="en-US" sz="1200" dirty="0" smtClean="0">
            <a:solidFill>
              <a:schemeClr val="accent4"/>
            </a:solidFill>
          </a:endParaRPr>
        </a:p>
        <a:p xmlns:a="http://schemas.openxmlformats.org/drawingml/2006/main">
          <a:pPr algn="l"/>
          <a:endParaRPr lang="en-US" sz="1000" dirty="0">
            <a:solidFill>
              <a:schemeClr val="accent4"/>
            </a:solidFill>
          </a:endParaRPr>
        </a:p>
        <a:p xmlns:a="http://schemas.openxmlformats.org/drawingml/2006/main">
          <a:pPr algn="l"/>
          <a:r>
            <a:rPr lang="en-US" sz="1200" b="0" dirty="0" smtClean="0">
              <a:solidFill>
                <a:schemeClr val="accent4"/>
              </a:solidFill>
            </a:rPr>
            <a:t>High </a:t>
          </a:r>
          <a:r>
            <a:rPr lang="en-US" sz="1200" b="0" dirty="0">
              <a:solidFill>
                <a:schemeClr val="accent4"/>
              </a:solidFill>
            </a:rPr>
            <a:t>Oil Price</a:t>
          </a:r>
        </a:p>
        <a:p xmlns:a="http://schemas.openxmlformats.org/drawingml/2006/main">
          <a:pPr algn="l"/>
          <a:endParaRPr lang="en-US" sz="200" b="0" dirty="0" smtClean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en-US" sz="1200" b="0" dirty="0" smtClean="0">
              <a:solidFill>
                <a:schemeClr val="tx1"/>
              </a:solidFill>
            </a:rPr>
            <a:t>Reference case</a:t>
          </a:r>
          <a:endParaRPr lang="en-US" sz="1200" b="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en-US" sz="1200" b="0" baseline="0" dirty="0" smtClean="0">
              <a:solidFill>
                <a:schemeClr val="accent5"/>
              </a:solidFill>
            </a:rPr>
            <a:t>Low </a:t>
          </a:r>
          <a:r>
            <a:rPr lang="en-US" sz="1200" b="0" baseline="0" dirty="0">
              <a:solidFill>
                <a:schemeClr val="accent5"/>
              </a:solidFill>
            </a:rPr>
            <a:t>Oil </a:t>
          </a:r>
          <a:r>
            <a:rPr lang="en-US" sz="1200" b="0" baseline="0" dirty="0" smtClean="0">
              <a:solidFill>
                <a:schemeClr val="accent5"/>
              </a:solidFill>
            </a:rPr>
            <a:t>Price</a:t>
          </a:r>
        </a:p>
        <a:p xmlns:a="http://schemas.openxmlformats.org/drawingml/2006/main">
          <a:pPr algn="l"/>
          <a:endParaRPr lang="en-US" sz="1200" b="0" dirty="0" smtClean="0">
            <a:solidFill>
              <a:schemeClr val="accent3"/>
            </a:solidFill>
          </a:endParaRPr>
        </a:p>
        <a:p xmlns:a="http://schemas.openxmlformats.org/drawingml/2006/main">
          <a:pPr algn="l"/>
          <a:r>
            <a:rPr lang="en-US" sz="1200" b="0" dirty="0" smtClean="0">
              <a:solidFill>
                <a:schemeClr val="accent3"/>
              </a:solidFill>
            </a:rPr>
            <a:t>High </a:t>
          </a:r>
          <a:r>
            <a:rPr lang="en-US" sz="1200" b="0" dirty="0">
              <a:solidFill>
                <a:schemeClr val="accent3"/>
              </a:solidFill>
            </a:rPr>
            <a:t>Oil and Gas </a:t>
          </a:r>
          <a:r>
            <a:rPr lang="en-US" sz="1200" b="0" dirty="0" smtClean="0">
              <a:solidFill>
                <a:schemeClr val="accent3"/>
              </a:solidFill>
            </a:rPr>
            <a:t>Resource/Technology </a:t>
          </a:r>
          <a:endParaRPr lang="en-US" sz="1200" b="0" dirty="0">
            <a:solidFill>
              <a:schemeClr val="accent3"/>
            </a:solidFill>
          </a:endParaRPr>
        </a:p>
        <a:p xmlns:a="http://schemas.openxmlformats.org/drawingml/2006/main">
          <a:pPr algn="l"/>
          <a:endParaRPr lang="en-US" sz="800" b="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0.60326</cdr:x>
      <cdr:y>0.19503</cdr:y>
    </cdr:from>
    <cdr:to>
      <cdr:x>0.67209</cdr:x>
      <cdr:y>0.27181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44155" y="682061"/>
          <a:ext cx="324507" cy="268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accent2"/>
              </a:solidFill>
            </a:rPr>
            <a:t>$</a:t>
          </a:r>
          <a:r>
            <a:rPr lang="en-US" b="1" dirty="0">
              <a:solidFill>
                <a:schemeClr val="accent2"/>
              </a:solidFill>
            </a:rPr>
            <a:t>9</a:t>
          </a:r>
          <a:endParaRPr lang="en-US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0.60738</cdr:x>
      <cdr:y>0.51201</cdr:y>
    </cdr:from>
    <cdr:to>
      <cdr:x>0.67621</cdr:x>
      <cdr:y>0.59933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863574" y="1790640"/>
          <a:ext cx="324507" cy="305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$</a:t>
          </a:r>
          <a:r>
            <a:rPr lang="en-US" b="1" dirty="0">
              <a:solidFill>
                <a:schemeClr val="tx1"/>
              </a:solidFill>
            </a:rPr>
            <a:t>5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0.60733</cdr:x>
      <cdr:y>0.65586</cdr:y>
    </cdr:from>
    <cdr:to>
      <cdr:x>0.69699</cdr:x>
      <cdr:y>0.73679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863337" y="2293715"/>
          <a:ext cx="422694" cy="283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accent3"/>
              </a:solidFill>
            </a:rPr>
            <a:t>$</a:t>
          </a:r>
          <a:r>
            <a:rPr lang="en-US" b="1" dirty="0">
              <a:solidFill>
                <a:schemeClr val="accent3"/>
              </a:solidFill>
            </a:rPr>
            <a:t>3</a:t>
          </a:r>
          <a:endParaRPr lang="en-US" sz="1100" b="1" dirty="0">
            <a:solidFill>
              <a:schemeClr val="accent3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0.46354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-5252936" y="0"/>
          <a:ext cx="1591734" cy="7205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0.18049</cdr:x>
      <cdr:y>0</cdr:y>
    </cdr:from>
    <cdr:to>
      <cdr:x>0.39346</cdr:x>
      <cdr:y>0.13425</cdr:y>
    </cdr:to>
    <cdr:grpSp>
      <cdr:nvGrpSpPr>
        <cdr:cNvPr id="4" name="Group 3"/>
        <cdr:cNvGrpSpPr/>
      </cdr:nvGrpSpPr>
      <cdr:grpSpPr>
        <a:xfrm xmlns:a="http://schemas.openxmlformats.org/drawingml/2006/main">
          <a:off x="619778" y="0"/>
          <a:ext cx="731310" cy="415801"/>
          <a:chOff x="2425587" y="354966"/>
          <a:chExt cx="1168384" cy="368275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425587" y="354966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0.47919</cdr:x>
      <cdr:y>0.0075</cdr:y>
    </cdr:from>
    <cdr:to>
      <cdr:x>0.97322</cdr:x>
      <cdr:y>0.10679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645458" y="23242"/>
          <a:ext cx="1696432" cy="3074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0.21436</cdr:x>
      <cdr:y>0.01897</cdr:y>
    </cdr:from>
    <cdr:to>
      <cdr:x>0.64028</cdr:x>
      <cdr:y>0.1615</cdr:y>
    </cdr:to>
    <cdr:grpSp>
      <cdr:nvGrpSpPr>
        <cdr:cNvPr id="3" name="Group 2"/>
        <cdr:cNvGrpSpPr/>
      </cdr:nvGrpSpPr>
      <cdr:grpSpPr>
        <a:xfrm xmlns:a="http://schemas.openxmlformats.org/drawingml/2006/main">
          <a:off x="875019" y="59420"/>
          <a:ext cx="1738607" cy="446447"/>
          <a:chOff x="155179" y="-47562"/>
          <a:chExt cx="1168384" cy="368275"/>
        </a:xfrm>
      </cdr:grpSpPr>
      <cdr:sp macro="" textlink="">
        <cdr:nvSpPr>
          <cdr:cNvPr id="5" name="TextBox 1"/>
          <cdr:cNvSpPr txBox="1"/>
        </cdr:nvSpPr>
        <cdr:spPr bwMode="auto">
          <a:xfrm xmlns:a="http://schemas.openxmlformats.org/drawingml/2006/main">
            <a:off x="155179" y="-47562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0.09055</cdr:x>
      <cdr:y>0.09627</cdr:y>
    </cdr:from>
    <cdr:to>
      <cdr:x>0.45668</cdr:x>
      <cdr:y>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356072" y="301557"/>
          <a:ext cx="1439694" cy="2830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100" b="0" i="0" baseline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100" b="0" i="0" baseline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High Oil</a:t>
          </a:r>
          <a:r>
            <a:rPr lang="en-US" sz="1100" b="0" i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 Price</a:t>
          </a:r>
        </a:p>
        <a:p xmlns:a="http://schemas.openxmlformats.org/drawingml/2006/main">
          <a:pPr eaLnBrk="0" hangingPunct="0"/>
          <a:endParaRPr lang="en-US" sz="1100" b="0" i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High Oil and Gas </a:t>
          </a: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Resource/Technology</a:t>
          </a:r>
        </a:p>
        <a:p xmlns:a="http://schemas.openxmlformats.org/drawingml/2006/main">
          <a:pPr eaLnBrk="0" hangingPunct="0"/>
          <a:endParaRPr lang="en-US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900" b="0" i="0" baseline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accent3"/>
              </a:solidFill>
              <a:effectLst/>
            </a:rPr>
            <a:t>Low </a:t>
          </a:r>
          <a:r>
            <a:rPr lang="en-US" sz="1100" b="0" i="0" baseline="0" dirty="0">
              <a:solidFill>
                <a:schemeClr val="accent3"/>
              </a:solidFill>
              <a:effectLst/>
            </a:rPr>
            <a:t>Oil and Gas </a:t>
          </a:r>
          <a:endParaRPr lang="en-US" sz="1100" b="0" dirty="0">
            <a:solidFill>
              <a:schemeClr val="accent3"/>
            </a:solidFill>
            <a:effectLst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accent3"/>
              </a:solidFill>
              <a:effectLst/>
            </a:rPr>
            <a:t>Resource/Technology</a:t>
          </a:r>
        </a:p>
        <a:p xmlns:a="http://schemas.openxmlformats.org/drawingml/2006/main">
          <a:pPr eaLnBrk="0" hangingPunct="0"/>
          <a:endParaRPr lang="en-US" sz="1100" b="0" dirty="0" smtClean="0">
            <a:solidFill>
              <a:schemeClr val="accent3"/>
            </a:solidFill>
            <a:effectLst/>
          </a:endParaRPr>
        </a:p>
        <a:p xmlns:a="http://schemas.openxmlformats.org/drawingml/2006/main">
          <a:pPr eaLnBrk="0" hangingPunct="0"/>
          <a:endParaRPr lang="en-US" sz="1100" b="0" dirty="0">
            <a:solidFill>
              <a:schemeClr val="accent3"/>
            </a:solidFill>
            <a:effectLst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hangingPunct="0"/>
          <a:endParaRPr lang="en-US" sz="11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100" b="0" i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0.46354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-1232527"/>
          <a:ext cx="1894737" cy="734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0.21257</cdr:x>
      <cdr:y>0.06101</cdr:y>
    </cdr:from>
    <cdr:to>
      <cdr:x>0.42554</cdr:x>
      <cdr:y>0.10789</cdr:y>
    </cdr:to>
    <cdr:grpSp>
      <cdr:nvGrpSpPr>
        <cdr:cNvPr id="4" name="Group 3"/>
        <cdr:cNvGrpSpPr/>
      </cdr:nvGrpSpPr>
      <cdr:grpSpPr>
        <a:xfrm xmlns:a="http://schemas.openxmlformats.org/drawingml/2006/main">
          <a:off x="805754" y="198400"/>
          <a:ext cx="807270" cy="152450"/>
          <a:chOff x="1508395" y="-30147"/>
          <a:chExt cx="1168384" cy="267838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1508395" y="-30147"/>
            <a:ext cx="1168384" cy="26783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0.0869</cdr:x>
      <cdr:y>0.37486</cdr:y>
    </cdr:from>
    <cdr:to>
      <cdr:x>0.62937</cdr:x>
      <cdr:y>0.8953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329392" y="1219006"/>
          <a:ext cx="2056259" cy="16924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100" b="0" i="0" u="sng" baseline="0" dirty="0" smtClean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eaLnBrk="0" hangingPunct="0"/>
          <a:endParaRPr lang="en-US" sz="1100" b="0" i="0" baseline="0" dirty="0" smtClean="0">
            <a:solidFill>
              <a:schemeClr val="bg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?				</a:t>
          </a:r>
        </a:p>
        <a:p xmlns:a="http://schemas.openxmlformats.org/drawingml/2006/main">
          <a:pPr eaLnBrk="0" hangingPunct="0"/>
          <a:endParaRPr lang="en-US" sz="1100" b="0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Canada pipeline</a:t>
          </a:r>
          <a:r>
            <a:rPr lang="en-US" sz="1100" b="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 </a:t>
          </a:r>
          <a:r>
            <a:rPr lang="en-US" sz="1100" b="0" i="0" baseline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imports</a:t>
          </a:r>
        </a:p>
        <a:p xmlns:a="http://schemas.openxmlformats.org/drawingml/2006/main">
          <a:pPr eaLnBrk="0" hangingPunct="0"/>
          <a:endParaRPr lang="en-US" sz="1100" b="0" i="0" u="sng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100" b="0" i="0" u="sng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100" b="0" i="0" baseline="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   LNG imports</a:t>
          </a:r>
          <a:endParaRPr lang="en-US" sz="1100" b="0" i="0" dirty="0" smtClean="0">
            <a:solidFill>
              <a:schemeClr val="accent1">
                <a:lumMod val="60000"/>
                <a:lumOff val="4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0.62485</cdr:x>
      <cdr:y>0.35494</cdr:y>
    </cdr:from>
    <cdr:to>
      <cdr:x>0.84855</cdr:x>
      <cdr:y>0.64459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54084" y="11205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0.44055</cdr:x>
      <cdr:y>0.31197</cdr:y>
    </cdr:from>
    <cdr:to>
      <cdr:x>0.89108</cdr:x>
      <cdr:y>0.72482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9906" y="1014491"/>
          <a:ext cx="1707774" cy="1342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LNG exports</a:t>
          </a:r>
        </a:p>
        <a:p xmlns:a="http://schemas.openxmlformats.org/drawingml/2006/main">
          <a:endParaRPr lang="en-US" dirty="0">
            <a:solidFill>
              <a:schemeClr val="bg1"/>
            </a:solidFill>
          </a:endParaRPr>
        </a:p>
        <a:p xmlns:a="http://schemas.openxmlformats.org/drawingml/2006/main">
          <a:endParaRPr lang="en-US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Mexico pipeline export</a:t>
          </a:r>
        </a:p>
        <a:p xmlns:a="http://schemas.openxmlformats.org/drawingml/2006/main">
          <a:endParaRPr lang="en-US" sz="800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Canada pipeline export</a:t>
          </a:r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0.05289</cdr:x>
      <cdr:y>0</cdr:y>
    </cdr:from>
    <cdr:to>
      <cdr:x>0.51643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418113" y="-1292225"/>
          <a:ext cx="3664295" cy="7205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0.28704</cdr:x>
      <cdr:y>0.02073</cdr:y>
    </cdr:from>
    <cdr:to>
      <cdr:x>0.5</cdr:x>
      <cdr:y>0.15498</cdr:y>
    </cdr:to>
    <cdr:grpSp>
      <cdr:nvGrpSpPr>
        <cdr:cNvPr id="4" name="Group 3"/>
        <cdr:cNvGrpSpPr/>
      </cdr:nvGrpSpPr>
      <cdr:grpSpPr>
        <a:xfrm xmlns:a="http://schemas.openxmlformats.org/drawingml/2006/main">
          <a:off x="2327206" y="64650"/>
          <a:ext cx="1726594" cy="418678"/>
          <a:chOff x="2046979" y="26064"/>
          <a:chExt cx="1168384" cy="368275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046979" y="26064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0.52059</cdr:x>
      <cdr:y>0.1578</cdr:y>
    </cdr:from>
    <cdr:to>
      <cdr:x>0.9664</cdr:x>
      <cdr:y>0.24637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4220776" y="492115"/>
          <a:ext cx="3614449" cy="276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Low Oil and Gas Resource and Technology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0.74003</cdr:x>
      <cdr:y>0.60732</cdr:y>
    </cdr:from>
    <cdr:to>
      <cdr:x>0.96521</cdr:x>
      <cdr:y>0.7008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999830" y="1894010"/>
          <a:ext cx="1825669" cy="291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AEO 2018 Reference</a:t>
          </a:r>
        </a:p>
      </cdr:txBody>
    </cdr:sp>
  </cdr:relSizeAnchor>
  <cdr:relSizeAnchor xmlns:cdr="http://schemas.openxmlformats.org/drawingml/2006/chartDrawing">
    <cdr:from>
      <cdr:x>0.521</cdr:x>
      <cdr:y>0.75539</cdr:y>
    </cdr:from>
    <cdr:to>
      <cdr:x>0.97067</cdr:x>
      <cdr:y>0.84002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4224098" y="2355786"/>
          <a:ext cx="3645744" cy="2639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High Oil and Gas Resource and Technology</a:t>
          </a:r>
        </a:p>
      </cdr:txBody>
    </cdr:sp>
  </cdr:relSizeAnchor>
  <cdr:relSizeAnchor xmlns:cdr="http://schemas.openxmlformats.org/drawingml/2006/chartDrawing">
    <cdr:from>
      <cdr:x>0.73258</cdr:x>
      <cdr:y>0.40653</cdr:y>
    </cdr:from>
    <cdr:to>
      <cdr:x>0.96161</cdr:x>
      <cdr:y>0.5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5939432" y="1267822"/>
          <a:ext cx="1856884" cy="291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AEO 2017 Reference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0.84215</cdr:x>
      <cdr:y>0.16233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4304" y="0"/>
          <a:ext cx="2297890" cy="445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Electricity use growth rate </a:t>
          </a:r>
        </a:p>
        <a:p xmlns:a="http://schemas.openxmlformats.org/drawingml/2006/main">
          <a:pPr eaLnBrk="0" hangingPunct="0"/>
          <a:r>
            <a:rPr lang="en-US" sz="120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percent growth (three-year rolling average)</a:t>
          </a:r>
          <a:endParaRPr lang="en-US" sz="12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0.22494</cdr:x>
      <cdr:y>0.14544</cdr:y>
    </cdr:from>
    <cdr:to>
      <cdr:x>0.4379</cdr:x>
      <cdr:y>0.25677</cdr:y>
    </cdr:to>
    <cdr:grpSp>
      <cdr:nvGrpSpPr>
        <cdr:cNvPr id="4" name="Group 3"/>
        <cdr:cNvGrpSpPr/>
      </cdr:nvGrpSpPr>
      <cdr:grpSpPr>
        <a:xfrm xmlns:a="http://schemas.openxmlformats.org/drawingml/2006/main">
          <a:off x="920022" y="508642"/>
          <a:ext cx="871022" cy="389350"/>
          <a:chOff x="2023202" y="517149"/>
          <a:chExt cx="1168384" cy="318718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023202" y="517149"/>
            <a:ext cx="1168384" cy="31871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0.75575</cdr:x>
      <cdr:y>0.48735</cdr:y>
    </cdr:from>
    <cdr:to>
      <cdr:x>1</cdr:x>
      <cdr:y>0.89922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3091075" y="1704376"/>
          <a:ext cx="999001" cy="1440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High Economic Growth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 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675005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Economic Growth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0.96791</cdr:x>
      <cdr:y>0.19097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4304" y="0"/>
          <a:ext cx="2643172" cy="523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Electricity use by end-use demand sector </a:t>
          </a:r>
        </a:p>
        <a:p xmlns:a="http://schemas.openxmlformats.org/drawingml/2006/main">
          <a:pPr eaLnBrk="0" hangingPunct="0"/>
          <a:r>
            <a:rPr lang="en-US" sz="120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billion kilowatthours</a:t>
          </a:r>
          <a:endParaRPr lang="en-US" sz="12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0.71816</cdr:x>
      <cdr:y>0.34292</cdr:y>
    </cdr:from>
    <cdr:to>
      <cdr:x>0.94277</cdr:x>
      <cdr:y>0.4757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941112" y="1199272"/>
          <a:ext cx="919855" cy="464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direct use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bg1">
                <a:lumMod val="6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electricity 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sales</a:t>
          </a:r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0.07126</cdr:x>
      <cdr:y>0.89087</cdr:y>
    </cdr:from>
    <cdr:to>
      <cdr:x>0.90789</cdr:x>
      <cdr:y>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91829" y="3115621"/>
          <a:ext cx="3426297" cy="3816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residential                        industrial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       commercial                transportation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0.05988</cdr:y>
    </cdr:from>
    <cdr:to>
      <cdr:x>0.21689</cdr:x>
      <cdr:y>0.98998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0" y="203919"/>
          <a:ext cx="569804" cy="31674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0.16062</cdr:x>
      <cdr:y>0.22632</cdr:y>
    </cdr:from>
    <cdr:to>
      <cdr:x>0.73967</cdr:x>
      <cdr:y>0.37323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464320" y="770738"/>
          <a:ext cx="1673913" cy="5002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</a:t>
          </a:r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projections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0.18466</cdr:x>
      <cdr:y>0.06301</cdr:y>
    </cdr:from>
    <cdr:to>
      <cdr:x>0.8671</cdr:x>
      <cdr:y>0.30945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485139" y="214592"/>
          <a:ext cx="1792910" cy="8392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>
            <a:lnSpc>
              <a:spcPct val="90000"/>
            </a:lnSpc>
          </a:pPr>
          <a:r>
            <a:rPr lang="en-US" sz="115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High Oil and Gas Resource/Technology</a:t>
          </a:r>
        </a:p>
        <a:p xmlns:a="http://schemas.openxmlformats.org/drawingml/2006/main">
          <a:pPr algn="l" eaLnBrk="0" hangingPunct="0">
            <a:lnSpc>
              <a:spcPct val="90000"/>
            </a:lnSpc>
          </a:pPr>
          <a:r>
            <a:rPr lang="en-US" sz="115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(low natural gas prices)</a:t>
          </a:r>
          <a:endParaRPr lang="en-US" sz="115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0.05405</cdr:x>
      <cdr:y>0.92727</cdr:y>
    </cdr:from>
    <cdr:to>
      <cdr:x>0.21302</cdr:x>
      <cdr:y>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46648" y="3959510"/>
          <a:ext cx="431321" cy="3105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0.25243</cdr:x>
      <cdr:y>0.25562</cdr:y>
    </cdr:from>
    <cdr:to>
      <cdr:x>0.76089</cdr:x>
      <cdr:y>0.40606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757312" y="893970"/>
          <a:ext cx="1525457" cy="5261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0.04314</cdr:x>
      <cdr:y>0.08107</cdr:y>
    </cdr:from>
    <cdr:to>
      <cdr:x>0.2455</cdr:x>
      <cdr:y>0.97972</cdr:y>
    </cdr:to>
    <cdr:grpSp>
      <cdr:nvGrpSpPr>
        <cdr:cNvPr id="7" name="Group 6"/>
        <cdr:cNvGrpSpPr/>
      </cdr:nvGrpSpPr>
      <cdr:grpSpPr>
        <a:xfrm xmlns:a="http://schemas.openxmlformats.org/drawingml/2006/main">
          <a:off x="120452" y="283523"/>
          <a:ext cx="565011" cy="3142816"/>
          <a:chOff x="120768" y="357217"/>
          <a:chExt cx="566419" cy="3959524"/>
        </a:xfrm>
      </cdr:grpSpPr>
      <cdr:sp macro="" textlink="">
        <cdr:nvSpPr>
          <cdr:cNvPr id="2" name="Rectangle 1"/>
          <cdr:cNvSpPr/>
        </cdr:nvSpPr>
        <cdr:spPr>
          <a:xfrm xmlns:a="http://schemas.openxmlformats.org/drawingml/2006/main">
            <a:off x="187088" y="357217"/>
            <a:ext cx="500099" cy="366622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Rectangle 5"/>
          <cdr:cNvSpPr/>
        </cdr:nvSpPr>
        <cdr:spPr>
          <a:xfrm xmlns:a="http://schemas.openxmlformats.org/drawingml/2006/main">
            <a:off x="120768" y="4006191"/>
            <a:ext cx="560492" cy="31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0.2438</cdr:x>
      <cdr:y>0.10205</cdr:y>
    </cdr:from>
    <cdr:to>
      <cdr:x>0.94454</cdr:x>
      <cdr:y>0.27948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731433" y="356896"/>
          <a:ext cx="2102311" cy="6205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>
            <a:lnSpc>
              <a:spcPct val="90000"/>
            </a:lnSpc>
          </a:pPr>
          <a:r>
            <a:rPr lang="en-US" sz="115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Low Oil and Gas Resource/Technology</a:t>
          </a:r>
        </a:p>
        <a:p xmlns:a="http://schemas.openxmlformats.org/drawingml/2006/main">
          <a:pPr algn="l" eaLnBrk="0" hangingPunct="0">
            <a:lnSpc>
              <a:spcPct val="90000"/>
            </a:lnSpc>
          </a:pPr>
          <a:r>
            <a:rPr lang="en-US" sz="115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(high natural gas prices)</a:t>
          </a:r>
          <a:endParaRPr lang="en-US" sz="115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0.34281</cdr:x>
      <cdr:y>0.26243</cdr:y>
    </cdr:from>
    <cdr:to>
      <cdr:x>0.75857</cdr:x>
      <cdr:y>0.3763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215508" y="917801"/>
          <a:ext cx="1474189" cy="398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projections        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</a:p>
        <a:p xmlns:a="http://schemas.openxmlformats.org/drawingml/2006/main">
          <a:pPr eaLnBrk="0" hangingPunct="0"/>
          <a:endParaRPr lang="en-US" sz="1200" b="1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bg2"/>
              </a:solidFill>
              <a:ea typeface="Times New Roman" charset="0"/>
              <a:cs typeface="Times New Roman" charset="0"/>
            </a:rPr>
            <a:t>     </a:t>
          </a:r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Reference case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3.64538E-7</cdr:y>
    </cdr:from>
    <cdr:to>
      <cdr:x>1</cdr:x>
      <cdr:y>0.1007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0" y="1"/>
          <a:ext cx="3054096" cy="2762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Electricity generation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from selected fuels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billion kilowatthours</a:t>
          </a:r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0.38373</cdr:x>
      <cdr:y>0.09914</cdr:y>
    </cdr:from>
    <cdr:to>
      <cdr:x>0.61627</cdr:x>
      <cdr:y>0.36061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0604" y="346731"/>
          <a:ext cx="824524" cy="914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Reference</a:t>
          </a:r>
          <a:endParaRPr lang="en-US" sz="12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0.72119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4017312" cy="638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b="0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0.19532</cdr:x>
      <cdr:y>0.00882</cdr:y>
    </cdr:from>
    <cdr:to>
      <cdr:x>0.40828</cdr:x>
      <cdr:y>0.14307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583644" y="26669"/>
          <a:ext cx="1726681" cy="4057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0.89322</cdr:x>
      <cdr:y>0.17862</cdr:y>
    </cdr:from>
    <cdr:to>
      <cdr:x>1</cdr:x>
      <cdr:y>0.75735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7242243" y="539839"/>
          <a:ext cx="865761" cy="1749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dirty="0">
              <a:solidFill>
                <a:schemeClr val="accent4"/>
              </a:solidFill>
              <a:effectLst/>
              <a:latin typeface="+mn-lt"/>
              <a:ea typeface="+mn-ea"/>
              <a:cs typeface="+mn-cs"/>
            </a:rPr>
            <a:t>solar</a:t>
          </a:r>
          <a:endParaRPr lang="en-US" sz="1200" b="0" dirty="0">
            <a:solidFill>
              <a:schemeClr val="accent4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wind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oil and </a:t>
          </a:r>
          <a:endParaRPr lang="en-US" sz="1200" b="0" i="0" dirty="0" smtClean="0">
            <a:solidFill>
              <a:schemeClr val="accent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gas</a:t>
          </a:r>
          <a:endParaRPr lang="en-US" sz="1200" b="0" i="0" dirty="0">
            <a:solidFill>
              <a:schemeClr val="accent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dirty="0">
              <a:solidFill>
                <a:schemeClr val="accent5"/>
              </a:solidFill>
              <a:effectLst/>
              <a:latin typeface="+mn-lt"/>
              <a:ea typeface="+mn-ea"/>
              <a:cs typeface="+mn-cs"/>
            </a:rPr>
            <a:t>nuclear</a:t>
          </a:r>
          <a:endParaRPr lang="en-US" sz="1200" b="0" dirty="0">
            <a:solidFill>
              <a:schemeClr val="accent5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other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0.68104</cdr:x>
      <cdr:y>0.10091</cdr:y>
    </cdr:from>
    <cdr:to>
      <cdr:x>0.87642</cdr:x>
      <cdr:y>0.78682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521875" y="304978"/>
          <a:ext cx="1584180" cy="20730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additions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0.05635</cdr:x>
      <cdr:y>0.1389</cdr:y>
    </cdr:from>
    <cdr:to>
      <cdr:x>0.51919</cdr:x>
      <cdr:y>0.27856</cdr:y>
    </cdr:to>
    <cdr:grpSp>
      <cdr:nvGrpSpPr>
        <cdr:cNvPr id="2" name="Group 1"/>
        <cdr:cNvGrpSpPr/>
      </cdr:nvGrpSpPr>
      <cdr:grpSpPr>
        <a:xfrm xmlns:a="http://schemas.openxmlformats.org/drawingml/2006/main">
          <a:off x="188762" y="485770"/>
          <a:ext cx="1550423" cy="488428"/>
          <a:chOff x="-150449" y="354011"/>
          <a:chExt cx="1196915" cy="348855"/>
        </a:xfrm>
      </cdr:grpSpPr>
      <cdr:sp macro="" textlink="">
        <cdr:nvSpPr>
          <cdr:cNvPr id="10" name="TextBox 12"/>
          <cdr:cNvSpPr txBox="1"/>
        </cdr:nvSpPr>
        <cdr:spPr>
          <a:xfrm xmlns:a="http://schemas.openxmlformats.org/drawingml/2006/main">
            <a:off x="109807" y="354011"/>
            <a:ext cx="388733" cy="19784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/>
              <a:t>2017</a:t>
            </a:r>
          </a:p>
        </cdr:txBody>
      </cdr:sp>
      <cdr:sp macro="" textlink="">
        <cdr:nvSpPr>
          <cdr:cNvPr id="11" name="TextBox 8"/>
          <cdr:cNvSpPr txBox="1"/>
        </cdr:nvSpPr>
        <cdr:spPr>
          <a:xfrm xmlns:a="http://schemas.openxmlformats.org/drawingml/2006/main">
            <a:off x="-150449" y="505022"/>
            <a:ext cx="1196915" cy="19784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dirty="0">
                <a:solidFill>
                  <a:schemeClr val="bg2"/>
                </a:solidFill>
              </a:rPr>
              <a:t>history    </a:t>
            </a:r>
            <a:r>
              <a:rPr lang="en-US" sz="1200" dirty="0" smtClean="0">
                <a:solidFill>
                  <a:schemeClr val="bg2"/>
                </a:solidFill>
              </a:rPr>
              <a:t>projections</a:t>
            </a:r>
            <a:endParaRPr lang="en-US" sz="1200" dirty="0">
              <a:solidFill>
                <a:schemeClr val="bg2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3.64538E-7</cdr:x>
      <cdr:y>0</cdr:y>
    </cdr:from>
    <cdr:to>
      <cdr:x>0.67768</cdr:x>
      <cdr:y>0.14386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" y="0"/>
          <a:ext cx="1859000" cy="342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Crude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oil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production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million barrels per day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0.8367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9476" y="0"/>
          <a:ext cx="4704447" cy="815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0.27182</cdr:x>
      <cdr:y>0.00764</cdr:y>
    </cdr:from>
    <cdr:to>
      <cdr:x>0.48478</cdr:x>
      <cdr:y>0.24773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174863" y="23531"/>
          <a:ext cx="1703893" cy="739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0.38328</cdr:x>
      <cdr:y>0.20215</cdr:y>
    </cdr:from>
    <cdr:to>
      <cdr:x>0.78818</cdr:x>
      <cdr:y>0.3011</cdr:y>
    </cdr:to>
    <cdr:grpSp>
      <cdr:nvGrpSpPr>
        <cdr:cNvPr id="13" name="Group 12"/>
        <cdr:cNvGrpSpPr/>
      </cdr:nvGrpSpPr>
      <cdr:grpSpPr>
        <a:xfrm xmlns:a="http://schemas.openxmlformats.org/drawingml/2006/main">
          <a:off x="3066623" y="622251"/>
          <a:ext cx="3239605" cy="304584"/>
          <a:chOff x="1216879" y="-3595803"/>
          <a:chExt cx="4033714" cy="757240"/>
        </a:xfrm>
      </cdr:grpSpPr>
      <cdr:grpSp>
        <cdr:nvGrpSpPr>
          <cdr:cNvPr id="14" name="Group 13"/>
          <cdr:cNvGrpSpPr/>
        </cdr:nvGrpSpPr>
        <cdr:grpSpPr>
          <a:xfrm xmlns:a="http://schemas.openxmlformats.org/drawingml/2006/main">
            <a:off x="1216879" y="-3595803"/>
            <a:ext cx="4033714" cy="318742"/>
            <a:chOff x="1204858" y="-3596255"/>
            <a:chExt cx="3993867" cy="318782"/>
          </a:xfrm>
        </cdr:grpSpPr>
        <cdr:sp macro="" textlink="">
          <cdr:nvSpPr>
            <cdr:cNvPr id="16" name="TextBox 4"/>
            <cdr:cNvSpPr txBox="1"/>
          </cdr:nvSpPr>
          <cdr:spPr bwMode="auto">
            <a:xfrm xmlns:a="http://schemas.openxmlformats.org/drawingml/2006/main">
              <a:off x="1677424" y="-3596255"/>
              <a:ext cx="3521301" cy="318782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>
              <a:noFill/>
              <a:miter lim="800000"/>
              <a:headEnd/>
              <a:tailEnd/>
            </a:ln>
          </cdr:spPr>
          <cdr:txBody>
            <a:bodyPr xmlns:a="http://schemas.openxmlformats.org/drawingml/2006/main" wrap="square" lIns="0" tIns="0" rIns="0" rtlCol="0">
              <a:prstTxWarp prst="textNoShape">
                <a:avLst/>
              </a:prstTxWarp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eaLnBrk="0" hangingPunct="0"/>
              <a:r>
                <a:rPr lang="en-US" sz="1200" i="0" dirty="0" smtClean="0">
                  <a:solidFill>
                    <a:schemeClr val="tx1"/>
                  </a:solidFill>
                  <a:latin typeface="+mn-lt"/>
                  <a:ea typeface="Times New Roman" charset="0"/>
                  <a:cs typeface="Times New Roman" charset="0"/>
                </a:rPr>
                <a:t>Reference</a:t>
              </a:r>
              <a:r>
                <a:rPr lang="en-US" sz="1200" i="0" baseline="0" dirty="0" smtClean="0">
                  <a:solidFill>
                    <a:schemeClr val="tx1"/>
                  </a:solidFill>
                  <a:latin typeface="+mn-lt"/>
                  <a:ea typeface="Times New Roman" charset="0"/>
                  <a:cs typeface="Times New Roman" charset="0"/>
                </a:rPr>
                <a:t> case                      </a:t>
              </a:r>
            </a:p>
            <a:p xmlns:a="http://schemas.openxmlformats.org/drawingml/2006/main">
              <a:pPr eaLnBrk="0" hangingPunct="0"/>
              <a:r>
                <a:rPr lang="en-US" sz="1200" i="0" baseline="0" dirty="0" smtClean="0">
                  <a:solidFill>
                    <a:schemeClr val="tx1"/>
                  </a:solidFill>
                  <a:latin typeface="+mn-lt"/>
                  <a:ea typeface="Times New Roman" charset="0"/>
                  <a:cs typeface="Times New Roman" charset="0"/>
                </a:rPr>
                <a:t>Reference with</a:t>
              </a:r>
              <a:r>
                <a:rPr lang="en-US" sz="1200" i="0" dirty="0" smtClean="0">
                  <a:solidFill>
                    <a:schemeClr val="tx1"/>
                  </a:solidFill>
                  <a:latin typeface="+mn-lt"/>
                  <a:ea typeface="Times New Roman" charset="0"/>
                  <a:cs typeface="Times New Roman" charset="0"/>
                </a:rPr>
                <a:t> </a:t>
              </a:r>
              <a:r>
                <a:rPr lang="en-US" sz="1200" i="0" baseline="0" dirty="0" smtClean="0">
                  <a:solidFill>
                    <a:schemeClr val="tx1"/>
                  </a:solidFill>
                  <a:latin typeface="+mn-lt"/>
                  <a:ea typeface="Times New Roman" charset="0"/>
                  <a:cs typeface="Times New Roman" charset="0"/>
                </a:rPr>
                <a:t>Clean</a:t>
              </a:r>
              <a:r>
                <a:rPr lang="en-US" sz="1200" i="0" dirty="0" smtClean="0">
                  <a:solidFill>
                    <a:schemeClr val="tx1"/>
                  </a:solidFill>
                  <a:latin typeface="+mn-lt"/>
                  <a:ea typeface="Times New Roman" charset="0"/>
                  <a:cs typeface="Times New Roman" charset="0"/>
                </a:rPr>
                <a:t> Power Plan</a:t>
              </a:r>
            </a:p>
          </cdr:txBody>
        </cdr:sp>
        <cdr:cxnSp macro="">
          <cdr:nvCxnSpPr>
            <cdr:cNvPr id="17" name="Straight Connector 16"/>
            <cdr:cNvCxnSpPr/>
          </cdr:nvCxnSpPr>
          <cdr:spPr bwMode="auto">
            <a:xfrm xmlns:a="http://schemas.openxmlformats.org/drawingml/2006/main">
              <a:off x="1204858" y="-3278371"/>
              <a:ext cx="364596" cy="0"/>
            </a:xfrm>
            <a:prstGeom xmlns:a="http://schemas.openxmlformats.org/drawingml/2006/main" prst="line">
              <a:avLst/>
            </a:prstGeom>
            <a:solidFill xmlns:a="http://schemas.openxmlformats.org/drawingml/2006/main">
              <a:schemeClr val="accent1"/>
            </a:solidFill>
            <a:ln xmlns:a="http://schemas.openxmlformats.org/drawingml/2006/main" w="222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 xmlns:a="http://schemas.openxmlformats.org/drawingml/2006/main"/>
          </cdr:spPr>
        </cdr:cxnSp>
      </cdr:grpSp>
      <cdr:cxnSp macro="">
        <cdr:nvCxnSpPr>
          <cdr:cNvPr id="15" name="Straight Connector 14"/>
          <cdr:cNvCxnSpPr/>
        </cdr:nvCxnSpPr>
        <cdr:spPr bwMode="auto">
          <a:xfrm xmlns:a="http://schemas.openxmlformats.org/drawingml/2006/main">
            <a:off x="1232352" y="-2838563"/>
            <a:ext cx="370072" cy="0"/>
          </a:xfrm>
          <a:prstGeom xmlns:a="http://schemas.openxmlformats.org/drawingml/2006/main" prst="line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22225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0.88897</cdr:x>
      <cdr:y>0.4831</cdr:y>
    </cdr:from>
    <cdr:to>
      <cdr:x>0.99589</cdr:x>
      <cdr:y>0.85141</cdr:y>
    </cdr:to>
    <cdr:sp macro="" textlink="">
      <cdr:nvSpPr>
        <cdr:cNvPr id="18" name="TextBox 1"/>
        <cdr:cNvSpPr txBox="1"/>
      </cdr:nvSpPr>
      <cdr:spPr bwMode="auto">
        <a:xfrm xmlns:a="http://schemas.openxmlformats.org/drawingml/2006/main">
          <a:off x="7112657" y="1487057"/>
          <a:ext cx="855450" cy="1133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Total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 smtClean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 smtClean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West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Interior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Appalachia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0.94271</cdr:x>
      <cdr:y>0.17708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586033" cy="44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0.37605</cdr:x>
      <cdr:y>0.03205</cdr:y>
    </cdr:from>
    <cdr:to>
      <cdr:x>0.58901</cdr:x>
      <cdr:y>0.1663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478735" y="99254"/>
          <a:ext cx="837410" cy="4158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0.46354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1271583" cy="584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0.36197</cdr:x>
      <cdr:y>0.03642</cdr:y>
    </cdr:from>
    <cdr:to>
      <cdr:x>0.57493</cdr:x>
      <cdr:y>0.16192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456110" y="112805"/>
          <a:ext cx="856680" cy="388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0.48264</cdr:x>
      <cdr:y>0.17361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647950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0.68896</cdr:x>
      <cdr:y>0.23099</cdr:y>
    </cdr:from>
    <cdr:to>
      <cdr:x>0.78296</cdr:x>
      <cdr:y>0.37567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709152" y="659206"/>
          <a:ext cx="369651" cy="412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5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2050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0.48264</cdr:x>
      <cdr:y>0.17361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647950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0.6647</cdr:x>
      <cdr:y>0.22098</cdr:y>
    </cdr:from>
    <cdr:to>
      <cdr:x>0.8313</cdr:x>
      <cdr:y>0.5574</cdr:y>
    </cdr:to>
    <cdr:sp macro="" textlink="">
      <cdr:nvSpPr>
        <cdr:cNvPr id="4" name="TextBox 3"/>
        <cdr:cNvSpPr txBox="1"/>
      </cdr:nvSpPr>
      <cdr:spPr bwMode="auto">
        <a:xfrm xmlns:a="http://schemas.openxmlformats.org/drawingml/2006/main">
          <a:off x="2673894" y="630622"/>
          <a:ext cx="670186" cy="960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96D7">
                  <a:lumMod val="50000"/>
                </a:srgb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2050</a:t>
          </a:r>
        </a:p>
        <a:p xmlns:a="http://schemas.openxmlformats.org/drawingml/2006/main">
          <a:pPr eaLnBrk="0" hangingPunct="0"/>
          <a:endParaRPr lang="en-US" sz="1600" b="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575" y="0"/>
          <a:ext cx="2543175" cy="638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0.80986</cdr:y>
    </cdr:from>
    <cdr:to>
      <cdr:x>0.029</cdr:x>
      <cdr:y>0.91381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2492893"/>
          <a:ext cx="232029" cy="3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lIns="45720" tIns="0" rIns="0" bIns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\\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0</a:t>
          </a:r>
        </a:p>
      </cdr:txBody>
    </cdr:sp>
  </cdr:relSizeAnchor>
  <cdr:relSizeAnchor xmlns:cdr="http://schemas.openxmlformats.org/drawingml/2006/chartDrawing">
    <cdr:from>
      <cdr:x>0.2257</cdr:x>
      <cdr:y>0.02003</cdr:y>
    </cdr:from>
    <cdr:to>
      <cdr:x>0.47481</cdr:x>
      <cdr:y>0.14386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805834" y="61644"/>
          <a:ext cx="1993129" cy="381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2017</a:t>
          </a:r>
        </a:p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projections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0.80136</cdr:x>
      <cdr:y>0.28464</cdr:y>
    </cdr:from>
    <cdr:to>
      <cdr:x>1</cdr:x>
      <cdr:y>1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411662" y="836537"/>
          <a:ext cx="1589338" cy="21024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High Economic Growth</a:t>
          </a:r>
          <a:r>
            <a:rPr lang="en-US" sz="12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n-US" sz="1200" b="0" i="0" baseline="0" dirty="0">
            <a:solidFill>
              <a:schemeClr val="accent4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accent4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High Oil Price</a:t>
          </a:r>
        </a:p>
        <a:p xmlns:a="http://schemas.openxmlformats.org/drawingml/2006/main">
          <a:pPr eaLnBrk="0" hangingPunct="0"/>
          <a:r>
            <a:rPr lang="en-US" sz="1200" b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Reference </a:t>
          </a:r>
          <a:endParaRPr lang="en-US" sz="1200" b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Low </a:t>
          </a:r>
          <a:r>
            <a:rPr lang="en-US" sz="1200" b="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Oil Price</a:t>
          </a:r>
          <a:endParaRPr lang="en-US" sz="1200" b="0" dirty="0">
            <a:solidFill>
              <a:schemeClr val="accent5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dirty="0">
              <a:solidFill>
                <a:schemeClr val="accent6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Low Economic Growth</a:t>
          </a:r>
          <a:endParaRPr lang="en-US" sz="1200" b="0" i="0" baseline="0" dirty="0">
            <a:solidFill>
              <a:schemeClr val="accent6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0.31948</cdr:x>
      <cdr:y>0.16922</cdr:y>
    </cdr:from>
    <cdr:to>
      <cdr:x>0.53244</cdr:x>
      <cdr:y>0.30347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295113" y="591820"/>
          <a:ext cx="863305" cy="4695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0.43673</cdr:x>
      <cdr:y>0.06737</cdr:y>
    </cdr:from>
    <cdr:to>
      <cdr:x>0.90641</cdr:x>
      <cdr:y>0.93577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770433" y="235597"/>
          <a:ext cx="1904021" cy="3037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endParaRPr lang="en-US" sz="11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1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100" b="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1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300" dirty="0">
              <a:solidFill>
                <a:schemeClr val="accent2"/>
              </a:solidFill>
              <a:ea typeface="Times New Roman" charset="0"/>
              <a:cs typeface="Times New Roman" charset="0"/>
            </a:rPr>
            <a:t> </a:t>
          </a:r>
          <a:endParaRPr lang="en-US" sz="300" dirty="0" smtClean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150" b="0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petroleum</a:t>
          </a:r>
          <a:r>
            <a:rPr lang="en-US" sz="1150" b="0" i="0" baseline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 &amp; other liquids</a:t>
          </a:r>
        </a:p>
        <a:p xmlns:a="http://schemas.openxmlformats.org/drawingml/2006/main">
          <a:pPr algn="r" eaLnBrk="0" hangingPunct="0"/>
          <a:endParaRPr lang="en-US" sz="300" dirty="0" smtClean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 smtClean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baseline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150" b="0" i="0" baseline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kumimoji="0" lang="en-US" sz="115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rgbClr val="000000">
                <a:lumMod val="50000"/>
                <a:lumOff val="50000"/>
              </a:srgb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rgbClr val="000000">
                <a:lumMod val="50000"/>
                <a:lumOff val="50000"/>
              </a:srgb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rgbClr val="000000">
                <a:lumMod val="50000"/>
                <a:lumOff val="50000"/>
              </a:srgb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rgbClr val="000000">
                <a:lumMod val="50000"/>
                <a:lumOff val="50000"/>
              </a:srgb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algn="r" eaLnBrk="0" hangingPunct="0"/>
          <a:r>
            <a:rPr lang="en-US" sz="300" dirty="0">
              <a:solidFill>
                <a:srgbClr val="000000">
                  <a:lumMod val="50000"/>
                  <a:lumOff val="50000"/>
                </a:srgbClr>
              </a:solidFill>
              <a:ea typeface="Times New Roman" charset="0"/>
              <a:cs typeface="Times New Roman" charset="0"/>
            </a:rPr>
            <a:t> </a:t>
          </a:r>
          <a:r>
            <a:rPr lang="en-US" sz="300" dirty="0" smtClean="0">
              <a:solidFill>
                <a:srgbClr val="000000">
                  <a:lumMod val="50000"/>
                  <a:lumOff val="50000"/>
                </a:srgbClr>
              </a:solidFill>
              <a:ea typeface="Times New Roman" charset="0"/>
              <a:cs typeface="Times New Roman" charset="0"/>
            </a:rPr>
            <a:t>              </a:t>
          </a:r>
        </a:p>
        <a:p xmlns:a="http://schemas.openxmlformats.org/drawingml/2006/main">
          <a:pPr algn="r" eaLnBrk="0" hangingPunct="0"/>
          <a:r>
            <a:rPr kumimoji="0" lang="en-US" sz="11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Times New Roman" charset="0"/>
              <a:cs typeface="Times New Roman" charset="0"/>
            </a:rPr>
            <a:t>coal</a:t>
          </a:r>
        </a:p>
        <a:p xmlns:a="http://schemas.openxmlformats.org/drawingml/2006/main">
          <a:pPr algn="r" eaLnBrk="0" hangingPunct="0"/>
          <a:r>
            <a:rPr lang="en-US" sz="1150" dirty="0">
              <a:solidFill>
                <a:schemeClr val="accent3"/>
              </a:solidFill>
              <a:ea typeface="Times New Roman" charset="0"/>
              <a:cs typeface="Times New Roman" charset="0"/>
            </a:rPr>
            <a:t>o</a:t>
          </a:r>
          <a:r>
            <a:rPr lang="en-US" sz="1150" noProof="0" dirty="0" err="1" smtClean="0">
              <a:solidFill>
                <a:schemeClr val="accent3"/>
              </a:solidFill>
              <a:ea typeface="Times New Roman" charset="0"/>
              <a:cs typeface="Times New Roman" charset="0"/>
            </a:rPr>
            <a:t>ther</a:t>
          </a:r>
          <a:r>
            <a:rPr lang="en-US" sz="1150" noProof="0" dirty="0" smtClean="0">
              <a:solidFill>
                <a:schemeClr val="accent3"/>
              </a:solidFill>
              <a:ea typeface="Times New Roman" charset="0"/>
              <a:cs typeface="Times New Roman" charset="0"/>
            </a:rPr>
            <a:t> renewable energy</a:t>
          </a:r>
          <a:endParaRPr kumimoji="0" lang="en-US" sz="115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chemeClr val="bg1">
                <a:lumMod val="5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100" b="0" i="0" baseline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          </a:t>
          </a:r>
        </a:p>
        <a:p xmlns:a="http://schemas.openxmlformats.org/drawingml/2006/main">
          <a:pPr algn="r" eaLnBrk="0" hangingPunct="0"/>
          <a:r>
            <a:rPr lang="en-US" sz="1150" b="0" i="0" baseline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                         nuclear</a:t>
          </a:r>
        </a:p>
        <a:p xmlns:a="http://schemas.openxmlformats.org/drawingml/2006/main">
          <a:pPr algn="r" eaLnBrk="0" hangingPunct="0"/>
          <a:endParaRPr lang="en-US" sz="300" dirty="0">
            <a:solidFill>
              <a:schemeClr val="accent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chemeClr val="accent1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150" b="0" i="0" baseline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hydro</a:t>
          </a:r>
        </a:p>
      </cdr:txBody>
    </cdr:sp>
  </cdr:relSizeAnchor>
  <cdr:relSizeAnchor xmlns:cdr="http://schemas.openxmlformats.org/drawingml/2006/chartDrawing">
    <cdr:from>
      <cdr:x>0</cdr:x>
      <cdr:y>0.01537</cdr:y>
    </cdr:from>
    <cdr:to>
      <cdr:x>0.22274</cdr:x>
      <cdr:y>0.3086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3753"/>
          <a:ext cx="875867" cy="1025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Energy Consumption (Reference case)</a:t>
          </a:r>
        </a:p>
        <a:p xmlns:a="http://schemas.openxmlformats.org/drawingml/2006/main">
          <a:r>
            <a:rPr lang="en-US" sz="1200" dirty="0" smtClean="0"/>
            <a:t>quadrillion British thermal units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0.48008</cdr:x>
      <cdr:y>0.82711</cdr:y>
    </cdr:from>
    <cdr:to>
      <cdr:x>0.72636</cdr:x>
      <cdr:y>0.8657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946155" y="2892623"/>
          <a:ext cx="998385" cy="1349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150" b="0" i="0" baseline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Liquid biofuels</a:t>
          </a:r>
          <a:endParaRPr lang="en-US" sz="1150" b="0" i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0.38685</cdr:x>
      <cdr:y>0.13049</cdr:y>
    </cdr:from>
    <cdr:to>
      <cdr:x>0.93336</cdr:x>
      <cdr:y>1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1556193" y="400680"/>
          <a:ext cx="2198451" cy="26698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r" defTabSz="914400" eaLnBrk="0" fontAlgn="auto" latinLnBrk="0" hangingPunct="0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150" b="0" i="0" u="none" strike="noStrike" kern="0" cap="none" spc="0" normalizeH="0" baseline="0" noProof="0" dirty="0" smtClean="0">
            <a:ln>
              <a:noFill/>
            </a:ln>
            <a:solidFill>
              <a:srgbClr val="0096D7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96D7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r" defTabSz="914400" eaLnBrk="0" fontAlgn="auto" latinLnBrk="0" hangingPunct="0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50" b="0" i="0" u="none" strike="noStrike" kern="0" cap="none" spc="0" normalizeH="0" baseline="0" noProof="0" dirty="0" smtClean="0">
              <a:ln>
                <a:noFill/>
              </a:ln>
              <a:solidFill>
                <a:srgbClr val="0096D7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natural gas</a:t>
          </a:r>
          <a:endParaRPr kumimoji="0" lang="en-US" sz="1150" b="0" i="0" u="none" strike="noStrike" kern="0" cap="none" spc="0" normalizeH="0" baseline="0" noProof="0" dirty="0" smtClean="0">
            <a:ln>
              <a:noFill/>
            </a:ln>
            <a:solidFill>
              <a:srgbClr val="675005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675005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rgbClr val="67500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675005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rgbClr val="67500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675005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rgbClr val="67500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kumimoji="0" lang="en-US" sz="1150" b="0" i="0" u="none" strike="noStrike" kern="0" cap="none" spc="0" normalizeH="0" baseline="0" noProof="0" dirty="0" smtClean="0">
              <a:ln>
                <a:noFill/>
              </a:ln>
              <a:solidFill>
                <a:srgbClr val="675005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crude oil and </a:t>
          </a:r>
        </a:p>
        <a:p xmlns:a="http://schemas.openxmlformats.org/drawingml/2006/main">
          <a:pPr algn="r" eaLnBrk="0" hangingPunct="0"/>
          <a:r>
            <a:rPr kumimoji="0" lang="en-US" sz="1150" b="0" i="0" u="none" strike="noStrike" kern="0" cap="none" spc="0" normalizeH="0" baseline="0" noProof="0" dirty="0" smtClean="0">
              <a:ln>
                <a:noFill/>
              </a:ln>
              <a:solidFill>
                <a:srgbClr val="675005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lease condensate</a:t>
          </a:r>
          <a:endParaRPr lang="en-US" sz="1150" b="0" i="0" baseline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115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kumimoji="0" lang="en-US" sz="1150" b="0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kumimoji="0" lang="en-US" sz="115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coal</a:t>
          </a:r>
          <a:endParaRPr lang="en-US" sz="115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chemeClr val="accent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150" b="0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       other renewable energy</a:t>
          </a:r>
          <a:r>
            <a:rPr kumimoji="0" lang="en-US" sz="115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                                              </a:t>
          </a:r>
          <a:endParaRPr kumimoji="0" lang="en-US" sz="200" b="0" i="0" u="none" strike="noStrike" kern="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 smtClean="0">
            <a:solidFill>
              <a:schemeClr val="accent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300" dirty="0">
            <a:solidFill>
              <a:schemeClr val="accent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150" dirty="0">
              <a:solidFill>
                <a:schemeClr val="accent2"/>
              </a:solidFill>
              <a:ea typeface="Times New Roman" charset="0"/>
              <a:cs typeface="Times New Roman" charset="0"/>
            </a:rPr>
            <a:t>n</a:t>
          </a:r>
          <a:r>
            <a:rPr kumimoji="0" lang="en-US" sz="1150" b="0" i="0" u="none" strike="noStrike" kern="0" cap="none" spc="0" normalizeH="0" baseline="0" noProof="0" dirty="0" err="1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Times New Roman" charset="0"/>
              <a:cs typeface="Times New Roman" charset="0"/>
            </a:rPr>
            <a:t>atural</a:t>
          </a:r>
          <a:r>
            <a:rPr kumimoji="0" lang="en-US" sz="115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Times New Roman" charset="0"/>
              <a:cs typeface="Times New Roman" charset="0"/>
            </a:rPr>
            <a:t> gas plant liquids</a:t>
          </a:r>
        </a:p>
        <a:p xmlns:a="http://schemas.openxmlformats.org/drawingml/2006/main">
          <a:pPr algn="r" eaLnBrk="0" hangingPunct="0"/>
          <a:endParaRPr lang="en-US" sz="100" b="0" i="0" baseline="0" dirty="0" smtClean="0">
            <a:solidFill>
              <a:schemeClr val="accent1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150" b="0" i="0" baseline="0" dirty="0" smtClean="0">
              <a:solidFill>
                <a:schemeClr val="accent1">
                  <a:lumMod val="75000"/>
                </a:schemeClr>
              </a:solidFill>
              <a:ea typeface="Times New Roman" charset="0"/>
              <a:cs typeface="Times New Roman" charset="0"/>
            </a:rPr>
            <a:t>hydro</a:t>
          </a:r>
        </a:p>
      </cdr:txBody>
    </cdr:sp>
  </cdr:relSizeAnchor>
  <cdr:relSizeAnchor xmlns:cdr="http://schemas.openxmlformats.org/drawingml/2006/chartDrawing">
    <cdr:from>
      <cdr:x>0.32815</cdr:x>
      <cdr:y>0.05703</cdr:y>
    </cdr:from>
    <cdr:to>
      <cdr:x>0.54111</cdr:x>
      <cdr:y>0.13561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320053" y="175098"/>
          <a:ext cx="856680" cy="241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0.12616</cdr:x>
      <cdr:y>0.14006</cdr:y>
    </cdr:from>
    <cdr:to>
      <cdr:x>0.23146</cdr:x>
      <cdr:y>0.21926</cdr:y>
    </cdr:to>
    <cdr:sp macro="" textlink="">
      <cdr:nvSpPr>
        <cdr:cNvPr id="10" name="TextBox 12"/>
        <cdr:cNvSpPr txBox="1"/>
      </cdr:nvSpPr>
      <cdr:spPr>
        <a:xfrm xmlns:a="http://schemas.openxmlformats.org/drawingml/2006/main">
          <a:off x="628421" y="489827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2017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0.69761</cdr:x>
      <cdr:y>0.17089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1909069" cy="4655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Dry natural gas production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trillion cubic feet</a:t>
          </a:r>
        </a:p>
      </cdr:txBody>
    </cdr:sp>
  </cdr:relSizeAnchor>
  <cdr:relSizeAnchor xmlns:cdr="http://schemas.openxmlformats.org/drawingml/2006/chartDrawing">
    <cdr:from>
      <cdr:x>0.04031</cdr:x>
      <cdr:y>0.19466</cdr:y>
    </cdr:from>
    <cdr:to>
      <cdr:x>0.35157</cdr:x>
      <cdr:y>0.27386</cdr:y>
    </cdr:to>
    <cdr:sp macro="" textlink="">
      <cdr:nvSpPr>
        <cdr:cNvPr id="11" name="TextBox 8"/>
        <cdr:cNvSpPr txBox="1"/>
      </cdr:nvSpPr>
      <cdr:spPr>
        <a:xfrm xmlns:a="http://schemas.openxmlformats.org/drawingml/2006/main">
          <a:off x="200790" y="680777"/>
          <a:ext cx="155042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bg2"/>
              </a:solidFill>
            </a:rPr>
            <a:t>history    </a:t>
          </a:r>
          <a:r>
            <a:rPr lang="en-US" sz="1200" dirty="0" smtClean="0">
              <a:solidFill>
                <a:schemeClr val="bg2"/>
              </a:solidFill>
            </a:rPr>
            <a:t>projections</a:t>
          </a:r>
          <a:endParaRPr lang="en-US" sz="12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0.66109</cdr:x>
      <cdr:y>0.15103</cdr:y>
    </cdr:from>
    <cdr:to>
      <cdr:x>1</cdr:x>
      <cdr:y>0.68049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3096883" y="528192"/>
          <a:ext cx="1587605" cy="18516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8288" tIns="18288" rIns="18288" bIns="18288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0" dirty="0" smtClean="0">
              <a:solidFill>
                <a:schemeClr val="accent3"/>
              </a:solidFill>
            </a:rPr>
            <a:t>High </a:t>
          </a:r>
          <a:r>
            <a:rPr lang="en-US" sz="1200" b="0" dirty="0">
              <a:solidFill>
                <a:schemeClr val="accent3"/>
              </a:solidFill>
            </a:rPr>
            <a:t>Oil and Gas </a:t>
          </a:r>
          <a:r>
            <a:rPr lang="en-US" sz="1200" b="0" dirty="0" smtClean="0">
              <a:solidFill>
                <a:schemeClr val="accent3"/>
              </a:solidFill>
            </a:rPr>
            <a:t>Resource</a:t>
          </a:r>
          <a:r>
            <a:rPr lang="en-US" sz="1200" dirty="0" smtClean="0">
              <a:solidFill>
                <a:schemeClr val="accent3"/>
              </a:solidFill>
            </a:rPr>
            <a:t>/</a:t>
          </a:r>
          <a:r>
            <a:rPr lang="en-US" sz="1200" b="0" baseline="0" dirty="0" smtClean="0">
              <a:solidFill>
                <a:schemeClr val="accent3"/>
              </a:solidFill>
            </a:rPr>
            <a:t>Technology</a:t>
          </a:r>
        </a:p>
        <a:p xmlns:a="http://schemas.openxmlformats.org/drawingml/2006/main">
          <a:pPr algn="l"/>
          <a:r>
            <a:rPr lang="en-US" sz="600" b="0" baseline="0" dirty="0" smtClean="0">
              <a:solidFill>
                <a:schemeClr val="accent3"/>
              </a:solidFill>
            </a:rPr>
            <a:t> </a:t>
          </a:r>
          <a:endParaRPr lang="en-US" sz="600" b="0" baseline="0" dirty="0">
            <a:solidFill>
              <a:schemeClr val="accent3"/>
            </a:solidFill>
          </a:endParaRP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C702"/>
              </a:solidFill>
              <a:effectLst/>
              <a:uLnTx/>
              <a:uFillTx/>
              <a:latin typeface="+mn-lt"/>
              <a:ea typeface="+mn-ea"/>
              <a:cs typeface="+mn-cs"/>
            </a:rPr>
            <a:t>High Oil </a:t>
          </a: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C702"/>
              </a:solidFill>
              <a:effectLst/>
              <a:uLnTx/>
              <a:uFillTx/>
              <a:latin typeface="+mn-lt"/>
              <a:ea typeface="+mn-ea"/>
              <a:cs typeface="+mn-cs"/>
            </a:rPr>
            <a:t>Price</a:t>
          </a: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600" b="0" i="0" u="none" strike="noStrike" kern="0" cap="none" spc="0" normalizeH="0" baseline="0" noProof="0" dirty="0">
            <a:ln>
              <a:noFill/>
            </a:ln>
            <a:solidFill>
              <a:srgbClr val="FFC702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algn="l"/>
          <a:r>
            <a:rPr lang="en-US" sz="1200" b="0" dirty="0">
              <a:solidFill>
                <a:schemeClr val="tx1"/>
              </a:solidFill>
            </a:rPr>
            <a:t>Reference case  </a:t>
          </a:r>
        </a:p>
        <a:p xmlns:a="http://schemas.openxmlformats.org/drawingml/2006/main">
          <a:pPr algn="l"/>
          <a:r>
            <a:rPr lang="en-US" sz="1200" b="0" dirty="0">
              <a:solidFill>
                <a:schemeClr val="accent5"/>
              </a:solidFill>
            </a:rPr>
            <a:t>Low Oil </a:t>
          </a:r>
          <a:r>
            <a:rPr lang="en-US" sz="1200" b="0" dirty="0" smtClean="0">
              <a:solidFill>
                <a:schemeClr val="accent5"/>
              </a:solidFill>
            </a:rPr>
            <a:t>Price</a:t>
          </a:r>
        </a:p>
        <a:p xmlns:a="http://schemas.openxmlformats.org/drawingml/2006/main">
          <a:pPr algn="l"/>
          <a:endParaRPr lang="en-US" sz="1200" b="0" dirty="0">
            <a:solidFill>
              <a:schemeClr val="accent5"/>
            </a:solidFill>
          </a:endParaRPr>
        </a:p>
        <a:p xmlns:a="http://schemas.openxmlformats.org/drawingml/2006/main">
          <a:pPr algn="l"/>
          <a:r>
            <a:rPr lang="en-US" sz="1200" b="0" dirty="0">
              <a:solidFill>
                <a:schemeClr val="accent2"/>
              </a:solidFill>
            </a:rPr>
            <a:t>Low</a:t>
          </a:r>
          <a:r>
            <a:rPr lang="en-US" sz="1200" b="0" baseline="0" dirty="0">
              <a:solidFill>
                <a:schemeClr val="accent2"/>
              </a:solidFill>
            </a:rPr>
            <a:t> Oil and Gas </a:t>
          </a:r>
          <a:r>
            <a:rPr lang="en-US" sz="1200" b="0" baseline="0" dirty="0" smtClean="0">
              <a:solidFill>
                <a:schemeClr val="accent2"/>
              </a:solidFill>
            </a:rPr>
            <a:t>Resource/Technology</a:t>
          </a:r>
          <a:endParaRPr lang="en-US" sz="1200" b="0" dirty="0">
            <a:solidFill>
              <a:schemeClr val="accent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0.29067</cdr:x>
      <cdr:y>0.0081</cdr:y>
    </cdr:from>
    <cdr:to>
      <cdr:x>0.51224</cdr:x>
      <cdr:y>0.10822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143001" y="24513"/>
          <a:ext cx="871268" cy="302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0.12204</cdr:x>
      <cdr:y>0.05026</cdr:y>
    </cdr:from>
    <cdr:to>
      <cdr:x>0.35458</cdr:x>
      <cdr:y>0.31173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885" y="1757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0.49031</cdr:x>
      <cdr:y>0.62694</cdr:y>
    </cdr:from>
    <cdr:to>
      <cdr:x>1</cdr:x>
      <cdr:y>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928004" y="1897309"/>
          <a:ext cx="2004234" cy="11289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8288" tIns="18288" rIns="18288" bIns="18288" rtlCol="0" anchor="t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rPr>
            <a:t>High Economic</a:t>
          </a:r>
          <a:r>
            <a:rPr kumimoji="0" lang="en-US" sz="1200" b="0" i="0" u="none" strike="noStrike" kern="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rPr>
            <a:t> Growth</a:t>
          </a:r>
          <a:endParaRPr kumimoji="0" lang="en-US" sz="1200" b="0" i="0" u="none" strike="noStrike" kern="0" cap="none" spc="0" normalizeH="0" baseline="0" noProof="0" dirty="0">
            <a:ln>
              <a:noFill/>
            </a:ln>
            <a:solidFill>
              <a:schemeClr val="accent1">
                <a:lumMod val="75000"/>
              </a:schemeClr>
            </a:solidFill>
            <a:effectLst/>
            <a:uLnTx/>
            <a:uFillTx/>
          </a:endParaRPr>
        </a:p>
        <a:p xmlns:a="http://schemas.openxmlformats.org/drawingml/2006/main">
          <a:pPr algn="l"/>
          <a:r>
            <a:rPr lang="en-US" sz="1200" b="0" dirty="0">
              <a:solidFill>
                <a:schemeClr val="tx1"/>
              </a:solidFill>
            </a:rPr>
            <a:t>Reference case  </a:t>
          </a:r>
        </a:p>
        <a:p xmlns:a="http://schemas.openxmlformats.org/drawingml/2006/main">
          <a:pPr algn="l"/>
          <a:r>
            <a:rPr lang="en-US" sz="1200" b="0" dirty="0">
              <a:solidFill>
                <a:schemeClr val="accent2">
                  <a:lumMod val="50000"/>
                </a:schemeClr>
              </a:solidFill>
            </a:rPr>
            <a:t>Low </a:t>
          </a:r>
          <a:r>
            <a:rPr lang="en-US" sz="1200" dirty="0" smtClean="0">
              <a:solidFill>
                <a:schemeClr val="accent2">
                  <a:lumMod val="50000"/>
                </a:schemeClr>
              </a:solidFill>
            </a:rPr>
            <a:t>Economic Growth</a:t>
          </a:r>
          <a:endParaRPr lang="en-US" sz="1200" b="0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0.30891</cdr:x>
      <cdr:y>0</cdr:y>
    </cdr:from>
    <cdr:to>
      <cdr:x>0.54889</cdr:x>
      <cdr:y>0.13425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006385" y="0"/>
          <a:ext cx="781832" cy="398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0.31317</cdr:x>
      <cdr:y>0.02699</cdr:y>
    </cdr:from>
    <cdr:to>
      <cdr:x>0.54906</cdr:x>
      <cdr:y>0.16124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505680" y="83076"/>
          <a:ext cx="1887356" cy="4132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  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0.10432</cdr:x>
      <cdr:y>0.40772</cdr:y>
    </cdr:from>
    <cdr:to>
      <cdr:x>0.27099</cdr:x>
      <cdr:y>0.67006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834637" y="1255019"/>
          <a:ext cx="1333526" cy="807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net imports</a:t>
          </a:r>
        </a:p>
        <a:p xmlns:a="http://schemas.openxmlformats.org/drawingml/2006/main">
          <a:pPr eaLnBrk="0" hangingPunct="0"/>
          <a:endParaRPr lang="en-US" sz="1200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net exports</a:t>
          </a:r>
        </a:p>
      </cdr:txBody>
    </cdr:sp>
  </cdr:relSizeAnchor>
  <cdr:relSizeAnchor xmlns:cdr="http://schemas.openxmlformats.org/drawingml/2006/chartDrawing">
    <cdr:from>
      <cdr:x>0.80106</cdr:x>
      <cdr:y>0.10691</cdr:y>
    </cdr:from>
    <cdr:to>
      <cdr:x>1</cdr:x>
      <cdr:y>1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409309" y="329100"/>
          <a:ext cx="1591691" cy="2749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600" dirty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600" dirty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600" dirty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300" dirty="0">
            <a:solidFill>
              <a:schemeClr val="accent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Low Oil and Gas Resource/Technology </a:t>
          </a:r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A33340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A33340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Low Oil Price</a:t>
          </a:r>
        </a:p>
        <a:p xmlns:a="http://schemas.openxmlformats.org/drawingml/2006/main">
          <a:pPr eaLnBrk="0" hangingPunct="0"/>
          <a:endParaRPr kumimoji="0" lang="en-US" sz="300" b="0" i="0" u="none" strike="noStrike" kern="0" cap="none" spc="0" normalizeH="0" baseline="0" noProof="0" dirty="0" smtClean="0">
            <a:ln>
              <a:noFill/>
            </a:ln>
            <a:solidFill>
              <a:srgbClr val="0096D7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003953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Reference case</a:t>
          </a:r>
        </a:p>
        <a:p xmlns:a="http://schemas.openxmlformats.org/drawingml/2006/main">
          <a:pPr eaLnBrk="0" hangingPunct="0"/>
          <a:endParaRPr lang="en-US" sz="800" b="0" i="0" baseline="0" dirty="0" smtClean="0">
            <a:solidFill>
              <a:schemeClr val="accent6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500" b="0" i="0" baseline="0" dirty="0" smtClean="0">
            <a:solidFill>
              <a:schemeClr val="accent6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C702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High Oil Price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000" b="0" i="0" u="none" strike="noStrike" kern="0" cap="none" spc="0" normalizeH="0" baseline="0" noProof="0" dirty="0" smtClean="0">
            <a:ln>
              <a:noFill/>
            </a:ln>
            <a:solidFill>
              <a:srgbClr val="5D9732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5D9732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High Oil and Gas Resource/Technology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FFC702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FFC702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0096D7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0" i="0" u="none" strike="noStrike" kern="0" cap="none" spc="0" normalizeH="0" baseline="0" noProof="0" dirty="0" smtClean="0">
            <a:ln>
              <a:noFill/>
            </a:ln>
            <a:solidFill>
              <a:srgbClr val="0096D7"/>
            </a:solidFill>
            <a:effectLst/>
            <a:uLnTx/>
            <a:uFillTx/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6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0.85764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6861978" cy="71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0.22686</cdr:x>
      <cdr:y>0</cdr:y>
    </cdr:from>
    <cdr:to>
      <cdr:x>0.42321</cdr:x>
      <cdr:y>0.13425</cdr:y>
    </cdr:to>
    <cdr:grpSp>
      <cdr:nvGrpSpPr>
        <cdr:cNvPr id="4" name="Group 3"/>
        <cdr:cNvGrpSpPr/>
      </cdr:nvGrpSpPr>
      <cdr:grpSpPr>
        <a:xfrm xmlns:a="http://schemas.openxmlformats.org/drawingml/2006/main">
          <a:off x="1850333" y="0"/>
          <a:ext cx="1601484" cy="399330"/>
          <a:chOff x="2467994" y="-9518"/>
          <a:chExt cx="1168384" cy="368275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467994" y="-9518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2017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0.78953</cdr:x>
      <cdr:y>0.03679</cdr:y>
    </cdr:from>
    <cdr:to>
      <cdr:x>1</cdr:x>
      <cdr:y>0.85693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439619" y="109433"/>
          <a:ext cx="1716655" cy="2439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600" b="0" i="0" baseline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Low Oil Price</a:t>
          </a:r>
          <a:endParaRPr lang="en-US" sz="1200" b="0" i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Oil and Gas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Resource/Technology</a:t>
          </a:r>
        </a:p>
        <a:p xmlns:a="http://schemas.openxmlformats.org/drawingml/2006/main">
          <a:pPr eaLnBrk="0" hangingPunct="0"/>
          <a:endParaRPr lang="en-US" sz="6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High</a:t>
          </a:r>
          <a:r>
            <a:rPr lang="en-US" sz="1200" b="0" i="0" baseline="0" dirty="0" smtClean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 Oil Price</a:t>
          </a:r>
          <a:endParaRPr lang="en-US" sz="1200" b="0" i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High Oil and Gas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Resource/Technology</a:t>
          </a:r>
        </a:p>
      </cdr:txBody>
    </cdr:sp>
  </cdr:relSizeAnchor>
  <cdr:relSizeAnchor xmlns:cdr="http://schemas.openxmlformats.org/drawingml/2006/chartDrawing">
    <cdr:from>
      <cdr:x>0.07289</cdr:x>
      <cdr:y>0.41028</cdr:y>
    </cdr:from>
    <cdr:to>
      <cdr:x>0.23955</cdr:x>
      <cdr:y>0.74361</cdr:y>
    </cdr:to>
    <cdr:sp macro="" textlink="">
      <cdr:nvSpPr>
        <cdr:cNvPr id="10" name="TextBox 9"/>
        <cdr:cNvSpPr txBox="1"/>
      </cdr:nvSpPr>
      <cdr:spPr bwMode="auto">
        <a:xfrm xmlns:a="http://schemas.openxmlformats.org/drawingml/2006/main">
          <a:off x="583173" y="1262915"/>
          <a:ext cx="1333447" cy="1026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net</a:t>
          </a:r>
          <a:r>
            <a:rPr lang="en-US" sz="120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imports</a:t>
          </a:r>
        </a:p>
        <a:p xmlns:a="http://schemas.openxmlformats.org/drawingml/2006/main">
          <a:pPr eaLnBrk="0" hangingPunct="0"/>
          <a:endParaRPr lang="en-US" sz="1200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net exports</a:t>
          </a:r>
          <a:endParaRPr lang="en-US" sz="12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575" y="0"/>
          <a:ext cx="2543175" cy="638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U.S.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energy trade (Reference case)</a:t>
          </a:r>
        </a:p>
        <a:p xmlns:a="http://schemas.openxmlformats.org/drawingml/2006/main">
          <a:pPr eaLnBrk="0" hangingPunct="0"/>
          <a:r>
            <a:rPr lang="en-US" sz="120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quadrillion British thermal units</a:t>
          </a:r>
          <a:endParaRPr lang="en-US" sz="12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0.70512</cdr:x>
      <cdr:y>0.29182</cdr:y>
    </cdr:from>
    <cdr:to>
      <cdr:x>0.90561</cdr:x>
      <cdr:y>0.63534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772700" y="1020571"/>
          <a:ext cx="788374" cy="12013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exports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imports</a:t>
          </a:r>
        </a:p>
      </cdr:txBody>
    </cdr:sp>
  </cdr:relSizeAnchor>
  <cdr:relSizeAnchor xmlns:cdr="http://schemas.openxmlformats.org/drawingml/2006/chartDrawing">
    <cdr:from>
      <cdr:x>0.25777</cdr:x>
      <cdr:y>0.13934</cdr:y>
    </cdr:from>
    <cdr:to>
      <cdr:x>0.668</cdr:x>
      <cdr:y>0.27359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013604" y="487295"/>
          <a:ext cx="1613140" cy="4695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8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8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5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75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6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7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2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74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6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34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87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9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57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51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97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0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9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7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5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27817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41994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0991" y="1181381"/>
            <a:ext cx="6405809" cy="1117854"/>
          </a:xfrm>
          <a:prstGeom prst="rect">
            <a:avLst/>
          </a:prstGeo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22095" y="2436208"/>
            <a:ext cx="4511843" cy="2373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2189018" y="1260764"/>
            <a:ext cx="91972" cy="3144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9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16698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4316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56662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2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16698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4316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56662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59" y="1266826"/>
            <a:ext cx="2743200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4316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56662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217930" y="1266826"/>
            <a:ext cx="2743200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6197600" y="1266826"/>
            <a:ext cx="2743200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08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16698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4316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56662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6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16698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4316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56662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2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8693239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4316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56662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1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16698" y="1266826"/>
            <a:ext cx="4105141" cy="33686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4316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56662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1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27817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41994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34906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26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75" r:id="rId17"/>
    <p:sldLayoutId id="2147485276" r:id="rId18"/>
    <p:sldLayoutId id="2147485277" r:id="rId19"/>
    <p:sldLayoutId id="2147485278" r:id="rId20"/>
    <p:sldLayoutId id="2147485279" r:id="rId21"/>
    <p:sldLayoutId id="2147485280" r:id="rId22"/>
    <p:sldLayoutId id="2147485281" r:id="rId23"/>
    <p:sldLayoutId id="2147485282" r:id="rId2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Energy Outlook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Johns Hopkins University </a:t>
            </a:r>
            <a:endParaRPr lang="en-US" dirty="0" smtClean="0"/>
          </a:p>
          <a:p>
            <a:r>
              <a:rPr lang="en-US" dirty="0" smtClean="0"/>
              <a:t>School </a:t>
            </a:r>
            <a:r>
              <a:rPr lang="en-US" dirty="0"/>
              <a:t>of Advanced International </a:t>
            </a:r>
            <a:r>
              <a:rPr lang="en-US" dirty="0" smtClean="0"/>
              <a:t>Studies (SAIS)</a:t>
            </a:r>
          </a:p>
          <a:p>
            <a:r>
              <a:rPr lang="en-US" dirty="0" smtClean="0"/>
              <a:t>February 6, 2018 | Washington, DC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Dr. Linda Capuano, Administrator</a:t>
            </a:r>
          </a:p>
          <a:p>
            <a:r>
              <a:rPr lang="en-US" dirty="0" smtClean="0"/>
              <a:t>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65845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92581638"/>
              </p:ext>
            </p:extLst>
          </p:nvPr>
        </p:nvGraphicFramePr>
        <p:xfrm>
          <a:off x="573932" y="892175"/>
          <a:ext cx="4085617" cy="356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1" y="69574"/>
            <a:ext cx="8166698" cy="765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fuel sector mix of energy consumption changes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over </a:t>
            </a:r>
            <a:r>
              <a:rPr lang="en-US" sz="2400" dirty="0"/>
              <a:t>the </a:t>
            </a:r>
            <a:r>
              <a:rPr lang="en-US" sz="2400" dirty="0" smtClean="0"/>
              <a:t>projected </a:t>
            </a:r>
            <a:r>
              <a:rPr lang="en-US" sz="2400" dirty="0"/>
              <a:t>period in the Reference </a:t>
            </a:r>
            <a:r>
              <a:rPr lang="en-US" sz="2400" dirty="0" smtClean="0"/>
              <a:t>case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Linda Capuano l AEO2018 Press Release                                       February 6, 2018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4231458"/>
              </p:ext>
            </p:extLst>
          </p:nvPr>
        </p:nvGraphicFramePr>
        <p:xfrm>
          <a:off x="4776281" y="970723"/>
          <a:ext cx="3910519" cy="347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113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14463550"/>
              </p:ext>
            </p:extLst>
          </p:nvPr>
        </p:nvGraphicFramePr>
        <p:xfrm>
          <a:off x="685799" y="1375387"/>
          <a:ext cx="4032116" cy="301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ontent Placeholder 2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9424445"/>
              </p:ext>
            </p:extLst>
          </p:nvPr>
        </p:nvGraphicFramePr>
        <p:xfrm>
          <a:off x="4805465" y="1292225"/>
          <a:ext cx="3881336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717915" y="907243"/>
            <a:ext cx="4137985" cy="350851"/>
          </a:xfrm>
        </p:spPr>
        <p:txBody>
          <a:bodyPr/>
          <a:lstStyle/>
          <a:p>
            <a:pPr algn="l" eaLnBrk="0" hangingPunct="0"/>
            <a:r>
              <a:rPr lang="en-US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Transportation sector </a:t>
            </a:r>
            <a:r>
              <a:rPr lang="en-US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energy consumption by fuel type</a:t>
            </a:r>
            <a:endParaRPr lang="en-US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algn="l" eaLnBrk="0" hangingPunct="0"/>
            <a:r>
              <a:rPr lang="en-US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quadrillion British thermal </a:t>
            </a:r>
            <a:r>
              <a:rPr lang="en-US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units</a:t>
            </a:r>
            <a:endParaRPr lang="en-US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91440"/>
            <a:ext cx="8647176" cy="470431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Transportation demonstrates the impact of energy efficiency on consumption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85798" y="889689"/>
            <a:ext cx="4119667" cy="350851"/>
          </a:xfrm>
        </p:spPr>
        <p:txBody>
          <a:bodyPr/>
          <a:lstStyle/>
          <a:p>
            <a:pPr eaLnBrk="0" hangingPunct="0"/>
            <a:r>
              <a:rPr lang="en-US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Energy consumption by travel mode – Reference case</a:t>
            </a:r>
            <a:endParaRPr lang="en-US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quadrillion British thermal </a:t>
            </a:r>
            <a:r>
              <a:rPr lang="en-US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units</a:t>
            </a:r>
            <a:endParaRPr lang="en-US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52831546"/>
              </p:ext>
            </p:extLst>
          </p:nvPr>
        </p:nvGraphicFramePr>
        <p:xfrm>
          <a:off x="500063" y="1375387"/>
          <a:ext cx="8266865" cy="301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500063" y="894520"/>
            <a:ext cx="4117657" cy="350851"/>
          </a:xfrm>
        </p:spPr>
        <p:txBody>
          <a:bodyPr/>
          <a:lstStyle/>
          <a:p>
            <a:pPr marL="114300" indent="0" eaLnBrk="0" hangingPunct="0"/>
            <a:r>
              <a:rPr lang="en-US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Light-duty vehicle sales by fuel type</a:t>
            </a:r>
          </a:p>
          <a:p>
            <a:pPr indent="-228600" eaLnBrk="0" hangingPunct="0"/>
            <a:r>
              <a:rPr lang="en-US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sales (millions)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91440"/>
            <a:ext cx="8451056" cy="673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/>
              <a:t>Light-duty vehicle fuel </a:t>
            </a:r>
            <a:r>
              <a:rPr lang="en-US" sz="1800" dirty="0"/>
              <a:t>economy improves </a:t>
            </a:r>
            <a:r>
              <a:rPr lang="en-US" sz="1800" dirty="0" smtClean="0"/>
              <a:t>with increasing sales of more </a:t>
            </a:r>
            <a:r>
              <a:rPr lang="en-US" sz="1800" dirty="0"/>
              <a:t>fuel-efficient </a:t>
            </a:r>
            <a:r>
              <a:rPr lang="en-US" sz="1800" dirty="0" smtClean="0"/>
              <a:t>cars, 	while electrified </a:t>
            </a:r>
            <a:r>
              <a:rPr lang="en-US" sz="1800" dirty="0"/>
              <a:t>powertrains gain market share in the Reference case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6287705"/>
              </p:ext>
            </p:extLst>
          </p:nvPr>
        </p:nvGraphicFramePr>
        <p:xfrm>
          <a:off x="5945019" y="1245371"/>
          <a:ext cx="3102207" cy="314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7806759"/>
              </p:ext>
            </p:extLst>
          </p:nvPr>
        </p:nvGraphicFramePr>
        <p:xfrm>
          <a:off x="4006711" y="1050586"/>
          <a:ext cx="2736989" cy="336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76044234"/>
              </p:ext>
            </p:extLst>
          </p:nvPr>
        </p:nvGraphicFramePr>
        <p:xfrm>
          <a:off x="685801" y="1360291"/>
          <a:ext cx="3752850" cy="302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Crude oil production </a:t>
            </a:r>
          </a:p>
          <a:p>
            <a:pPr eaLnBrk="0" hangingPunct="0"/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million barrels per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day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62388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U.S. crude </a:t>
            </a:r>
            <a:r>
              <a:rPr lang="en-US" dirty="0"/>
              <a:t>oil production </a:t>
            </a:r>
            <a:r>
              <a:rPr lang="en-US" dirty="0" smtClean="0"/>
              <a:t>growth led by tight oil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41640294"/>
              </p:ext>
            </p:extLst>
          </p:nvPr>
        </p:nvGraphicFramePr>
        <p:xfrm>
          <a:off x="685798" y="1292225"/>
          <a:ext cx="4567137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8999745"/>
              </p:ext>
            </p:extLst>
          </p:nvPr>
        </p:nvGraphicFramePr>
        <p:xfrm>
          <a:off x="5252936" y="1292225"/>
          <a:ext cx="3433864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691647" cy="350851"/>
          </a:xfrm>
        </p:spPr>
        <p:txBody>
          <a:bodyPr/>
          <a:lstStyle/>
          <a:p>
            <a:r>
              <a:rPr lang="en-US" b="1" dirty="0" smtClean="0"/>
              <a:t>U.S. natural </a:t>
            </a:r>
            <a:r>
              <a:rPr lang="en-US" b="1" dirty="0"/>
              <a:t>gas production</a:t>
            </a:r>
          </a:p>
          <a:p>
            <a:r>
              <a:rPr lang="en-US" dirty="0"/>
              <a:t>trillion cubic </a:t>
            </a:r>
            <a:r>
              <a:rPr lang="en-US" dirty="0" smtClean="0"/>
              <a:t>feet per year     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billion </a:t>
            </a: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cubic feet per day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5155660" y="894520"/>
            <a:ext cx="3686783" cy="350851"/>
          </a:xfrm>
        </p:spPr>
        <p:txBody>
          <a:bodyPr/>
          <a:lstStyle/>
          <a:p>
            <a:pPr algn="l" eaLnBrk="0" hangingPunct="0"/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U.S. natural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gas consumption</a:t>
            </a:r>
          </a:p>
          <a:p>
            <a:pPr algn="l" eaLnBrk="0" hangingPunct="0"/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trillion cubic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feet per year   billion </a:t>
            </a: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cubic feet per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day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673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U.S. natural gas </a:t>
            </a:r>
            <a:r>
              <a:rPr lang="en-US" dirty="0" smtClean="0"/>
              <a:t>production and consumption continue to increase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in </a:t>
            </a:r>
            <a:r>
              <a:rPr lang="en-US" dirty="0"/>
              <a:t>most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37735296"/>
              </p:ext>
            </p:extLst>
          </p:nvPr>
        </p:nvGraphicFramePr>
        <p:xfrm>
          <a:off x="4834647" y="1352145"/>
          <a:ext cx="4082005" cy="313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23218" y="989900"/>
            <a:ext cx="3931920" cy="350851"/>
          </a:xfrm>
        </p:spPr>
        <p:txBody>
          <a:bodyPr/>
          <a:lstStyle/>
          <a:p>
            <a:r>
              <a:rPr lang="en-US" b="1" dirty="0"/>
              <a:t>Liquefied natural gas exports</a:t>
            </a:r>
          </a:p>
          <a:p>
            <a:r>
              <a:rPr lang="en-US" dirty="0"/>
              <a:t>trillion cubic </a:t>
            </a:r>
            <a:r>
              <a:rPr lang="en-US" dirty="0" smtClean="0"/>
              <a:t>feet per year	     billion </a:t>
            </a:r>
            <a:r>
              <a:rPr lang="en-US" dirty="0"/>
              <a:t>cubic feet per </a:t>
            </a:r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361426" cy="743448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United States becomes a net exporter of natural gas before 2020, 	although the level of  </a:t>
            </a:r>
            <a:r>
              <a:rPr lang="en-US" dirty="0"/>
              <a:t>LNG exports </a:t>
            </a:r>
            <a:r>
              <a:rPr lang="en-US" dirty="0" smtClean="0"/>
              <a:t>is uncertain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graphicFrame>
        <p:nvGraphicFramePr>
          <p:cNvPr id="23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54504"/>
              </p:ext>
            </p:extLst>
          </p:nvPr>
        </p:nvGraphicFramePr>
        <p:xfrm>
          <a:off x="713372" y="1232527"/>
          <a:ext cx="3790534" cy="325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13372" y="989899"/>
            <a:ext cx="4022387" cy="350851"/>
          </a:xfrm>
        </p:spPr>
        <p:txBody>
          <a:bodyPr/>
          <a:lstStyle/>
          <a:p>
            <a:r>
              <a:rPr lang="en-US" b="1" dirty="0" smtClean="0"/>
              <a:t>Natural </a:t>
            </a:r>
            <a:r>
              <a:rPr lang="en-US" b="1" dirty="0"/>
              <a:t>gas </a:t>
            </a:r>
            <a:r>
              <a:rPr lang="en-US" b="1" dirty="0" smtClean="0"/>
              <a:t>trade</a:t>
            </a:r>
            <a:endParaRPr lang="en-US" b="1" dirty="0"/>
          </a:p>
          <a:p>
            <a:r>
              <a:rPr lang="en-US" dirty="0"/>
              <a:t>trillion cubic </a:t>
            </a:r>
            <a:r>
              <a:rPr lang="en-US" dirty="0" smtClean="0"/>
              <a:t>feet per year	        billion </a:t>
            </a:r>
            <a:r>
              <a:rPr lang="en-US" dirty="0"/>
              <a:t>cubic feet per </a:t>
            </a:r>
            <a:r>
              <a:rPr lang="en-US" dirty="0" smtClean="0"/>
              <a:t>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8988500"/>
              </p:ext>
            </p:extLst>
          </p:nvPr>
        </p:nvGraphicFramePr>
        <p:xfrm>
          <a:off x="579201" y="1270793"/>
          <a:ext cx="8107600" cy="311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579201" y="691349"/>
            <a:ext cx="4019550" cy="350851"/>
          </a:xfrm>
        </p:spPr>
        <p:txBody>
          <a:bodyPr/>
          <a:lstStyle/>
          <a:p>
            <a:pPr algn="l"/>
            <a:r>
              <a:rPr lang="en-US" b="1" dirty="0"/>
              <a:t>Natural gas spot price at Henry Hub </a:t>
            </a:r>
          </a:p>
          <a:p>
            <a:pPr algn="l"/>
            <a:r>
              <a:rPr lang="en-US" dirty="0" smtClean="0"/>
              <a:t>2017 </a:t>
            </a:r>
            <a:r>
              <a:rPr lang="en-US" dirty="0"/>
              <a:t>dollars per million British thermal </a:t>
            </a: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432816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Natural gas prices </a:t>
            </a:r>
            <a:r>
              <a:rPr lang="en-US" dirty="0" smtClean="0"/>
              <a:t>remain relatively low compared to historic values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2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33553166"/>
              </p:ext>
            </p:extLst>
          </p:nvPr>
        </p:nvGraphicFramePr>
        <p:xfrm>
          <a:off x="666750" y="892175"/>
          <a:ext cx="4090076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5006857"/>
              </p:ext>
            </p:extLst>
          </p:nvPr>
        </p:nvGraphicFramePr>
        <p:xfrm>
          <a:off x="4834647" y="892175"/>
          <a:ext cx="4095344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49"/>
            <a:ext cx="8001000" cy="491987"/>
          </a:xfrm>
        </p:spPr>
        <p:txBody>
          <a:bodyPr/>
          <a:lstStyle/>
          <a:p>
            <a:r>
              <a:rPr lang="en-US" sz="2200" dirty="0"/>
              <a:t>E</a:t>
            </a:r>
            <a:r>
              <a:rPr lang="en-US" sz="2200" dirty="0" smtClean="0"/>
              <a:t>lectricity </a:t>
            </a:r>
            <a:r>
              <a:rPr lang="en-US" sz="2200" dirty="0"/>
              <a:t>consumption is expected to grow steadily through </a:t>
            </a:r>
            <a:r>
              <a:rPr lang="en-US" sz="2200" dirty="0" smtClean="0"/>
              <a:t>2050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27481749"/>
              </p:ext>
            </p:extLst>
          </p:nvPr>
        </p:nvGraphicFramePr>
        <p:xfrm>
          <a:off x="5782067" y="1052233"/>
          <a:ext cx="2627204" cy="340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5061111"/>
              </p:ext>
            </p:extLst>
          </p:nvPr>
        </p:nvGraphicFramePr>
        <p:xfrm>
          <a:off x="3508745" y="926306"/>
          <a:ext cx="2792110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89215537"/>
              </p:ext>
            </p:extLst>
          </p:nvPr>
        </p:nvGraphicFramePr>
        <p:xfrm>
          <a:off x="685799" y="892175"/>
          <a:ext cx="3314701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9574"/>
            <a:ext cx="8116173" cy="765314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projected mix of electricity generation </a:t>
            </a:r>
            <a:r>
              <a:rPr lang="en-US" dirty="0" smtClean="0"/>
              <a:t>varies </a:t>
            </a:r>
            <a:r>
              <a:rPr lang="en-US" dirty="0"/>
              <a:t>widely across </a:t>
            </a:r>
            <a:r>
              <a:rPr lang="en-US" dirty="0" smtClean="0"/>
              <a:t>cases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as </a:t>
            </a:r>
            <a:r>
              <a:rPr lang="en-US" dirty="0"/>
              <a:t>differences in fuel prices result in significant </a:t>
            </a:r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9" name="TextBox 1"/>
          <p:cNvSpPr txBox="1"/>
          <p:nvPr/>
        </p:nvSpPr>
        <p:spPr bwMode="auto">
          <a:xfrm>
            <a:off x="8060817" y="2037180"/>
            <a:ext cx="571388" cy="26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accent1"/>
                </a:solidFill>
                <a:latin typeface="+mn-lt"/>
                <a:ea typeface="Times New Roman" charset="0"/>
                <a:cs typeface="Times New Roman" charset="0"/>
              </a:rPr>
              <a:t>natural gas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10" name="TextBox 1"/>
          <p:cNvSpPr txBox="1"/>
          <p:nvPr/>
        </p:nvSpPr>
        <p:spPr bwMode="auto">
          <a:xfrm>
            <a:off x="8055931" y="3012053"/>
            <a:ext cx="760856" cy="26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accent3"/>
                </a:solidFill>
                <a:latin typeface="+mn-lt"/>
                <a:ea typeface="Times New Roman" charset="0"/>
                <a:cs typeface="Times New Roman" charset="0"/>
              </a:rPr>
              <a:t>renewables</a:t>
            </a:r>
          </a:p>
        </p:txBody>
      </p:sp>
      <p:sp>
        <p:nvSpPr>
          <p:cNvPr id="11" name="TextBox 1"/>
          <p:cNvSpPr txBox="1"/>
          <p:nvPr/>
        </p:nvSpPr>
        <p:spPr bwMode="auto">
          <a:xfrm>
            <a:off x="8055931" y="3433650"/>
            <a:ext cx="337702" cy="2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coal</a:t>
            </a:r>
          </a:p>
        </p:txBody>
      </p:sp>
      <p:sp>
        <p:nvSpPr>
          <p:cNvPr id="12" name="TextBox 1"/>
          <p:cNvSpPr txBox="1"/>
          <p:nvPr/>
        </p:nvSpPr>
        <p:spPr bwMode="auto">
          <a:xfrm>
            <a:off x="8054627" y="3660022"/>
            <a:ext cx="423685" cy="2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accent5"/>
                </a:solidFill>
                <a:latin typeface="+mn-lt"/>
                <a:ea typeface="Times New Roman" charset="0"/>
                <a:cs typeface="Times New Roman" charset="0"/>
              </a:rPr>
              <a:t>nuclear</a:t>
            </a:r>
          </a:p>
        </p:txBody>
      </p:sp>
    </p:spTree>
    <p:extLst>
      <p:ext uri="{BB962C8B-B14F-4D97-AF65-F5344CB8AC3E}">
        <p14:creationId xmlns:p14="http://schemas.microsoft.com/office/powerpoint/2010/main" val="38042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233388856"/>
              </p:ext>
            </p:extLst>
          </p:nvPr>
        </p:nvGraphicFramePr>
        <p:xfrm>
          <a:off x="685799" y="1367157"/>
          <a:ext cx="8108005" cy="302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799" y="742475"/>
            <a:ext cx="7106055" cy="494666"/>
          </a:xfrm>
        </p:spPr>
        <p:txBody>
          <a:bodyPr/>
          <a:lstStyle/>
          <a:p>
            <a:r>
              <a:rPr lang="en-US" b="1" dirty="0"/>
              <a:t>Annual electricity generating capacity additions and retirements  </a:t>
            </a:r>
            <a:r>
              <a:rPr lang="en-US" b="1" dirty="0" smtClean="0"/>
              <a:t>(</a:t>
            </a:r>
            <a:r>
              <a:rPr lang="en-US" b="1" dirty="0"/>
              <a:t>Reference case) </a:t>
            </a:r>
          </a:p>
          <a:p>
            <a:r>
              <a:rPr lang="en-US" dirty="0" smtClean="0"/>
              <a:t>gigawatts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225747"/>
            <a:ext cx="8446800" cy="602928"/>
          </a:xfrm>
          <a:noFill/>
        </p:spPr>
        <p:txBody>
          <a:bodyPr/>
          <a:lstStyle/>
          <a:p>
            <a:pPr marL="174625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Change </a:t>
            </a:r>
            <a:r>
              <a:rPr lang="en-US" dirty="0"/>
              <a:t>in electricity generation fuel mix is reflected in shifting</a:t>
            </a:r>
            <a:br>
              <a:rPr lang="en-US" dirty="0"/>
            </a:br>
            <a:r>
              <a:rPr lang="en-US" dirty="0"/>
              <a:t>	capacity additions and retirements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90" y="69574"/>
            <a:ext cx="8191210" cy="533358"/>
          </a:xfrm>
        </p:spPr>
        <p:txBody>
          <a:bodyPr/>
          <a:lstStyle/>
          <a:p>
            <a:r>
              <a:rPr lang="en-US" sz="2400" dirty="0" smtClean="0"/>
              <a:t>AEO2018 Highlights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590" y="1205865"/>
            <a:ext cx="8369203" cy="29851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U.S. net energy exports occur over the projection </a:t>
            </a:r>
            <a:r>
              <a:rPr lang="en-US" sz="1500" dirty="0" smtClean="0"/>
              <a:t>period to 2050 </a:t>
            </a:r>
            <a:r>
              <a:rPr lang="en-US" sz="1500" dirty="0"/>
              <a:t>in most </a:t>
            </a:r>
            <a:r>
              <a:rPr lang="en-US" sz="1500" dirty="0" smtClean="0"/>
              <a:t>cases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U.S. becomes a net energy exporter by 2022 in Reference Case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Strong domestic production and relatively flat </a:t>
            </a:r>
            <a:r>
              <a:rPr lang="en-US" sz="1200" dirty="0" smtClean="0"/>
              <a:t>demand</a:t>
            </a:r>
            <a:endParaRPr lang="en-US" sz="1200" dirty="0"/>
          </a:p>
          <a:p>
            <a:pPr>
              <a:spcBef>
                <a:spcPts val="1100"/>
              </a:spcBef>
              <a:spcAft>
                <a:spcPts val="0"/>
              </a:spcAft>
            </a:pPr>
            <a:r>
              <a:rPr lang="en-US" sz="1500" dirty="0" smtClean="0"/>
              <a:t>Increased energy efficiency offsets growth in energy demand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E</a:t>
            </a:r>
            <a:r>
              <a:rPr lang="en-US" sz="1200" dirty="0" smtClean="0"/>
              <a:t>nergy consumption grows about 0.4%/year </a:t>
            </a:r>
            <a:r>
              <a:rPr lang="en-US" sz="1200" dirty="0"/>
              <a:t>on </a:t>
            </a:r>
            <a:r>
              <a:rPr lang="en-US" sz="1200" dirty="0" smtClean="0"/>
              <a:t>average in the Reference case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Gross Domestic Product is expected to average 2.0% annual growth to 2050 in the Reference case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U.S</a:t>
            </a:r>
            <a:r>
              <a:rPr lang="en-US" sz="1500" dirty="0"/>
              <a:t>. liquids and natural gas </a:t>
            </a:r>
            <a:r>
              <a:rPr lang="en-US" sz="1500" dirty="0" smtClean="0"/>
              <a:t>production continues </a:t>
            </a:r>
            <a:r>
              <a:rPr lang="en-US" sz="1500" dirty="0"/>
              <a:t>to grow through 2042 and 2050, </a:t>
            </a:r>
            <a:r>
              <a:rPr lang="en-US" sz="1500" dirty="0" smtClean="0"/>
              <a:t>respectively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Result of </a:t>
            </a:r>
            <a:r>
              <a:rPr lang="en-US" sz="1200" dirty="0"/>
              <a:t>further </a:t>
            </a:r>
            <a:r>
              <a:rPr lang="en-US" sz="1200" dirty="0" smtClean="0"/>
              <a:t>tight </a:t>
            </a:r>
            <a:r>
              <a:rPr lang="en-US" sz="1200" dirty="0"/>
              <a:t>and shale </a:t>
            </a:r>
            <a:r>
              <a:rPr lang="en-US" sz="1200" dirty="0" smtClean="0"/>
              <a:t>resources development, </a:t>
            </a:r>
            <a:r>
              <a:rPr lang="en-US" sz="1200" dirty="0"/>
              <a:t>despite relatively low </a:t>
            </a:r>
            <a:r>
              <a:rPr lang="en-US" sz="1200" dirty="0" smtClean="0"/>
              <a:t>prices </a:t>
            </a:r>
            <a:endParaRPr lang="en-US" dirty="0" smtClean="0"/>
          </a:p>
          <a:p>
            <a:pPr>
              <a:spcBef>
                <a:spcPts val="1100"/>
              </a:spcBef>
              <a:spcAft>
                <a:spcPts val="0"/>
              </a:spcAft>
            </a:pPr>
            <a:r>
              <a:rPr lang="en-US" sz="1500" dirty="0" smtClean="0"/>
              <a:t>Most new electricity generation capacity will be natural gas/renewables after 2022 </a:t>
            </a:r>
            <a:r>
              <a:rPr lang="en-US" sz="1200" dirty="0" smtClean="0"/>
              <a:t>(Reference case)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Result </a:t>
            </a:r>
            <a:r>
              <a:rPr lang="en-US" sz="1200" dirty="0"/>
              <a:t>of low natural gas prices, declining renewables technology costs and supportive </a:t>
            </a:r>
            <a:r>
              <a:rPr lang="en-US" sz="1200" dirty="0" smtClean="0"/>
              <a:t>policies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4898231" cy="295275"/>
          </a:xfrm>
        </p:spPr>
        <p:txBody>
          <a:bodyPr/>
          <a:lstStyle/>
          <a:p>
            <a:pPr>
              <a:defRPr/>
            </a:pPr>
            <a:r>
              <a:rPr lang="en-US" dirty="0"/>
              <a:t>Dr. Linda Capuano l AEO2018 Press Release                                     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February </a:t>
            </a:r>
            <a:r>
              <a:rPr lang="en-US" dirty="0"/>
              <a:t>6, 2018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7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28639838"/>
              </p:ext>
            </p:extLst>
          </p:nvPr>
        </p:nvGraphicFramePr>
        <p:xfrm>
          <a:off x="694944" y="1303813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94944" y="840140"/>
            <a:ext cx="6486144" cy="411480"/>
          </a:xfrm>
        </p:spPr>
        <p:txBody>
          <a:bodyPr/>
          <a:lstStyle/>
          <a:p>
            <a:r>
              <a:rPr lang="en-US" b="1" dirty="0" smtClean="0"/>
              <a:t>U.S. Coal </a:t>
            </a:r>
            <a:r>
              <a:rPr lang="en-US" b="1" dirty="0"/>
              <a:t>production by </a:t>
            </a:r>
            <a:r>
              <a:rPr lang="en-US" b="1" dirty="0" smtClean="0"/>
              <a:t>region – Reference Case with and without Clean Power Plan</a:t>
            </a:r>
            <a:endParaRPr lang="en-US" b="1" dirty="0"/>
          </a:p>
          <a:p>
            <a:r>
              <a:rPr lang="en-US" dirty="0"/>
              <a:t>million short </a:t>
            </a:r>
            <a:r>
              <a:rPr lang="en-US" dirty="0" smtClean="0"/>
              <a:t>tons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443485"/>
          </a:xfrm>
        </p:spPr>
        <p:txBody>
          <a:bodyPr/>
          <a:lstStyle/>
          <a:p>
            <a:r>
              <a:rPr lang="en-US" dirty="0" smtClean="0"/>
              <a:t>The electric power sector demand for coal remains flat through 2050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dirty="0"/>
              <a:t>Coal production decreases through 2022 because of retirements of coal-fired electric generating </a:t>
            </a:r>
            <a:r>
              <a:rPr lang="en-US" sz="1200" dirty="0" smtClean="0"/>
              <a:t>capacity.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759" y="1152365"/>
            <a:ext cx="2118185" cy="12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3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22839095"/>
              </p:ext>
            </p:extLst>
          </p:nvPr>
        </p:nvGraphicFramePr>
        <p:xfrm>
          <a:off x="685800" y="1292225"/>
          <a:ext cx="3977640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ontent Placeholder 3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7799020"/>
              </p:ext>
            </p:extLst>
          </p:nvPr>
        </p:nvGraphicFramePr>
        <p:xfrm>
          <a:off x="4824919" y="1292225"/>
          <a:ext cx="3861881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Residential sector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delivered energy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consumption </a:t>
            </a:r>
          </a:p>
          <a:p>
            <a:pPr eaLnBrk="0" hangingPunct="0"/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quadrillion British thermal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units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737370" y="894520"/>
            <a:ext cx="3949430" cy="350851"/>
          </a:xfrm>
        </p:spPr>
        <p:txBody>
          <a:bodyPr/>
          <a:lstStyle/>
          <a:p>
            <a:pPr algn="l"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Commercial sector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delivered energy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consumption </a:t>
            </a:r>
          </a:p>
          <a:p>
            <a:pPr algn="l" eaLnBrk="0" hangingPunct="0"/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quadrillion British thermal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units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84313"/>
            <a:ext cx="8380476" cy="3561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50" dirty="0"/>
              <a:t>Residential and commercial energy consumption grows slowly </a:t>
            </a:r>
            <a:r>
              <a:rPr lang="en-US" sz="2050" dirty="0" smtClean="0"/>
              <a:t>through </a:t>
            </a:r>
            <a:r>
              <a:rPr lang="en-US" sz="2050" dirty="0"/>
              <a:t>2050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TextBox 1"/>
          <p:cNvSpPr txBox="1"/>
          <p:nvPr/>
        </p:nvSpPr>
        <p:spPr bwMode="auto">
          <a:xfrm>
            <a:off x="6712086" y="2071444"/>
            <a:ext cx="1656670" cy="38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574" tIns="20574" rIns="20574" bIns="20574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0" hangingPunct="0"/>
            <a:r>
              <a:rPr lang="en-US" sz="1200" dirty="0" smtClean="0">
                <a:solidFill>
                  <a:schemeClr val="tx2"/>
                </a:solidFill>
                <a:ea typeface="Times New Roman" charset="0"/>
                <a:cs typeface="Times New Roman" charset="0"/>
              </a:rPr>
              <a:t>electricity     </a:t>
            </a:r>
          </a:p>
          <a:p>
            <a:pPr algn="r" eaLnBrk="0" hangingPunct="0"/>
            <a:endParaRPr lang="en-US" sz="120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algn="r" eaLnBrk="0" hangingPunct="0"/>
            <a:endParaRPr lang="en-US" sz="1200" dirty="0" smtClean="0">
              <a:solidFill>
                <a:schemeClr val="accent1"/>
              </a:solidFill>
              <a:ea typeface="Times New Roman" charset="0"/>
              <a:cs typeface="Times New Roman" charset="0"/>
            </a:endParaRPr>
          </a:p>
          <a:p>
            <a:pPr algn="r" eaLnBrk="0" hangingPunct="0"/>
            <a:r>
              <a:rPr lang="en-US" sz="1200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natural </a:t>
            </a:r>
            <a:r>
              <a:rPr lang="en-US" sz="12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gas     </a:t>
            </a:r>
            <a:endParaRPr lang="en-US" sz="1200" dirty="0" smtClean="0">
              <a:solidFill>
                <a:schemeClr val="accent1"/>
              </a:solidFill>
              <a:ea typeface="Times New Roman" charset="0"/>
              <a:cs typeface="Times New Roman" charset="0"/>
            </a:endParaRPr>
          </a:p>
          <a:p>
            <a:pPr algn="r" eaLnBrk="0" hangingPunct="0"/>
            <a:endParaRPr lang="en-US" sz="1200" dirty="0">
              <a:solidFill>
                <a:schemeClr val="accent1"/>
              </a:solidFill>
              <a:ea typeface="Times New Roman" charset="0"/>
              <a:cs typeface="Times New Roman" charset="0"/>
            </a:endParaRPr>
          </a:p>
          <a:p>
            <a:pPr algn="r" eaLnBrk="0" hangingPunct="0"/>
            <a:endParaRPr lang="en-US" sz="1200" dirty="0">
              <a:solidFill>
                <a:schemeClr val="accent6"/>
              </a:solidFill>
              <a:ea typeface="Times New Roman" charset="0"/>
              <a:cs typeface="Times New Roman" charset="0"/>
            </a:endParaRPr>
          </a:p>
          <a:p>
            <a:pPr algn="r" eaLnBrk="0" hangingPunct="0"/>
            <a:r>
              <a:rPr lang="en-US" sz="1200" dirty="0" smtClean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petroleum and other </a:t>
            </a:r>
            <a:r>
              <a:rPr lang="en-US" sz="1200" dirty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liquids     </a:t>
            </a:r>
            <a:endParaRPr lang="en-US" sz="1200" dirty="0" smtClean="0">
              <a:solidFill>
                <a:schemeClr val="accent6"/>
              </a:solidFill>
              <a:ea typeface="Times New Roman" charset="0"/>
              <a:cs typeface="Times New Roman" charset="0"/>
            </a:endParaRPr>
          </a:p>
          <a:p>
            <a:pPr algn="r" eaLnBrk="0" hangingPunct="0"/>
            <a:endParaRPr lang="en-US" sz="1200" dirty="0">
              <a:solidFill>
                <a:schemeClr val="accent6"/>
              </a:solidFill>
              <a:ea typeface="Times New Roman" charset="0"/>
              <a:cs typeface="Times New Roman" charset="0"/>
            </a:endParaRPr>
          </a:p>
          <a:p>
            <a:pPr algn="r" eaLnBrk="0" hangingPunct="0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other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91440"/>
            <a:ext cx="8260237" cy="743448"/>
          </a:xfrm>
          <a:noFill/>
        </p:spPr>
        <p:txBody>
          <a:bodyPr/>
          <a:lstStyle/>
          <a:p>
            <a:pPr marL="914400" indent="-914400">
              <a:lnSpc>
                <a:spcPct val="100000"/>
              </a:lnSpc>
            </a:pPr>
            <a:r>
              <a:rPr lang="en-US" dirty="0"/>
              <a:t>Increased efficiency contributes to slowing the growth </a:t>
            </a:r>
            <a:r>
              <a:rPr lang="en-US"/>
              <a:t>of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electricity </a:t>
            </a:r>
            <a:r>
              <a:rPr lang="en-US" dirty="0"/>
              <a:t>use in buildings sector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0" name="Content Placeholder 1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29830050"/>
              </p:ext>
            </p:extLst>
          </p:nvPr>
        </p:nvGraphicFramePr>
        <p:xfrm>
          <a:off x="685800" y="1535634"/>
          <a:ext cx="3932238" cy="285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6118" y="964904"/>
            <a:ext cx="3931920" cy="350851"/>
          </a:xfr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Use of purchased electricity per household</a:t>
            </a:r>
          </a:p>
          <a:p>
            <a:pPr eaLnBrk="0" hangingPunct="0"/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thousand </a:t>
            </a:r>
            <a:r>
              <a:rPr lang="en-US" dirty="0" err="1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kilowatthours</a:t>
            </a: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 per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household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12" name="Content Placeholder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2315759"/>
              </p:ext>
            </p:extLst>
          </p:nvPr>
        </p:nvGraphicFramePr>
        <p:xfrm>
          <a:off x="4664075" y="1535634"/>
          <a:ext cx="4022725" cy="285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663440" y="1150652"/>
            <a:ext cx="4023360" cy="350851"/>
          </a:xfrm>
        </p:spPr>
        <p:txBody>
          <a:bodyPr/>
          <a:lstStyle/>
          <a:p>
            <a:pPr marL="0" indent="0" algn="l"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Use of purchased electricity per square foot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of commercial </a:t>
            </a:r>
            <a:r>
              <a:rPr lang="en-US" b="1" dirty="0" err="1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floorspace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algn="l" eaLnBrk="0" hangingPunct="0"/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thousand </a:t>
            </a:r>
            <a:r>
              <a:rPr lang="en-US" dirty="0" err="1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kilowatthours</a:t>
            </a: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 per thousand square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5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751541340"/>
              </p:ext>
            </p:extLst>
          </p:nvPr>
        </p:nvGraphicFramePr>
        <p:xfrm>
          <a:off x="699257" y="1459191"/>
          <a:ext cx="8001000" cy="293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94685" y="941299"/>
            <a:ext cx="4005072" cy="411480"/>
          </a:xfr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U.S. industrial delivered energy consumption </a:t>
            </a:r>
          </a:p>
          <a:p>
            <a:pPr eaLnBrk="0" hangingPunct="0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quadrillion British thermal 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914400" indent="-914400"/>
            <a:r>
              <a:rPr lang="en-US" dirty="0" smtClean="0"/>
              <a:t>Industrial </a:t>
            </a:r>
            <a:r>
              <a:rPr lang="en-US" dirty="0"/>
              <a:t>energy consumption grows in all </a:t>
            </a:r>
            <a:r>
              <a:rPr lang="en-US" dirty="0" smtClean="0"/>
              <a:t>cases, </a:t>
            </a:r>
            <a:br>
              <a:rPr lang="en-US" dirty="0" smtClean="0"/>
            </a:br>
            <a:r>
              <a:rPr lang="en-US" dirty="0" smtClean="0"/>
              <a:t>driven </a:t>
            </a:r>
            <a:r>
              <a:rPr lang="en-US" dirty="0"/>
              <a:t>by economic growth and relatively low energy prices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79037542"/>
              </p:ext>
            </p:extLst>
          </p:nvPr>
        </p:nvGraphicFramePr>
        <p:xfrm>
          <a:off x="564204" y="892175"/>
          <a:ext cx="4053834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4204" y="270245"/>
            <a:ext cx="8314716" cy="549551"/>
          </a:xfrm>
        </p:spPr>
        <p:txBody>
          <a:bodyPr/>
          <a:lstStyle/>
          <a:p>
            <a:pPr marL="914400" indent="-914400">
              <a:lnSpc>
                <a:spcPct val="100000"/>
              </a:lnSpc>
            </a:pPr>
            <a:r>
              <a:rPr lang="en-US" sz="2000" dirty="0" smtClean="0"/>
              <a:t>U.S. energy consumption and production sees significant changes through 2050 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under current laws and policies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har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7609687"/>
              </p:ext>
            </p:extLst>
          </p:nvPr>
        </p:nvGraphicFramePr>
        <p:xfrm>
          <a:off x="4640326" y="1353031"/>
          <a:ext cx="4022725" cy="307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4517529" y="971244"/>
            <a:ext cx="875867" cy="10255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Energy Production (Reference case)</a:t>
            </a:r>
          </a:p>
          <a:p>
            <a:r>
              <a:rPr lang="en-US" sz="1200" dirty="0" smtClean="0"/>
              <a:t>quadrillion British thermal units</a:t>
            </a: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8185" y="3515494"/>
            <a:ext cx="667170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US" sz="115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nuclear</a:t>
            </a:r>
            <a:endParaRPr lang="en-US" sz="1150" kern="0" dirty="0">
              <a:solidFill>
                <a:schemeClr val="accent5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9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90" y="69574"/>
            <a:ext cx="8191210" cy="533358"/>
          </a:xfrm>
        </p:spPr>
        <p:txBody>
          <a:bodyPr/>
          <a:lstStyle/>
          <a:p>
            <a:r>
              <a:rPr lang="en-US" sz="2400" dirty="0" smtClean="0"/>
              <a:t>AEO2018 Highlights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590" y="1205865"/>
            <a:ext cx="8369203" cy="29851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U.S. net energy exports occur over the projection </a:t>
            </a:r>
            <a:r>
              <a:rPr lang="en-US" sz="1500" dirty="0" smtClean="0"/>
              <a:t>period to 2050 </a:t>
            </a:r>
            <a:r>
              <a:rPr lang="en-US" sz="1500" dirty="0"/>
              <a:t>in most </a:t>
            </a:r>
            <a:r>
              <a:rPr lang="en-US" sz="1500" dirty="0" smtClean="0"/>
              <a:t>cases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U.S. becomes a net energy exporter by 2022 in Reference Case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Strong domestic production and relatively flat </a:t>
            </a:r>
            <a:r>
              <a:rPr lang="en-US" sz="1200" dirty="0" smtClean="0"/>
              <a:t>demand</a:t>
            </a:r>
            <a:endParaRPr lang="en-US" sz="1200" dirty="0"/>
          </a:p>
          <a:p>
            <a:pPr>
              <a:spcBef>
                <a:spcPts val="1100"/>
              </a:spcBef>
              <a:spcAft>
                <a:spcPts val="0"/>
              </a:spcAft>
            </a:pPr>
            <a:r>
              <a:rPr lang="en-US" sz="1500" dirty="0" smtClean="0"/>
              <a:t>Increased energy efficiency offsets growth in energy demand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E</a:t>
            </a:r>
            <a:r>
              <a:rPr lang="en-US" sz="1200" dirty="0" smtClean="0"/>
              <a:t>nergy consumption grows about 0.4%/year </a:t>
            </a:r>
            <a:r>
              <a:rPr lang="en-US" sz="1200" dirty="0"/>
              <a:t>on </a:t>
            </a:r>
            <a:r>
              <a:rPr lang="en-US" sz="1200" dirty="0" smtClean="0"/>
              <a:t>average in the Reference case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Gross Domestic Product is expected to average 2.0% annual growth to 2050 in the Reference case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U.S</a:t>
            </a:r>
            <a:r>
              <a:rPr lang="en-US" sz="1500" dirty="0"/>
              <a:t>. liquids and natural gas </a:t>
            </a:r>
            <a:r>
              <a:rPr lang="en-US" sz="1500" dirty="0" smtClean="0"/>
              <a:t>production continues </a:t>
            </a:r>
            <a:r>
              <a:rPr lang="en-US" sz="1500" dirty="0"/>
              <a:t>to grow through 2042 and 2050, </a:t>
            </a:r>
            <a:r>
              <a:rPr lang="en-US" sz="1500" dirty="0" smtClean="0"/>
              <a:t>respectively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Result of </a:t>
            </a:r>
            <a:r>
              <a:rPr lang="en-US" sz="1200" dirty="0"/>
              <a:t>further </a:t>
            </a:r>
            <a:r>
              <a:rPr lang="en-US" sz="1200" dirty="0" smtClean="0"/>
              <a:t>tight </a:t>
            </a:r>
            <a:r>
              <a:rPr lang="en-US" sz="1200" dirty="0"/>
              <a:t>and shale </a:t>
            </a:r>
            <a:r>
              <a:rPr lang="en-US" sz="1200" dirty="0" smtClean="0"/>
              <a:t>resources development, </a:t>
            </a:r>
            <a:r>
              <a:rPr lang="en-US" sz="1200" dirty="0"/>
              <a:t>despite relatively low </a:t>
            </a:r>
            <a:r>
              <a:rPr lang="en-US" sz="1200" dirty="0" smtClean="0"/>
              <a:t>prices </a:t>
            </a:r>
            <a:endParaRPr lang="en-US" dirty="0" smtClean="0"/>
          </a:p>
          <a:p>
            <a:pPr>
              <a:spcBef>
                <a:spcPts val="1100"/>
              </a:spcBef>
              <a:spcAft>
                <a:spcPts val="0"/>
              </a:spcAft>
            </a:pPr>
            <a:r>
              <a:rPr lang="en-US" sz="1500" dirty="0" smtClean="0"/>
              <a:t>Most new electricity generation capacity will be natural gas/renewables after 2022 </a:t>
            </a:r>
            <a:r>
              <a:rPr lang="en-US" sz="1200" dirty="0" smtClean="0"/>
              <a:t>(Reference case)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Result </a:t>
            </a:r>
            <a:r>
              <a:rPr lang="en-US" sz="1200" dirty="0"/>
              <a:t>of low natural gas prices, declining renewables technology costs and supportive </a:t>
            </a:r>
            <a:r>
              <a:rPr lang="en-US" sz="1200" dirty="0" smtClean="0"/>
              <a:t>policies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4898231" cy="295275"/>
          </a:xfrm>
        </p:spPr>
        <p:txBody>
          <a:bodyPr/>
          <a:lstStyle/>
          <a:p>
            <a:pPr>
              <a:defRPr/>
            </a:pPr>
            <a:r>
              <a:rPr lang="en-US" dirty="0"/>
              <a:t>Dr. Linda Capuano l AEO2018 Press Release                                     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February </a:t>
            </a:r>
            <a:r>
              <a:rPr lang="en-US" dirty="0"/>
              <a:t>6, 2018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2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9" y="68580"/>
            <a:ext cx="8020051" cy="482844"/>
          </a:xfrm>
        </p:spPr>
        <p:txBody>
          <a:bodyPr/>
          <a:lstStyle/>
          <a:p>
            <a:r>
              <a:rPr lang="en-US" sz="2400" dirty="0" smtClean="0"/>
              <a:t>AEO2018 </a:t>
            </a:r>
            <a:r>
              <a:rPr lang="en-US" sz="2400" dirty="0"/>
              <a:t>c</a:t>
            </a:r>
            <a:r>
              <a:rPr lang="en-US" sz="2400" dirty="0" smtClean="0"/>
              <a:t>ases examine a range of conditions through 2050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5800" y="649155"/>
            <a:ext cx="8001000" cy="3964726"/>
          </a:xfrm>
        </p:spPr>
        <p:txBody>
          <a:bodyPr/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US" sz="1400" b="1" u="sng" dirty="0" smtClean="0"/>
              <a:t>Reference case</a:t>
            </a:r>
            <a:r>
              <a:rPr lang="en-US" sz="1400" dirty="0" smtClean="0"/>
              <a:t>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C</a:t>
            </a:r>
            <a:r>
              <a:rPr lang="en-US" sz="1200" dirty="0" smtClean="0"/>
              <a:t>onsiders improvements </a:t>
            </a:r>
            <a:r>
              <a:rPr lang="en-US" sz="1200" dirty="0"/>
              <a:t>in known </a:t>
            </a:r>
            <a:r>
              <a:rPr lang="en-US" sz="1200" dirty="0" smtClean="0"/>
              <a:t>technologies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/>
              <a:t>Current views in economic </a:t>
            </a:r>
            <a:r>
              <a:rPr lang="en-US" sz="1200" dirty="0"/>
              <a:t>and demographic </a:t>
            </a:r>
            <a:r>
              <a:rPr lang="en-US" sz="1200" dirty="0" smtClean="0"/>
              <a:t>trend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/>
              <a:t>Current </a:t>
            </a:r>
            <a:r>
              <a:rPr lang="en-US" sz="1200" dirty="0"/>
              <a:t>laws and regulations </a:t>
            </a:r>
            <a:r>
              <a:rPr lang="en-US" sz="1200" dirty="0" smtClean="0"/>
              <a:t>remain unchanged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6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u="sng" dirty="0" smtClean="0"/>
              <a:t>High </a:t>
            </a:r>
            <a:r>
              <a:rPr lang="en-US" sz="1400" b="1" u="sng" dirty="0"/>
              <a:t>and Low Economic Growth cases</a:t>
            </a:r>
            <a:r>
              <a:rPr lang="en-US" sz="1400" dirty="0"/>
              <a:t>: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High case assumes compound annual growth rates for U.S. gross domestic product of 2.6% </a:t>
            </a:r>
            <a:endParaRPr lang="en-US" sz="1200" dirty="0" smtClean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/>
              <a:t>Reference </a:t>
            </a:r>
            <a:r>
              <a:rPr lang="en-US" sz="1200" dirty="0"/>
              <a:t>case 2.0%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Low case assumes 1.5</a:t>
            </a:r>
            <a:r>
              <a:rPr lang="en-US" sz="1200" dirty="0" smtClean="0"/>
              <a:t>%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3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u="sng" dirty="0" smtClean="0"/>
              <a:t>High and Low Oil and Gas Resource and Technology cases</a:t>
            </a:r>
            <a:r>
              <a:rPr lang="en-US" sz="1400" dirty="0" smtClean="0"/>
              <a:t>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/>
              <a:t>High case - more accessible resources and lower extraction technology costs than in the Reference case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 smtClean="0"/>
              <a:t>Low case - fewer accessible resources and higher extraction technology costs than the Reference case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300" dirty="0" smtClean="0"/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US" sz="1400" b="1" u="sng" dirty="0"/>
              <a:t>High and Low Oil Price cases</a:t>
            </a:r>
            <a:r>
              <a:rPr lang="en-US" sz="1400" dirty="0"/>
              <a:t>:  Brent crude prices by 2050 in 2017 dollars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$229 per barrel in the High Oil Price case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$114/b in the Reference case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$52/b in the Low Oil Price </a:t>
            </a:r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5319713" cy="295275"/>
          </a:xfrm>
        </p:spPr>
        <p:txBody>
          <a:bodyPr/>
          <a:lstStyle/>
          <a:p>
            <a:pPr>
              <a:defRPr/>
            </a:pPr>
            <a:r>
              <a:rPr lang="en-US" dirty="0"/>
              <a:t>Dr. Linda Capuano l AEO2018 Press Release                                     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February </a:t>
            </a:r>
            <a:r>
              <a:rPr lang="en-US" dirty="0"/>
              <a:t>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1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96529074"/>
              </p:ext>
            </p:extLst>
          </p:nvPr>
        </p:nvGraphicFramePr>
        <p:xfrm>
          <a:off x="614363" y="892175"/>
          <a:ext cx="3538537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4596700"/>
              </p:ext>
            </p:extLst>
          </p:nvPr>
        </p:nvGraphicFramePr>
        <p:xfrm>
          <a:off x="4244829" y="892175"/>
          <a:ext cx="4714613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724" y="230999"/>
            <a:ext cx="8455152" cy="585452"/>
          </a:xfrm>
        </p:spPr>
        <p:txBody>
          <a:bodyPr/>
          <a:lstStyle/>
          <a:p>
            <a:pPr marL="227013">
              <a:lnSpc>
                <a:spcPct val="100000"/>
              </a:lnSpc>
              <a:tabLst>
                <a:tab pos="914400" algn="l"/>
              </a:tabLst>
            </a:pPr>
            <a:r>
              <a:rPr lang="en-US" dirty="0" smtClean="0"/>
              <a:t>Crude oil price projections are sensitive to global conditions,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while U.S. natural gas prices depend more on domestic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9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73715609"/>
              </p:ext>
            </p:extLst>
          </p:nvPr>
        </p:nvGraphicFramePr>
        <p:xfrm>
          <a:off x="666750" y="892175"/>
          <a:ext cx="334980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9958437"/>
              </p:ext>
            </p:extLst>
          </p:nvPr>
        </p:nvGraphicFramePr>
        <p:xfrm>
          <a:off x="4313208" y="892175"/>
          <a:ext cx="468448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U.S. crude oil and natural </a:t>
            </a:r>
            <a:r>
              <a:rPr lang="en-US" dirty="0" smtClean="0"/>
              <a:t>gas production are more sensitive to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resource </a:t>
            </a:r>
            <a:r>
              <a:rPr lang="en-US" dirty="0"/>
              <a:t>availability and </a:t>
            </a:r>
            <a:r>
              <a:rPr lang="en-US" dirty="0" smtClean="0"/>
              <a:t>technological improvements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0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09397855"/>
              </p:ext>
            </p:extLst>
          </p:nvPr>
        </p:nvGraphicFramePr>
        <p:xfrm>
          <a:off x="685800" y="1321415"/>
          <a:ext cx="3636034" cy="302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525" y="301626"/>
            <a:ext cx="8296275" cy="356478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Growth in U.S. energy production surpasses domestic consumption in most cases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6803" y="859750"/>
            <a:ext cx="2746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Total </a:t>
            </a:r>
            <a:r>
              <a:rPr lang="en-US" sz="1200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U.S. </a:t>
            </a:r>
            <a:r>
              <a:rPr lang="en-US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energy </a:t>
            </a: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consumption</a:t>
            </a:r>
          </a:p>
          <a:p>
            <a:pPr eaLnBrk="0" hangingPunct="0"/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quadrillion British thermal units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0845" y="876780"/>
            <a:ext cx="2988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Total </a:t>
            </a:r>
            <a:r>
              <a:rPr lang="en-US" sz="1200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U.S. </a:t>
            </a:r>
            <a:r>
              <a:rPr lang="en-US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energy </a:t>
            </a: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production</a:t>
            </a:r>
          </a:p>
          <a:p>
            <a:pPr eaLnBrk="0" hangingPunct="0"/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quadrillion British thermal units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761199"/>
              </p:ext>
            </p:extLst>
          </p:nvPr>
        </p:nvGraphicFramePr>
        <p:xfrm>
          <a:off x="4451230" y="1380335"/>
          <a:ext cx="3424688" cy="296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7556740" y="1608879"/>
            <a:ext cx="2152635" cy="9265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0" dirty="0" smtClean="0">
                <a:solidFill>
                  <a:schemeClr val="accent3"/>
                </a:solidFill>
              </a:rPr>
              <a:t>High </a:t>
            </a:r>
            <a:r>
              <a:rPr lang="en-US" sz="1200" b="0" dirty="0">
                <a:solidFill>
                  <a:schemeClr val="accent3"/>
                </a:solidFill>
              </a:rPr>
              <a:t>Oil and Gas </a:t>
            </a:r>
            <a:r>
              <a:rPr lang="en-US" sz="1200" b="0" dirty="0" smtClean="0">
                <a:solidFill>
                  <a:schemeClr val="accent3"/>
                </a:solidFill>
              </a:rPr>
              <a:t>Resource</a:t>
            </a:r>
            <a:r>
              <a:rPr lang="en-US" sz="1200" b="0" baseline="0" dirty="0" smtClean="0">
                <a:solidFill>
                  <a:schemeClr val="accent3"/>
                </a:solidFill>
              </a:rPr>
              <a:t>/Technology </a:t>
            </a:r>
            <a:endParaRPr lang="en-US" sz="1200" b="0" baseline="0" dirty="0">
              <a:solidFill>
                <a:schemeClr val="accent3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702"/>
                </a:solidFill>
                <a:effectLst/>
                <a:uLnTx/>
                <a:uFillTx/>
              </a:rPr>
              <a:t>High Oil Price</a:t>
            </a: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Reference case  </a:t>
            </a:r>
          </a:p>
          <a:p>
            <a:pPr algn="l"/>
            <a:r>
              <a:rPr lang="en-US" sz="1200" b="0" dirty="0">
                <a:solidFill>
                  <a:schemeClr val="accent5"/>
                </a:solidFill>
              </a:rPr>
              <a:t>Low Oil Price</a:t>
            </a:r>
          </a:p>
          <a:p>
            <a:pPr algn="l"/>
            <a:r>
              <a:rPr lang="en-US" sz="1200" b="0" dirty="0">
                <a:solidFill>
                  <a:schemeClr val="accent2"/>
                </a:solidFill>
              </a:rPr>
              <a:t>Low</a:t>
            </a:r>
            <a:r>
              <a:rPr lang="en-US" sz="1200" b="0" baseline="0" dirty="0">
                <a:solidFill>
                  <a:schemeClr val="accent2"/>
                </a:solidFill>
              </a:rPr>
              <a:t> Oil and Gas </a:t>
            </a:r>
            <a:r>
              <a:rPr lang="en-US" sz="1200" b="0" baseline="0" dirty="0" smtClean="0">
                <a:solidFill>
                  <a:schemeClr val="accent2"/>
                </a:solidFill>
              </a:rPr>
              <a:t>Resource/Technology</a:t>
            </a:r>
            <a:endParaRPr lang="en-US" sz="12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2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755200062"/>
              </p:ext>
            </p:extLst>
          </p:nvPr>
        </p:nvGraphicFramePr>
        <p:xfrm>
          <a:off x="582803" y="1298560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3938016" cy="411480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Net energy trade</a:t>
            </a:r>
          </a:p>
          <a:p>
            <a:pPr eaLnBrk="0" hangingPunct="0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quadrillion British thermal 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522733"/>
          </a:xfrm>
          <a:noFill/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/>
              <a:t>The United States </a:t>
            </a:r>
            <a:r>
              <a:rPr lang="en-US" dirty="0" smtClean="0"/>
              <a:t>becomes </a:t>
            </a:r>
            <a:r>
              <a:rPr lang="en-US" dirty="0"/>
              <a:t>a net energy </a:t>
            </a:r>
            <a:r>
              <a:rPr lang="en-US" dirty="0" smtClean="0"/>
              <a:t>exporter in most cases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865512398"/>
              </p:ext>
            </p:extLst>
          </p:nvPr>
        </p:nvGraphicFramePr>
        <p:xfrm>
          <a:off x="685799" y="1414911"/>
          <a:ext cx="8156275" cy="297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3758" y="919159"/>
            <a:ext cx="5337495" cy="411480"/>
          </a:xfr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Petroleum net imports as a percentage of product supplied</a:t>
            </a:r>
          </a:p>
          <a:p>
            <a:pPr eaLnBrk="0" hangingPunct="0"/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percent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6750" y="211454"/>
            <a:ext cx="8020050" cy="446562"/>
          </a:xfrm>
          <a:noFill/>
        </p:spPr>
        <p:txBody>
          <a:bodyPr/>
          <a:lstStyle/>
          <a:p>
            <a:pPr>
              <a:tabLst>
                <a:tab pos="914400" algn="l"/>
              </a:tabLst>
            </a:pPr>
            <a:r>
              <a:rPr lang="en-US" dirty="0"/>
              <a:t>The United States becomes a net </a:t>
            </a:r>
            <a:r>
              <a:rPr lang="en-US" dirty="0" smtClean="0"/>
              <a:t>petroleum </a:t>
            </a:r>
            <a:r>
              <a:rPr lang="en-US" dirty="0"/>
              <a:t>exporter in most cases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94036218"/>
              </p:ext>
            </p:extLst>
          </p:nvPr>
        </p:nvGraphicFramePr>
        <p:xfrm>
          <a:off x="685800" y="89217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529352"/>
              </p:ext>
            </p:extLst>
          </p:nvPr>
        </p:nvGraphicFramePr>
        <p:xfrm>
          <a:off x="4664075" y="892175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0" y="69574"/>
            <a:ext cx="8166354" cy="765314"/>
          </a:xfrm>
          <a:noFill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</a:tabLst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United States becomes a net energy exporter in the Reference </a:t>
            </a:r>
            <a:r>
              <a:rPr lang="en-US" sz="2000" dirty="0" smtClean="0"/>
              <a:t>case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largely because of growing exports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Linda Capuano l AEO2018 Press Release                                       February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10574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EIA_template_16x9</Template>
  <TotalTime>4885</TotalTime>
  <Words>1889</Words>
  <Application>Microsoft Office PowerPoint</Application>
  <PresentationFormat>On-screen Show (16:9)</PresentationFormat>
  <Paragraphs>653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EIA_template_16x9</vt:lpstr>
      <vt:lpstr>Annual Energy Outlook 2018</vt:lpstr>
      <vt:lpstr>AEO2018 Highlights</vt:lpstr>
      <vt:lpstr>AEO2018 cases examine a range of conditions through 2050</vt:lpstr>
      <vt:lpstr>Crude oil price projections are sensitive to global conditions,  while U.S. natural gas prices depend more on domestic resources</vt:lpstr>
      <vt:lpstr>U.S. crude oil and natural gas production are more sensitive to   resource availability and technological improvements</vt:lpstr>
      <vt:lpstr>Growth in U.S. energy production surpasses domestic consumption in most cases</vt:lpstr>
      <vt:lpstr>The United States becomes a net energy exporter in most cases</vt:lpstr>
      <vt:lpstr>The United States becomes a net petroleum exporter in most cases</vt:lpstr>
      <vt:lpstr>The United States becomes a net energy exporter in the Reference case  largely because of growing exports</vt:lpstr>
      <vt:lpstr>The fuel sector mix of energy consumption changes  over the projected period in the Reference case</vt:lpstr>
      <vt:lpstr>Transportation demonstrates the impact of energy efficiency on consumption</vt:lpstr>
      <vt:lpstr>Light-duty vehicle fuel economy improves with increasing sales of more fuel-efficient cars,  while electrified powertrains gain market share in the Reference case</vt:lpstr>
      <vt:lpstr>U.S. crude oil production growth led by tight oil</vt:lpstr>
      <vt:lpstr>U.S. natural gas production and consumption continue to increase  in most cases</vt:lpstr>
      <vt:lpstr>The United States becomes a net exporter of natural gas before 2020,  although the level of  LNG exports is uncertain</vt:lpstr>
      <vt:lpstr>Natural gas prices remain relatively low compared to historic values</vt:lpstr>
      <vt:lpstr>Electricity consumption is expected to grow steadily through 2050</vt:lpstr>
      <vt:lpstr>The projected mix of electricity generation varies widely across cases  as differences in fuel prices result in significant substitution</vt:lpstr>
      <vt:lpstr> Change in electricity generation fuel mix is reflected in shifting  capacity additions and retirements</vt:lpstr>
      <vt:lpstr>The electric power sector demand for coal remains flat through 2050</vt:lpstr>
      <vt:lpstr>Residential and commercial energy consumption grows slowly through 2050</vt:lpstr>
      <vt:lpstr>Increased efficiency contributes to slowing the growth of  electricity use in buildings sector</vt:lpstr>
      <vt:lpstr>Industrial energy consumption grows in all cases,  driven by economic growth and relatively low energy prices  </vt:lpstr>
      <vt:lpstr>U.S. energy consumption and production sees significant changes through 2050   under current laws and policies</vt:lpstr>
      <vt:lpstr>AEO2018 Highlights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LaRose, Angelina</dc:creator>
  <cp:lastModifiedBy>Wilson, Keisha (CONTR)</cp:lastModifiedBy>
  <cp:revision>330</cp:revision>
  <cp:lastPrinted>2018-02-05T17:36:52Z</cp:lastPrinted>
  <dcterms:created xsi:type="dcterms:W3CDTF">2018-01-12T13:32:28Z</dcterms:created>
  <dcterms:modified xsi:type="dcterms:W3CDTF">2018-02-05T17:37:16Z</dcterms:modified>
</cp:coreProperties>
</file>