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0.xml" ContentType="application/vnd.openxmlformats-officedocument.themeOverride+xml"/>
  <Override PartName="/ppt/drawings/drawing18.xml" ContentType="application/vnd.openxmlformats-officedocument.drawingml.chartshape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569" r:id="rId2"/>
    <p:sldId id="607" r:id="rId3"/>
    <p:sldId id="596" r:id="rId4"/>
    <p:sldId id="576" r:id="rId5"/>
    <p:sldId id="575" r:id="rId6"/>
    <p:sldId id="611" r:id="rId7"/>
    <p:sldId id="581" r:id="rId8"/>
    <p:sldId id="571" r:id="rId9"/>
    <p:sldId id="599" r:id="rId10"/>
    <p:sldId id="600" r:id="rId11"/>
    <p:sldId id="597" r:id="rId12"/>
    <p:sldId id="587" r:id="rId13"/>
    <p:sldId id="584" r:id="rId14"/>
    <p:sldId id="602" r:id="rId15"/>
    <p:sldId id="595" r:id="rId16"/>
    <p:sldId id="588" r:id="rId17"/>
    <p:sldId id="601" r:id="rId18"/>
    <p:sldId id="606" r:id="rId19"/>
    <p:sldId id="586" r:id="rId20"/>
    <p:sldId id="589" r:id="rId21"/>
    <p:sldId id="590" r:id="rId2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512" autoAdjust="0"/>
  </p:normalViewPr>
  <p:slideViewPr>
    <p:cSldViewPr snapToGrid="0">
      <p:cViewPr varScale="1">
        <p:scale>
          <a:sx n="157" d="100"/>
          <a:sy n="157" d="100"/>
        </p:scale>
        <p:origin x="156" y="20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64" y="-956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s5\Documents_onSSD\Fig8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7.xml"/><Relationship Id="rId4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8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s5\Documents_onSSD\Fig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8371533557115"/>
          <c:y val="4.7264715122252186E-2"/>
          <c:w val="0.83564413823272088"/>
          <c:h val="0.7884959258703694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'8'!$B$27</c:f>
              <c:strCache>
                <c:ptCount val="1"/>
                <c:pt idx="0">
                  <c:v>Non-OECD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'8'!$I$25:$L$25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'8'!$I$27:$L$27</c:f>
              <c:numCache>
                <c:formatCode>0.000</c:formatCode>
                <c:ptCount val="4"/>
                <c:pt idx="0">
                  <c:v>1.4302875799999981</c:v>
                </c:pt>
                <c:pt idx="1">
                  <c:v>-3.3737627380000035</c:v>
                </c:pt>
                <c:pt idx="2">
                  <c:v>3.0960736050000008</c:v>
                </c:pt>
                <c:pt idx="3">
                  <c:v>1.6408836969999996</c:v>
                </c:pt>
              </c:numCache>
            </c:numRef>
          </c:val>
          <c:extLst/>
        </c:ser>
        <c:ser>
          <c:idx val="1"/>
          <c:order val="1"/>
          <c:tx>
            <c:strRef>
              <c:f>'8'!$B$26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'8'!$I$25:$L$25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'8'!$I$26:$L$26</c:f>
              <c:numCache>
                <c:formatCode>0.000</c:formatCode>
                <c:ptCount val="4"/>
                <c:pt idx="0">
                  <c:v>-0.30554733200000328</c:v>
                </c:pt>
                <c:pt idx="1">
                  <c:v>-5.594808135000001</c:v>
                </c:pt>
                <c:pt idx="2">
                  <c:v>2.4673521170000043</c:v>
                </c:pt>
                <c:pt idx="3">
                  <c:v>1.6637125150000003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74001344"/>
        <c:axId val="-1374016032"/>
      </c:barChart>
      <c:lineChart>
        <c:grouping val="stacked"/>
        <c:varyColors val="0"/>
        <c:ser>
          <c:idx val="3"/>
          <c:order val="2"/>
          <c:tx>
            <c:strRef>
              <c:f>'8'!$B$28</c:f>
              <c:strCache>
                <c:ptCount val="1"/>
                <c:pt idx="0">
                  <c:v>World Total </c:v>
                </c:pt>
              </c:strCache>
            </c:strRef>
          </c:tx>
          <c:spPr>
            <a:ln>
              <a:noFill/>
            </a:ln>
          </c:spPr>
          <c:marker>
            <c:symbol val="dot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8609530449921047E-2"/>
                  <c:y val="-3.0654044841877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004649860739776E-2"/>
                  <c:y val="2.8239953242839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609438375400122E-2"/>
                  <c:y val="-2.9406941575220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609500118447284E-2"/>
                  <c:y val="-3.0376952109813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100" b="1" i="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'8'!$I$25:$L$25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'8'!$I$28:$L$28</c:f>
              <c:numCache>
                <c:formatCode>0.0</c:formatCode>
                <c:ptCount val="4"/>
                <c:pt idx="0">
                  <c:v>1.1247402500000021</c:v>
                </c:pt>
                <c:pt idx="1">
                  <c:v>-8.9685708720000008</c:v>
                </c:pt>
                <c:pt idx="2">
                  <c:v>5.5634257220000052</c:v>
                </c:pt>
                <c:pt idx="3">
                  <c:v>3.3045962099999997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74001344"/>
        <c:axId val="-1374016032"/>
      </c:lineChart>
      <c:scatterChart>
        <c:scatterStyle val="lineMarker"/>
        <c:varyColors val="0"/>
        <c:ser>
          <c:idx val="5"/>
          <c:order val="3"/>
          <c:tx>
            <c:strRef>
              <c:f>'8'!$B$82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 cap="flat">
              <a:solidFill>
                <a:schemeClr val="bg1">
                  <a:lumMod val="6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'8'!$A$83:$A$84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xVal>
          <c:yVal>
            <c:numRef>
              <c:f>'8'!$B$83:$B$84</c:f>
              <c:numCache>
                <c:formatCode>0.00</c:formatCode>
                <c:ptCount val="2"/>
                <c:pt idx="0">
                  <c:v>-2</c:v>
                </c:pt>
                <c:pt idx="1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74008416"/>
        <c:axId val="-1374009504"/>
      </c:scatterChart>
      <c:catAx>
        <c:axId val="-1374001344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1374016032"/>
        <c:crosses val="autoZero"/>
        <c:auto val="1"/>
        <c:lblAlgn val="ctr"/>
        <c:lblOffset val="100"/>
        <c:tickLblSkip val="1"/>
        <c:noMultiLvlLbl val="0"/>
      </c:catAx>
      <c:valAx>
        <c:axId val="-13740160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1374001344"/>
        <c:crosses val="autoZero"/>
        <c:crossBetween val="between"/>
        <c:minorUnit val="0.5"/>
      </c:valAx>
      <c:valAx>
        <c:axId val="-1374009504"/>
        <c:scaling>
          <c:orientation val="minMax"/>
          <c:max val="4"/>
          <c:min val="-2"/>
        </c:scaling>
        <c:delete val="0"/>
        <c:axPos val="r"/>
        <c:numFmt formatCode="0.00" sourceLinked="1"/>
        <c:majorTickMark val="none"/>
        <c:minorTickMark val="none"/>
        <c:tickLblPos val="none"/>
        <c:spPr>
          <a:ln>
            <a:solidFill>
              <a:schemeClr val="bg1">
                <a:lumMod val="85000"/>
              </a:schemeClr>
            </a:solidFill>
          </a:ln>
        </c:spPr>
        <c:crossAx val="-1374008416"/>
        <c:crosses val="max"/>
        <c:crossBetween val="midCat"/>
      </c:valAx>
      <c:valAx>
        <c:axId val="-137400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74009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7.3040316578426814E-2"/>
          <c:w val="0.69635831432673123"/>
          <c:h val="0.83198304910755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4.5660942379999998</c:v>
                </c:pt>
                <c:pt idx="11">
                  <c:v>4.7425405270000001</c:v>
                </c:pt>
                <c:pt idx="12">
                  <c:v>4.8193452150000002</c:v>
                </c:pt>
                <c:pt idx="13">
                  <c:v>4.7428515620000002</c:v>
                </c:pt>
                <c:pt idx="14">
                  <c:v>4.670128418</c:v>
                </c:pt>
                <c:pt idx="15">
                  <c:v>4.6036655270000004</c:v>
                </c:pt>
                <c:pt idx="16">
                  <c:v>4.6521440429999998</c:v>
                </c:pt>
                <c:pt idx="17">
                  <c:v>4.6515815429999998</c:v>
                </c:pt>
                <c:pt idx="18">
                  <c:v>4.659369141</c:v>
                </c:pt>
                <c:pt idx="19">
                  <c:v>4.6720771480000005</c:v>
                </c:pt>
                <c:pt idx="20">
                  <c:v>4.6631835940000004</c:v>
                </c:pt>
                <c:pt idx="21">
                  <c:v>4.6675893550000005</c:v>
                </c:pt>
                <c:pt idx="22">
                  <c:v>4.6660551759999995</c:v>
                </c:pt>
                <c:pt idx="23">
                  <c:v>4.6711660159999999</c:v>
                </c:pt>
                <c:pt idx="24">
                  <c:v>4.6791274409999994</c:v>
                </c:pt>
                <c:pt idx="25">
                  <c:v>4.6880332029999998</c:v>
                </c:pt>
                <c:pt idx="26">
                  <c:v>4.6998286129999993</c:v>
                </c:pt>
                <c:pt idx="27">
                  <c:v>4.7232119140000002</c:v>
                </c:pt>
                <c:pt idx="28">
                  <c:v>4.741510742</c:v>
                </c:pt>
                <c:pt idx="29">
                  <c:v>4.7646621089999996</c:v>
                </c:pt>
                <c:pt idx="30">
                  <c:v>4.7859487300000003</c:v>
                </c:pt>
                <c:pt idx="31">
                  <c:v>4.8153486329999993</c:v>
                </c:pt>
                <c:pt idx="32">
                  <c:v>4.8406049800000002</c:v>
                </c:pt>
                <c:pt idx="33">
                  <c:v>4.8844541019999994</c:v>
                </c:pt>
                <c:pt idx="34">
                  <c:v>4.9299506840000005</c:v>
                </c:pt>
                <c:pt idx="35">
                  <c:v>4.955867188</c:v>
                </c:pt>
                <c:pt idx="36">
                  <c:v>4.9734560549999998</c:v>
                </c:pt>
                <c:pt idx="37">
                  <c:v>4.9910512699999998</c:v>
                </c:pt>
                <c:pt idx="38">
                  <c:v>5.007605957</c:v>
                </c:pt>
                <c:pt idx="39">
                  <c:v>5.0204570310000003</c:v>
                </c:pt>
                <c:pt idx="40">
                  <c:v>5.0510473629999995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55-45C3-B502-83C39185B5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4.5660585940000002</c:v>
                </c:pt>
                <c:pt idx="11">
                  <c:v>4.7483120120000004</c:v>
                </c:pt>
                <c:pt idx="12">
                  <c:v>4.8290605470000001</c:v>
                </c:pt>
                <c:pt idx="13">
                  <c:v>4.7798066410000004</c:v>
                </c:pt>
                <c:pt idx="14">
                  <c:v>4.6904995120000006</c:v>
                </c:pt>
                <c:pt idx="15">
                  <c:v>4.5859707030000001</c:v>
                </c:pt>
                <c:pt idx="16">
                  <c:v>4.5880849609999999</c:v>
                </c:pt>
                <c:pt idx="17">
                  <c:v>4.55763623</c:v>
                </c:pt>
                <c:pt idx="18">
                  <c:v>4.5428666990000002</c:v>
                </c:pt>
                <c:pt idx="19">
                  <c:v>4.5347656250000004</c:v>
                </c:pt>
                <c:pt idx="20">
                  <c:v>4.51228418</c:v>
                </c:pt>
                <c:pt idx="21">
                  <c:v>4.5108950199999995</c:v>
                </c:pt>
                <c:pt idx="22">
                  <c:v>4.5019487300000005</c:v>
                </c:pt>
                <c:pt idx="23">
                  <c:v>4.5137485349999995</c:v>
                </c:pt>
                <c:pt idx="24">
                  <c:v>4.524416016</c:v>
                </c:pt>
                <c:pt idx="25">
                  <c:v>4.5224760740000001</c:v>
                </c:pt>
                <c:pt idx="26">
                  <c:v>4.5233525390000002</c:v>
                </c:pt>
                <c:pt idx="27">
                  <c:v>4.5283745120000001</c:v>
                </c:pt>
                <c:pt idx="28">
                  <c:v>4.5361738279999999</c:v>
                </c:pt>
                <c:pt idx="29">
                  <c:v>4.5450688479999997</c:v>
                </c:pt>
                <c:pt idx="30">
                  <c:v>4.5682192379999993</c:v>
                </c:pt>
                <c:pt idx="31">
                  <c:v>4.5842700199999999</c:v>
                </c:pt>
                <c:pt idx="32">
                  <c:v>4.6015644529999999</c:v>
                </c:pt>
                <c:pt idx="33">
                  <c:v>4.6221738280000002</c:v>
                </c:pt>
                <c:pt idx="34">
                  <c:v>4.6431767579999992</c:v>
                </c:pt>
                <c:pt idx="35">
                  <c:v>4.6561088870000003</c:v>
                </c:pt>
                <c:pt idx="36">
                  <c:v>4.6731801759999998</c:v>
                </c:pt>
                <c:pt idx="37">
                  <c:v>4.684644531</c:v>
                </c:pt>
                <c:pt idx="38">
                  <c:v>4.6997255859999996</c:v>
                </c:pt>
                <c:pt idx="39">
                  <c:v>4.7311015620000001</c:v>
                </c:pt>
                <c:pt idx="40">
                  <c:v>4.7636533200000004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55-45C3-B502-83C39185B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renewable cost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4.5665952150000004</c:v>
                </c:pt>
                <c:pt idx="11">
                  <c:v>4.7301982420000002</c:v>
                </c:pt>
                <c:pt idx="12">
                  <c:v>4.8412651370000006</c:v>
                </c:pt>
                <c:pt idx="13">
                  <c:v>4.7661127930000005</c:v>
                </c:pt>
                <c:pt idx="14">
                  <c:v>4.6927587890000009</c:v>
                </c:pt>
                <c:pt idx="15">
                  <c:v>4.639120117</c:v>
                </c:pt>
                <c:pt idx="16">
                  <c:v>4.6734985349999993</c:v>
                </c:pt>
                <c:pt idx="17">
                  <c:v>4.6548374020000001</c:v>
                </c:pt>
                <c:pt idx="18">
                  <c:v>4.6417783200000002</c:v>
                </c:pt>
                <c:pt idx="19">
                  <c:v>4.6450112299999997</c:v>
                </c:pt>
                <c:pt idx="20">
                  <c:v>4.6301933589999997</c:v>
                </c:pt>
                <c:pt idx="21">
                  <c:v>4.6206733400000006</c:v>
                </c:pt>
                <c:pt idx="22">
                  <c:v>4.6237934569999997</c:v>
                </c:pt>
                <c:pt idx="23">
                  <c:v>4.6318574220000004</c:v>
                </c:pt>
                <c:pt idx="24">
                  <c:v>4.6459750980000001</c:v>
                </c:pt>
                <c:pt idx="25">
                  <c:v>4.6432373049999995</c:v>
                </c:pt>
                <c:pt idx="26">
                  <c:v>4.6569887699999999</c:v>
                </c:pt>
                <c:pt idx="27">
                  <c:v>4.6675209960000004</c:v>
                </c:pt>
                <c:pt idx="28">
                  <c:v>4.681117188</c:v>
                </c:pt>
                <c:pt idx="29">
                  <c:v>4.6968139650000005</c:v>
                </c:pt>
                <c:pt idx="30">
                  <c:v>4.7142470700000008</c:v>
                </c:pt>
                <c:pt idx="31">
                  <c:v>4.72973877</c:v>
                </c:pt>
                <c:pt idx="32">
                  <c:v>4.7576245120000005</c:v>
                </c:pt>
                <c:pt idx="33">
                  <c:v>4.792272949</c:v>
                </c:pt>
                <c:pt idx="34">
                  <c:v>4.8153471680000006</c:v>
                </c:pt>
                <c:pt idx="35">
                  <c:v>4.8379218750000001</c:v>
                </c:pt>
                <c:pt idx="36">
                  <c:v>4.8646865230000005</c:v>
                </c:pt>
                <c:pt idx="37">
                  <c:v>4.8875205079999997</c:v>
                </c:pt>
                <c:pt idx="38">
                  <c:v>4.9127695310000004</c:v>
                </c:pt>
                <c:pt idx="39">
                  <c:v>4.9424907229999997</c:v>
                </c:pt>
                <c:pt idx="40">
                  <c:v>4.979999512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55-45C3-B502-83C39185B576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low renewable cost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4.5656308589999997</c:v>
                </c:pt>
                <c:pt idx="11">
                  <c:v>4.7300156250000001</c:v>
                </c:pt>
                <c:pt idx="12">
                  <c:v>4.8443403319999998</c:v>
                </c:pt>
                <c:pt idx="13">
                  <c:v>4.7586933589999996</c:v>
                </c:pt>
                <c:pt idx="14">
                  <c:v>4.6572241210000005</c:v>
                </c:pt>
                <c:pt idx="15">
                  <c:v>4.585863281</c:v>
                </c:pt>
                <c:pt idx="16">
                  <c:v>4.5948139650000002</c:v>
                </c:pt>
                <c:pt idx="17">
                  <c:v>4.5476552730000002</c:v>
                </c:pt>
                <c:pt idx="18">
                  <c:v>4.5168276370000005</c:v>
                </c:pt>
                <c:pt idx="19">
                  <c:v>4.5157099609999998</c:v>
                </c:pt>
                <c:pt idx="20">
                  <c:v>4.4962011720000001</c:v>
                </c:pt>
                <c:pt idx="21">
                  <c:v>4.4825664060000001</c:v>
                </c:pt>
                <c:pt idx="22">
                  <c:v>4.4733007809999998</c:v>
                </c:pt>
                <c:pt idx="23">
                  <c:v>4.4669819340000005</c:v>
                </c:pt>
                <c:pt idx="24">
                  <c:v>4.477560059</c:v>
                </c:pt>
                <c:pt idx="25">
                  <c:v>4.4575869140000002</c:v>
                </c:pt>
                <c:pt idx="26">
                  <c:v>4.4597485350000001</c:v>
                </c:pt>
                <c:pt idx="27">
                  <c:v>4.4625488280000001</c:v>
                </c:pt>
                <c:pt idx="28">
                  <c:v>4.4745107420000005</c:v>
                </c:pt>
                <c:pt idx="29">
                  <c:v>4.4833706050000002</c:v>
                </c:pt>
                <c:pt idx="30">
                  <c:v>4.4829809569999997</c:v>
                </c:pt>
                <c:pt idx="31">
                  <c:v>4.4821503910000002</c:v>
                </c:pt>
                <c:pt idx="32">
                  <c:v>4.4986259769999997</c:v>
                </c:pt>
                <c:pt idx="33">
                  <c:v>4.5095273440000003</c:v>
                </c:pt>
                <c:pt idx="34">
                  <c:v>4.5137304690000004</c:v>
                </c:pt>
                <c:pt idx="35">
                  <c:v>4.5182290040000002</c:v>
                </c:pt>
                <c:pt idx="36">
                  <c:v>4.5116708980000002</c:v>
                </c:pt>
                <c:pt idx="37">
                  <c:v>4.5248686520000003</c:v>
                </c:pt>
                <c:pt idx="38">
                  <c:v>4.5394311519999997</c:v>
                </c:pt>
                <c:pt idx="39">
                  <c:v>4.537112305</c:v>
                </c:pt>
                <c:pt idx="40">
                  <c:v>4.5549804690000002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455-45C3-B502-83C39185B576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4.5652680659999998</c:v>
                </c:pt>
                <c:pt idx="11">
                  <c:v>4.7394194340000002</c:v>
                </c:pt>
                <c:pt idx="12">
                  <c:v>4.8620673829999994</c:v>
                </c:pt>
                <c:pt idx="13">
                  <c:v>4.7952031249999996</c:v>
                </c:pt>
                <c:pt idx="14">
                  <c:v>4.7066757809999995</c:v>
                </c:pt>
                <c:pt idx="15">
                  <c:v>4.6318505859999997</c:v>
                </c:pt>
                <c:pt idx="16">
                  <c:v>4.5945551760000001</c:v>
                </c:pt>
                <c:pt idx="17">
                  <c:v>4.5393535160000003</c:v>
                </c:pt>
                <c:pt idx="18">
                  <c:v>4.4931357420000007</c:v>
                </c:pt>
                <c:pt idx="19">
                  <c:v>4.459302246</c:v>
                </c:pt>
                <c:pt idx="20">
                  <c:v>4.4345708009999996</c:v>
                </c:pt>
                <c:pt idx="21">
                  <c:v>4.4085957029999996</c:v>
                </c:pt>
                <c:pt idx="22">
                  <c:v>4.3934453119999999</c:v>
                </c:pt>
                <c:pt idx="23">
                  <c:v>4.3822822269999993</c:v>
                </c:pt>
                <c:pt idx="24">
                  <c:v>4.3737304689999998</c:v>
                </c:pt>
                <c:pt idx="25">
                  <c:v>4.3639492190000002</c:v>
                </c:pt>
                <c:pt idx="26">
                  <c:v>4.367844238</c:v>
                </c:pt>
                <c:pt idx="27">
                  <c:v>4.3762548829999997</c:v>
                </c:pt>
                <c:pt idx="28">
                  <c:v>4.3750048829999999</c:v>
                </c:pt>
                <c:pt idx="29">
                  <c:v>4.3798837890000009</c:v>
                </c:pt>
                <c:pt idx="30">
                  <c:v>4.3800610349999998</c:v>
                </c:pt>
                <c:pt idx="31">
                  <c:v>4.3857548829999997</c:v>
                </c:pt>
                <c:pt idx="32">
                  <c:v>4.3993403319999995</c:v>
                </c:pt>
                <c:pt idx="33">
                  <c:v>4.402157227</c:v>
                </c:pt>
                <c:pt idx="34">
                  <c:v>4.4029897460000003</c:v>
                </c:pt>
                <c:pt idx="35">
                  <c:v>4.3937475590000004</c:v>
                </c:pt>
                <c:pt idx="36">
                  <c:v>4.3974072269999995</c:v>
                </c:pt>
                <c:pt idx="37">
                  <c:v>4.4046381840000004</c:v>
                </c:pt>
                <c:pt idx="38">
                  <c:v>4.4098598629999994</c:v>
                </c:pt>
                <c:pt idx="39">
                  <c:v>4.4126401370000004</c:v>
                </c:pt>
                <c:pt idx="40">
                  <c:v>4.4130385739999998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455-45C3-B502-83C39185B57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4.5671909180000005</c:v>
                </c:pt>
                <c:pt idx="11">
                  <c:v>4.7422573240000006</c:v>
                </c:pt>
                <c:pt idx="12">
                  <c:v>4.8105429690000001</c:v>
                </c:pt>
                <c:pt idx="13">
                  <c:v>4.761212402</c:v>
                </c:pt>
                <c:pt idx="14">
                  <c:v>4.6725048829999993</c:v>
                </c:pt>
                <c:pt idx="15">
                  <c:v>4.5834340820000001</c:v>
                </c:pt>
                <c:pt idx="16">
                  <c:v>4.6122944340000007</c:v>
                </c:pt>
                <c:pt idx="17">
                  <c:v>4.5903774409999993</c:v>
                </c:pt>
                <c:pt idx="18">
                  <c:v>4.5774565430000003</c:v>
                </c:pt>
                <c:pt idx="19">
                  <c:v>4.5545063480000003</c:v>
                </c:pt>
                <c:pt idx="20">
                  <c:v>4.5322060549999996</c:v>
                </c:pt>
                <c:pt idx="21">
                  <c:v>4.5290268549999997</c:v>
                </c:pt>
                <c:pt idx="22">
                  <c:v>4.529166504</c:v>
                </c:pt>
                <c:pt idx="23">
                  <c:v>4.5284428710000002</c:v>
                </c:pt>
                <c:pt idx="24">
                  <c:v>4.5386308589999995</c:v>
                </c:pt>
                <c:pt idx="25">
                  <c:v>4.5396352540000002</c:v>
                </c:pt>
                <c:pt idx="26">
                  <c:v>4.5543642579999997</c:v>
                </c:pt>
                <c:pt idx="27">
                  <c:v>4.5722988280000001</c:v>
                </c:pt>
                <c:pt idx="28">
                  <c:v>4.5863891599999995</c:v>
                </c:pt>
                <c:pt idx="29">
                  <c:v>4.6103349609999995</c:v>
                </c:pt>
                <c:pt idx="30">
                  <c:v>4.6287128910000002</c:v>
                </c:pt>
                <c:pt idx="31">
                  <c:v>4.6517275390000004</c:v>
                </c:pt>
                <c:pt idx="32">
                  <c:v>4.6793413090000007</c:v>
                </c:pt>
                <c:pt idx="33">
                  <c:v>4.7015371090000002</c:v>
                </c:pt>
                <c:pt idx="34">
                  <c:v>4.7267114259999996</c:v>
                </c:pt>
                <c:pt idx="35">
                  <c:v>4.7335449220000001</c:v>
                </c:pt>
                <c:pt idx="36">
                  <c:v>4.7518090819999994</c:v>
                </c:pt>
                <c:pt idx="37">
                  <c:v>4.7891552730000004</c:v>
                </c:pt>
                <c:pt idx="38">
                  <c:v>4.8027285160000002</c:v>
                </c:pt>
                <c:pt idx="39">
                  <c:v>4.8307578119999999</c:v>
                </c:pt>
                <c:pt idx="40">
                  <c:v>4.8647104490000004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455-45C3-B502-83C39185B57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solidFill>
                <a:srgbClr val="0071A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4.5660141599999999</c:v>
                </c:pt>
                <c:pt idx="11">
                  <c:v>4.7882026370000004</c:v>
                </c:pt>
                <c:pt idx="12">
                  <c:v>4.91853125</c:v>
                </c:pt>
                <c:pt idx="13">
                  <c:v>4.8744497070000001</c:v>
                </c:pt>
                <c:pt idx="14">
                  <c:v>4.8368569340000001</c:v>
                </c:pt>
                <c:pt idx="15">
                  <c:v>4.7793657229999997</c:v>
                </c:pt>
                <c:pt idx="16">
                  <c:v>4.8176757810000002</c:v>
                </c:pt>
                <c:pt idx="17">
                  <c:v>4.7985551759999998</c:v>
                </c:pt>
                <c:pt idx="18">
                  <c:v>4.8022778319999997</c:v>
                </c:pt>
                <c:pt idx="19">
                  <c:v>4.8035385740000001</c:v>
                </c:pt>
                <c:pt idx="20">
                  <c:v>4.8044340819999993</c:v>
                </c:pt>
                <c:pt idx="21">
                  <c:v>4.7999028319999999</c:v>
                </c:pt>
                <c:pt idx="22">
                  <c:v>4.8019321289999999</c:v>
                </c:pt>
                <c:pt idx="23">
                  <c:v>4.8174550780000001</c:v>
                </c:pt>
                <c:pt idx="24">
                  <c:v>4.8446567379999994</c:v>
                </c:pt>
                <c:pt idx="25">
                  <c:v>4.8545957030000002</c:v>
                </c:pt>
                <c:pt idx="26">
                  <c:v>4.8799223629999995</c:v>
                </c:pt>
                <c:pt idx="27">
                  <c:v>4.9088535159999998</c:v>
                </c:pt>
                <c:pt idx="28">
                  <c:v>4.9381464839999998</c:v>
                </c:pt>
                <c:pt idx="29">
                  <c:v>4.9758100590000005</c:v>
                </c:pt>
                <c:pt idx="30">
                  <c:v>5.0113388670000001</c:v>
                </c:pt>
                <c:pt idx="31">
                  <c:v>5.0582651370000002</c:v>
                </c:pt>
                <c:pt idx="32">
                  <c:v>5.1004433589999998</c:v>
                </c:pt>
                <c:pt idx="33">
                  <c:v>5.1372246089999996</c:v>
                </c:pt>
                <c:pt idx="34">
                  <c:v>5.1670971680000006</c:v>
                </c:pt>
                <c:pt idx="35">
                  <c:v>5.189564453</c:v>
                </c:pt>
                <c:pt idx="36">
                  <c:v>5.2288110349999997</c:v>
                </c:pt>
                <c:pt idx="37">
                  <c:v>5.2698256840000006</c:v>
                </c:pt>
                <c:pt idx="38">
                  <c:v>5.3134858400000002</c:v>
                </c:pt>
                <c:pt idx="39">
                  <c:v>5.3588310549999996</c:v>
                </c:pt>
                <c:pt idx="40">
                  <c:v>5.4057573240000005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455-45C3-B502-83C39185B57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solidFill>
                <a:srgbClr val="89DB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Sheet1!$I$2:$I$42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4.5663637699999997</c:v>
                </c:pt>
                <c:pt idx="11">
                  <c:v>4.6664877929999999</c:v>
                </c:pt>
                <c:pt idx="12">
                  <c:v>4.7292563479999998</c:v>
                </c:pt>
                <c:pt idx="13">
                  <c:v>4.6626606449999999</c:v>
                </c:pt>
                <c:pt idx="14">
                  <c:v>4.5516870120000004</c:v>
                </c:pt>
                <c:pt idx="15">
                  <c:v>4.4655805659999999</c:v>
                </c:pt>
                <c:pt idx="16">
                  <c:v>4.4711479490000006</c:v>
                </c:pt>
                <c:pt idx="17">
                  <c:v>4.4286977539999999</c:v>
                </c:pt>
                <c:pt idx="18">
                  <c:v>4.4041782229999997</c:v>
                </c:pt>
                <c:pt idx="19">
                  <c:v>4.3886142579999996</c:v>
                </c:pt>
                <c:pt idx="20">
                  <c:v>4.3611337890000001</c:v>
                </c:pt>
                <c:pt idx="21">
                  <c:v>4.3329194340000008</c:v>
                </c:pt>
                <c:pt idx="22">
                  <c:v>4.3205498049999997</c:v>
                </c:pt>
                <c:pt idx="23">
                  <c:v>4.3164658200000003</c:v>
                </c:pt>
                <c:pt idx="24">
                  <c:v>4.3143359380000001</c:v>
                </c:pt>
                <c:pt idx="25">
                  <c:v>4.2949814450000003</c:v>
                </c:pt>
                <c:pt idx="26">
                  <c:v>4.2834619140000001</c:v>
                </c:pt>
                <c:pt idx="27">
                  <c:v>4.2789204099999996</c:v>
                </c:pt>
                <c:pt idx="28">
                  <c:v>4.2725375979999995</c:v>
                </c:pt>
                <c:pt idx="29">
                  <c:v>4.2763911129999999</c:v>
                </c:pt>
                <c:pt idx="30">
                  <c:v>4.269138184</c:v>
                </c:pt>
                <c:pt idx="31">
                  <c:v>4.2646518550000003</c:v>
                </c:pt>
                <c:pt idx="32">
                  <c:v>4.2610859379999999</c:v>
                </c:pt>
                <c:pt idx="33">
                  <c:v>4.2631411129999996</c:v>
                </c:pt>
                <c:pt idx="34">
                  <c:v>4.2763813480000001</c:v>
                </c:pt>
                <c:pt idx="35">
                  <c:v>4.2771093750000002</c:v>
                </c:pt>
                <c:pt idx="36">
                  <c:v>4.275258301</c:v>
                </c:pt>
                <c:pt idx="37">
                  <c:v>4.276407227</c:v>
                </c:pt>
                <c:pt idx="38">
                  <c:v>4.2841508790000002</c:v>
                </c:pt>
                <c:pt idx="39">
                  <c:v>4.2940512699999998</c:v>
                </c:pt>
                <c:pt idx="40">
                  <c:v>4.3097080079999994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455-45C3-B502-83C39185B57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Sheet1!$J$2:$J$42</c:f>
              <c:numCache>
                <c:formatCode>General</c:formatCode>
                <c:ptCount val="41"/>
                <c:pt idx="0">
                  <c:v>5.5845750000000001</c:v>
                </c:pt>
                <c:pt idx="1">
                  <c:v>5.4458860000000007</c:v>
                </c:pt>
                <c:pt idx="2">
                  <c:v>5.2289629999999994</c:v>
                </c:pt>
                <c:pt idx="3">
                  <c:v>5.3560349999999994</c:v>
                </c:pt>
                <c:pt idx="4">
                  <c:v>5.4132370000000005</c:v>
                </c:pt>
                <c:pt idx="5">
                  <c:v>5.262842</c:v>
                </c:pt>
                <c:pt idx="6">
                  <c:v>5.1705110000000003</c:v>
                </c:pt>
                <c:pt idx="7">
                  <c:v>5.1305839999999998</c:v>
                </c:pt>
                <c:pt idx="8">
                  <c:v>5.2809849999999994</c:v>
                </c:pt>
                <c:pt idx="9">
                  <c:v>5.1416809999999993</c:v>
                </c:pt>
                <c:pt idx="10">
                  <c:v>4.5625327150000006</c:v>
                </c:pt>
                <c:pt idx="11">
                  <c:v>4.7250307620000003</c:v>
                </c:pt>
                <c:pt idx="12">
                  <c:v>4.8447031249999997</c:v>
                </c:pt>
                <c:pt idx="13">
                  <c:v>4.7686396480000006</c:v>
                </c:pt>
                <c:pt idx="14">
                  <c:v>4.6877612300000004</c:v>
                </c:pt>
                <c:pt idx="15">
                  <c:v>4.6228789059999995</c:v>
                </c:pt>
                <c:pt idx="16">
                  <c:v>4.649904297</c:v>
                </c:pt>
                <c:pt idx="17">
                  <c:v>4.6150253910000005</c:v>
                </c:pt>
                <c:pt idx="18">
                  <c:v>4.606236816</c:v>
                </c:pt>
                <c:pt idx="19">
                  <c:v>4.6011010739999998</c:v>
                </c:pt>
                <c:pt idx="20">
                  <c:v>4.5835478519999997</c:v>
                </c:pt>
                <c:pt idx="21">
                  <c:v>4.5706992189999998</c:v>
                </c:pt>
                <c:pt idx="22">
                  <c:v>4.5582045899999999</c:v>
                </c:pt>
                <c:pt idx="23">
                  <c:v>4.5580371089999998</c:v>
                </c:pt>
                <c:pt idx="24">
                  <c:v>4.5652216799999996</c:v>
                </c:pt>
                <c:pt idx="25">
                  <c:v>4.5528793949999997</c:v>
                </c:pt>
                <c:pt idx="26">
                  <c:v>4.5592036129999993</c:v>
                </c:pt>
                <c:pt idx="27">
                  <c:v>4.5636484380000004</c:v>
                </c:pt>
                <c:pt idx="28">
                  <c:v>4.5645971680000006</c:v>
                </c:pt>
                <c:pt idx="29">
                  <c:v>4.5789243159999993</c:v>
                </c:pt>
                <c:pt idx="30">
                  <c:v>4.5957504879999993</c:v>
                </c:pt>
                <c:pt idx="31">
                  <c:v>4.6096733400000005</c:v>
                </c:pt>
                <c:pt idx="32">
                  <c:v>4.6350380859999998</c:v>
                </c:pt>
                <c:pt idx="33">
                  <c:v>4.6601601559999999</c:v>
                </c:pt>
                <c:pt idx="34">
                  <c:v>4.67969043</c:v>
                </c:pt>
                <c:pt idx="35">
                  <c:v>4.6910751950000007</c:v>
                </c:pt>
                <c:pt idx="36">
                  <c:v>4.7070844730000001</c:v>
                </c:pt>
                <c:pt idx="37">
                  <c:v>4.725867676</c:v>
                </c:pt>
                <c:pt idx="38">
                  <c:v>4.7534843750000002</c:v>
                </c:pt>
                <c:pt idx="39">
                  <c:v>4.7793999019999998</c:v>
                </c:pt>
                <c:pt idx="40">
                  <c:v>4.8069135740000002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455-45C3-B502-83C39185B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17552"/>
        <c:axId val="-1246317008"/>
      </c:lineChart>
      <c:catAx>
        <c:axId val="-124631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170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1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12700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17552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bg1"/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19469930355187E-2"/>
          <c:y val="9.6850308369716545E-2"/>
          <c:w val="0.67791980037830879"/>
          <c:h val="0.82220324865473371"/>
        </c:manualLayout>
      </c:layout>
      <c:lineChart>
        <c:grouping val="standar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Growth Rate Low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Sheet1!$F$5:$F$65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1.6839919740247788E-2</c:v>
                </c:pt>
                <c:pt idx="3">
                  <c:v>1.8865425982240946E-2</c:v>
                </c:pt>
                <c:pt idx="4">
                  <c:v>2.2014011717500281E-2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2.3356857388465713E-2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5.8674016063930967E-3</c:v>
                </c:pt>
                <c:pt idx="26">
                  <c:v>2.9191994440829205E-3</c:v>
                </c:pt>
                <c:pt idx="27">
                  <c:v>-3.3248349621081141E-3</c:v>
                </c:pt>
                <c:pt idx="28">
                  <c:v>8.738370031494469E-3</c:v>
                </c:pt>
                <c:pt idx="29">
                  <c:v>-5.736161480320856E-4</c:v>
                </c:pt>
                <c:pt idx="30">
                  <c:v>-2.3080362357417172E-3</c:v>
                </c:pt>
                <c:pt idx="31">
                  <c:v>-1.1816875473020905E-2</c:v>
                </c:pt>
                <c:pt idx="32">
                  <c:v>9.5355893580340023E-4</c:v>
                </c:pt>
                <c:pt idx="33">
                  <c:v>9.9249475709348722E-3</c:v>
                </c:pt>
                <c:pt idx="34">
                  <c:v>1.1427411078101413E-2</c:v>
                </c:pt>
                <c:pt idx="35">
                  <c:v>1.0777106823402161E-2</c:v>
                </c:pt>
                <c:pt idx="36">
                  <c:v>8.0271343706741494E-3</c:v>
                </c:pt>
                <c:pt idx="37">
                  <c:v>5.7252972828625293E-3</c:v>
                </c:pt>
                <c:pt idx="38">
                  <c:v>4.2877492796951078E-3</c:v>
                </c:pt>
                <c:pt idx="39">
                  <c:v>4.4846305486003768E-3</c:v>
                </c:pt>
                <c:pt idx="40">
                  <c:v>4.3201273197748247E-3</c:v>
                </c:pt>
                <c:pt idx="41">
                  <c:v>4.0123205537792028E-3</c:v>
                </c:pt>
                <c:pt idx="42">
                  <c:v>4.5389088339373718E-3</c:v>
                </c:pt>
                <c:pt idx="43">
                  <c:v>5.0407786492123741E-3</c:v>
                </c:pt>
                <c:pt idx="44">
                  <c:v>5.6726153553265934E-3</c:v>
                </c:pt>
                <c:pt idx="45">
                  <c:v>5.8168245656551321E-3</c:v>
                </c:pt>
                <c:pt idx="46">
                  <c:v>6.2299620814665335E-3</c:v>
                </c:pt>
                <c:pt idx="47">
                  <c:v>6.543125680571471E-3</c:v>
                </c:pt>
                <c:pt idx="48">
                  <c:v>6.8945392027470742E-3</c:v>
                </c:pt>
                <c:pt idx="49">
                  <c:v>7.3979194044628827E-3</c:v>
                </c:pt>
                <c:pt idx="50">
                  <c:v>7.5648926281184359E-3</c:v>
                </c:pt>
                <c:pt idx="51">
                  <c:v>7.7153594751724341E-3</c:v>
                </c:pt>
                <c:pt idx="52">
                  <c:v>7.7690420703904195E-3</c:v>
                </c:pt>
                <c:pt idx="53">
                  <c:v>8.2818805099917903E-3</c:v>
                </c:pt>
                <c:pt idx="54">
                  <c:v>8.7301675321243E-3</c:v>
                </c:pt>
                <c:pt idx="55">
                  <c:v>9.153283621031072E-3</c:v>
                </c:pt>
                <c:pt idx="56">
                  <c:v>9.1561020231807344E-3</c:v>
                </c:pt>
                <c:pt idx="57">
                  <c:v>9.3838918072153277E-3</c:v>
                </c:pt>
                <c:pt idx="58">
                  <c:v>9.7519459345414283E-3</c:v>
                </c:pt>
                <c:pt idx="59">
                  <c:v>1.0323859140725755E-2</c:v>
                </c:pt>
                <c:pt idx="60">
                  <c:v>1.0672915673542782E-2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Sheet1!$G$4</c:f>
              <c:strCache>
                <c:ptCount val="1"/>
                <c:pt idx="0">
                  <c:v>Growth Rate High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Sheet1!$G$5:$G$65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1.6839919740247788E-2</c:v>
                </c:pt>
                <c:pt idx="3">
                  <c:v>1.8865425982240946E-2</c:v>
                </c:pt>
                <c:pt idx="4">
                  <c:v>2.2014011717500281E-2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2.3356857388465713E-2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5.8674016063930967E-3</c:v>
                </c:pt>
                <c:pt idx="26">
                  <c:v>2.9191994440829205E-3</c:v>
                </c:pt>
                <c:pt idx="27">
                  <c:v>-3.3248349621081141E-3</c:v>
                </c:pt>
                <c:pt idx="28">
                  <c:v>8.738370031494469E-3</c:v>
                </c:pt>
                <c:pt idx="29">
                  <c:v>-5.736161480320856E-4</c:v>
                </c:pt>
                <c:pt idx="30">
                  <c:v>-2.2538795255708788E-3</c:v>
                </c:pt>
                <c:pt idx="31">
                  <c:v>-8.7527225090068272E-3</c:v>
                </c:pt>
                <c:pt idx="32">
                  <c:v>6.3769317518937996E-3</c:v>
                </c:pt>
                <c:pt idx="33">
                  <c:v>1.6963685802678707E-2</c:v>
                </c:pt>
                <c:pt idx="34">
                  <c:v>1.7380669715278518E-2</c:v>
                </c:pt>
                <c:pt idx="35">
                  <c:v>1.6486417412216792E-2</c:v>
                </c:pt>
                <c:pt idx="36">
                  <c:v>1.4109838540820485E-2</c:v>
                </c:pt>
                <c:pt idx="37">
                  <c:v>1.1529962438933117E-2</c:v>
                </c:pt>
                <c:pt idx="38">
                  <c:v>9.5959284740676498E-3</c:v>
                </c:pt>
                <c:pt idx="39">
                  <c:v>9.3677272641576881E-3</c:v>
                </c:pt>
                <c:pt idx="40">
                  <c:v>9.2666318021503713E-3</c:v>
                </c:pt>
                <c:pt idx="41">
                  <c:v>9.0012032158275357E-3</c:v>
                </c:pt>
                <c:pt idx="42">
                  <c:v>9.2362925866200651E-3</c:v>
                </c:pt>
                <c:pt idx="43">
                  <c:v>9.4016150432356671E-3</c:v>
                </c:pt>
                <c:pt idx="44">
                  <c:v>9.9081703008281341E-3</c:v>
                </c:pt>
                <c:pt idx="45">
                  <c:v>1.0518470517265177E-2</c:v>
                </c:pt>
                <c:pt idx="46">
                  <c:v>1.1355672748613266E-2</c:v>
                </c:pt>
                <c:pt idx="47">
                  <c:v>1.185763481551394E-2</c:v>
                </c:pt>
                <c:pt idx="48">
                  <c:v>1.2237649775933113E-2</c:v>
                </c:pt>
                <c:pt idx="49">
                  <c:v>1.2420367004447597E-2</c:v>
                </c:pt>
                <c:pt idx="50">
                  <c:v>1.2480646436830556E-2</c:v>
                </c:pt>
                <c:pt idx="51">
                  <c:v>1.2575959486777366E-2</c:v>
                </c:pt>
                <c:pt idx="52">
                  <c:v>1.2694618603024121E-2</c:v>
                </c:pt>
                <c:pt idx="53">
                  <c:v>1.2973074099265069E-2</c:v>
                </c:pt>
                <c:pt idx="54">
                  <c:v>1.2898600945963734E-2</c:v>
                </c:pt>
                <c:pt idx="55">
                  <c:v>1.2786865690685101E-2</c:v>
                </c:pt>
                <c:pt idx="56">
                  <c:v>1.2855906535435224E-2</c:v>
                </c:pt>
                <c:pt idx="57">
                  <c:v>1.3172776166429312E-2</c:v>
                </c:pt>
                <c:pt idx="58">
                  <c:v>1.3560305904787961E-2</c:v>
                </c:pt>
                <c:pt idx="59">
                  <c:v>1.3843983491888201E-2</c:v>
                </c:pt>
                <c:pt idx="60">
                  <c:v>1.4264036164227889E-2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Sheet1!$E$4</c:f>
              <c:strCache>
                <c:ptCount val="1"/>
                <c:pt idx="0">
                  <c:v>Growth Rate Reference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Sheet1!$E$5:$E$65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1.6839919740247788E-2</c:v>
                </c:pt>
                <c:pt idx="3">
                  <c:v>1.8865425982240946E-2</c:v>
                </c:pt>
                <c:pt idx="4">
                  <c:v>2.2014011717500281E-2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2.3356857388465713E-2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5.8674016063930967E-3</c:v>
                </c:pt>
                <c:pt idx="26">
                  <c:v>2.9191994440829205E-3</c:v>
                </c:pt>
                <c:pt idx="27">
                  <c:v>-3.3248349621081141E-3</c:v>
                </c:pt>
                <c:pt idx="28">
                  <c:v>8.738370031494469E-3</c:v>
                </c:pt>
                <c:pt idx="29">
                  <c:v>-5.736161480320856E-4</c:v>
                </c:pt>
                <c:pt idx="30">
                  <c:v>-2.2916405160503528E-3</c:v>
                </c:pt>
                <c:pt idx="31">
                  <c:v>-1.1480373166439573E-2</c:v>
                </c:pt>
                <c:pt idx="32">
                  <c:v>4.6773343451174121E-3</c:v>
                </c:pt>
                <c:pt idx="33">
                  <c:v>1.3989170050751287E-2</c:v>
                </c:pt>
                <c:pt idx="34">
                  <c:v>1.5643504608167547E-2</c:v>
                </c:pt>
                <c:pt idx="35">
                  <c:v>1.2866118450246988E-2</c:v>
                </c:pt>
                <c:pt idx="36">
                  <c:v>1.1014736476671949E-2</c:v>
                </c:pt>
                <c:pt idx="37">
                  <c:v>9.0760675309968786E-3</c:v>
                </c:pt>
                <c:pt idx="38">
                  <c:v>6.7463650929493468E-3</c:v>
                </c:pt>
                <c:pt idx="39">
                  <c:v>6.4687136573446935E-3</c:v>
                </c:pt>
                <c:pt idx="40">
                  <c:v>6.3819436711067823E-3</c:v>
                </c:pt>
                <c:pt idx="41">
                  <c:v>6.7420558256612306E-3</c:v>
                </c:pt>
                <c:pt idx="42">
                  <c:v>6.9629621873101843E-3</c:v>
                </c:pt>
                <c:pt idx="43">
                  <c:v>7.1584446997645657E-3</c:v>
                </c:pt>
                <c:pt idx="44">
                  <c:v>7.4681785103003495E-3</c:v>
                </c:pt>
                <c:pt idx="45">
                  <c:v>7.8609888083454038E-3</c:v>
                </c:pt>
                <c:pt idx="46">
                  <c:v>8.4165934675703991E-3</c:v>
                </c:pt>
                <c:pt idx="47">
                  <c:v>8.6829800208347852E-3</c:v>
                </c:pt>
                <c:pt idx="48">
                  <c:v>9.1029048457760275E-3</c:v>
                </c:pt>
                <c:pt idx="49">
                  <c:v>9.4001004383201803E-3</c:v>
                </c:pt>
                <c:pt idx="50">
                  <c:v>9.2737444021373516E-3</c:v>
                </c:pt>
                <c:pt idx="51">
                  <c:v>9.2796486353281527E-3</c:v>
                </c:pt>
                <c:pt idx="52">
                  <c:v>9.613498736324777E-3</c:v>
                </c:pt>
                <c:pt idx="53">
                  <c:v>1.050936288005655E-2</c:v>
                </c:pt>
                <c:pt idx="54">
                  <c:v>1.0923633702333069E-2</c:v>
                </c:pt>
                <c:pt idx="55">
                  <c:v>1.0993328689654858E-2</c:v>
                </c:pt>
                <c:pt idx="56">
                  <c:v>1.093421788568083E-2</c:v>
                </c:pt>
                <c:pt idx="57">
                  <c:v>1.104057897334898E-2</c:v>
                </c:pt>
                <c:pt idx="58">
                  <c:v>1.1296765422357691E-2</c:v>
                </c:pt>
                <c:pt idx="59">
                  <c:v>1.1660597311267562E-2</c:v>
                </c:pt>
                <c:pt idx="60">
                  <c:v>1.2218908260507311E-2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19728"/>
        <c:axId val="-1246325712"/>
        <c:extLst/>
      </c:lineChart>
      <c:catAx>
        <c:axId val="-124631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57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25712"/>
        <c:scaling>
          <c:orientation val="minMax"/>
          <c:max val="5.000000000000001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19728"/>
        <c:crossesAt val="3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4606332640724"/>
          <c:y val="3.6200880517135832E-2"/>
          <c:w val="0.75400809273840774"/>
          <c:h val="0.68543167474570343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Sheet1!$L$1</c:f>
              <c:strCache>
                <c:ptCount val="1"/>
                <c:pt idx="0">
                  <c:v>Electric 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Sheet1!$K$2:$K$16</c:f>
              <c:numCache>
                <c:formatCode>General</c:formatCode>
                <c:ptCount val="15"/>
                <c:pt idx="0">
                  <c:v>1990</c:v>
                </c:pt>
                <c:pt idx="1">
                  <c:v>2020</c:v>
                </c:pt>
                <c:pt idx="2">
                  <c:v>2050</c:v>
                </c:pt>
                <c:pt idx="4">
                  <c:v>1990</c:v>
                </c:pt>
                <c:pt idx="5">
                  <c:v>2020</c:v>
                </c:pt>
                <c:pt idx="6">
                  <c:v>2050</c:v>
                </c:pt>
                <c:pt idx="8">
                  <c:v>1990</c:v>
                </c:pt>
                <c:pt idx="9">
                  <c:v>2020</c:v>
                </c:pt>
                <c:pt idx="10">
                  <c:v>2050</c:v>
                </c:pt>
                <c:pt idx="12">
                  <c:v>1990</c:v>
                </c:pt>
                <c:pt idx="13">
                  <c:v>2020</c:v>
                </c:pt>
                <c:pt idx="14">
                  <c:v>2050</c:v>
                </c:pt>
              </c:numCache>
            </c:numRef>
          </c:cat>
          <c:val>
            <c:numRef>
              <c:f>Sheet1!$L$2:$L$16</c:f>
              <c:numCache>
                <c:formatCode>General</c:formatCode>
                <c:ptCount val="15"/>
                <c:pt idx="0">
                  <c:v>924.01869899999997</c:v>
                </c:pt>
                <c:pt idx="1">
                  <c:v>1480.8714600000001</c:v>
                </c:pt>
                <c:pt idx="2">
                  <c:v>1810.6446530000001</c:v>
                </c:pt>
                <c:pt idx="4">
                  <c:v>838.26310599999999</c:v>
                </c:pt>
                <c:pt idx="5">
                  <c:v>1270.6419679999999</c:v>
                </c:pt>
                <c:pt idx="6">
                  <c:v>1648.5401609999999</c:v>
                </c:pt>
                <c:pt idx="8">
                  <c:v>945.52169499999991</c:v>
                </c:pt>
                <c:pt idx="9">
                  <c:v>898.86425799999995</c:v>
                </c:pt>
                <c:pt idx="10">
                  <c:v>1177.9370120000001</c:v>
                </c:pt>
                <c:pt idx="12">
                  <c:v>4.7511650000000003</c:v>
                </c:pt>
                <c:pt idx="13">
                  <c:v>10.396267</c:v>
                </c:pt>
                <c:pt idx="14">
                  <c:v>121.303253</c:v>
                </c:pt>
              </c:numCache>
            </c:numRef>
          </c:val>
        </c:ser>
        <c:ser>
          <c:idx val="5"/>
          <c:order val="1"/>
          <c:tx>
            <c:strRef>
              <c:f>Sheet1!$M$1</c:f>
              <c:strCache>
                <c:ptCount val="1"/>
                <c:pt idx="0">
                  <c:v>Direct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Sheet1!$K$2:$K$16</c:f>
              <c:numCache>
                <c:formatCode>General</c:formatCode>
                <c:ptCount val="15"/>
                <c:pt idx="0">
                  <c:v>1990</c:v>
                </c:pt>
                <c:pt idx="1">
                  <c:v>2020</c:v>
                </c:pt>
                <c:pt idx="2">
                  <c:v>2050</c:v>
                </c:pt>
                <c:pt idx="4">
                  <c:v>1990</c:v>
                </c:pt>
                <c:pt idx="5">
                  <c:v>2020</c:v>
                </c:pt>
                <c:pt idx="6">
                  <c:v>2050</c:v>
                </c:pt>
                <c:pt idx="8">
                  <c:v>1990</c:v>
                </c:pt>
                <c:pt idx="9">
                  <c:v>2020</c:v>
                </c:pt>
                <c:pt idx="10">
                  <c:v>2050</c:v>
                </c:pt>
                <c:pt idx="12">
                  <c:v>1990</c:v>
                </c:pt>
                <c:pt idx="13">
                  <c:v>2020</c:v>
                </c:pt>
                <c:pt idx="14">
                  <c:v>2050</c:v>
                </c:pt>
              </c:numCache>
            </c:numRef>
          </c:cat>
          <c:val>
            <c:numRef>
              <c:f>Sheet1!$M$2:$M$16</c:f>
              <c:numCache>
                <c:formatCode>General</c:formatCode>
                <c:ptCount val="15"/>
                <c:pt idx="0">
                  <c:v>1.1771999999999999E-2</c:v>
                </c:pt>
                <c:pt idx="1">
                  <c:v>22.898817000000001</c:v>
                </c:pt>
                <c:pt idx="2">
                  <c:v>126.214561</c:v>
                </c:pt>
                <c:pt idx="4">
                  <c:v>2.5750634048737351</c:v>
                </c:pt>
                <c:pt idx="5">
                  <c:v>26.012225999999998</c:v>
                </c:pt>
                <c:pt idx="6">
                  <c:v>78.895622000000003</c:v>
                </c:pt>
                <c:pt idx="8">
                  <c:v>57.715862595126303</c:v>
                </c:pt>
                <c:pt idx="9">
                  <c:v>113.555176</c:v>
                </c:pt>
                <c:pt idx="10">
                  <c:v>178.059999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1246316464"/>
        <c:axId val="-1246325168"/>
      </c:barChart>
      <c:catAx>
        <c:axId val="-124631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5168"/>
        <c:crosses val="autoZero"/>
        <c:auto val="1"/>
        <c:lblAlgn val="ctr"/>
        <c:lblOffset val="100"/>
        <c:noMultiLvlLbl val="0"/>
      </c:catAx>
      <c:valAx>
        <c:axId val="-1246325168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1646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22334073659862E-2"/>
          <c:y val="5.0452296389168032E-2"/>
          <c:w val="0.75750894987446249"/>
          <c:h val="0.75450549306795578"/>
        </c:manualLayout>
      </c:layout>
      <c:barChart>
        <c:barDir val="col"/>
        <c:grouping val="stacked"/>
        <c:varyColors val="0"/>
        <c:ser>
          <c:idx val="5"/>
          <c:order val="0"/>
          <c:tx>
            <c:v>coal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cum_cap_add_ret!$B$2:$F$2</c:f>
              <c:numCache>
                <c:formatCode>General</c:formatCode>
                <c:ptCount val="5"/>
                <c:pt idx="0">
                  <c:v>8.4829999999999992E-3</c:v>
                </c:pt>
                <c:pt idx="1">
                  <c:v>1.5299999999999999E-2</c:v>
                </c:pt>
                <c:pt idx="2">
                  <c:v>1.414E-2</c:v>
                </c:pt>
                <c:pt idx="3">
                  <c:v>9.1339999999999998E-3</c:v>
                </c:pt>
                <c:pt idx="4">
                  <c:v>9.2569999999999996E-3</c:v>
                </c:pt>
              </c:numCache>
            </c:numRef>
          </c:val>
        </c:ser>
        <c:ser>
          <c:idx val="4"/>
          <c:order val="1"/>
          <c:tx>
            <c:v>other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63762900107845E-2"/>
                  <c:y val="2.9220856342322115E-2"/>
                </c:manualLayout>
              </c:layout>
              <c:tx>
                <c:rich>
                  <a:bodyPr/>
                  <a:lstStyle/>
                  <a:p>
                    <a:fld id="{A70AC929-6785-47A3-8333-A8B401025DDB}" type="VALUE">
                      <a: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652600653797319E-3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741665634503886E-2"/>
                  <c:y val="2.484884725267423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8F19EAB-7BAC-40E0-8F10-A22E7EA6A3E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8730166070512062E-2"/>
                  <c:y val="2.1860045448239371E-2"/>
                </c:manualLayout>
              </c:layout>
              <c:tx>
                <c:rich>
                  <a:bodyPr/>
                  <a:lstStyle/>
                  <a:p>
                    <a:fld id="{729C91BC-FC6E-4683-8122-F1BB47EF3D05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cum_cap_add_ret!$G$2:$K$2</c:f>
              <c:numCache>
                <c:formatCode>General</c:formatCode>
                <c:ptCount val="5"/>
                <c:pt idx="0">
                  <c:v>26.21673100000001</c:v>
                </c:pt>
                <c:pt idx="1">
                  <c:v>93.995183000000026</c:v>
                </c:pt>
                <c:pt idx="2">
                  <c:v>23.227755000000059</c:v>
                </c:pt>
                <c:pt idx="3">
                  <c:v>97.429543999999964</c:v>
                </c:pt>
                <c:pt idx="4">
                  <c:v>21.413919999999958</c:v>
                </c:pt>
              </c:numCache>
            </c:numRef>
          </c:val>
        </c:ser>
        <c:ser>
          <c:idx val="3"/>
          <c:order val="2"/>
          <c:tx>
            <c:v>nuclear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cum_cap_add_ret!$L$2:$P$2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6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</c:numCache>
            </c:numRef>
          </c:val>
        </c:ser>
        <c:ser>
          <c:idx val="2"/>
          <c:order val="3"/>
          <c:tx>
            <c:v>oil and gas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cum_cap_add_ret!$Q$2:$U$2</c:f>
              <c:numCache>
                <c:formatCode>General</c:formatCode>
                <c:ptCount val="5"/>
                <c:pt idx="0">
                  <c:v>374.953125</c:v>
                </c:pt>
                <c:pt idx="1">
                  <c:v>253.13916</c:v>
                </c:pt>
                <c:pt idx="2">
                  <c:v>465.83273300000002</c:v>
                </c:pt>
                <c:pt idx="3">
                  <c:v>297.19632000000001</c:v>
                </c:pt>
                <c:pt idx="4">
                  <c:v>446.391144</c:v>
                </c:pt>
              </c:numCache>
            </c:numRef>
          </c:val>
        </c:ser>
        <c:ser>
          <c:idx val="1"/>
          <c:order val="4"/>
          <c:tx>
            <c:v>wind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cum_cap_add_ret!$V$2:$Z$2</c:f>
              <c:numCache>
                <c:formatCode>General</c:formatCode>
                <c:ptCount val="5"/>
                <c:pt idx="0">
                  <c:v>114.054339</c:v>
                </c:pt>
                <c:pt idx="1">
                  <c:v>199.79083199999999</c:v>
                </c:pt>
                <c:pt idx="2">
                  <c:v>105.481437</c:v>
                </c:pt>
                <c:pt idx="3">
                  <c:v>237.142968</c:v>
                </c:pt>
                <c:pt idx="4">
                  <c:v>120.827011</c:v>
                </c:pt>
              </c:numCache>
            </c:numRef>
          </c:val>
        </c:ser>
        <c:ser>
          <c:idx val="0"/>
          <c:order val="5"/>
          <c:tx>
            <c:v>solar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cum_cap_add_ret!$AA$2:$AE$2</c:f>
              <c:numCache>
                <c:formatCode>General</c:formatCode>
                <c:ptCount val="5"/>
                <c:pt idx="0">
                  <c:v>434.73925799999989</c:v>
                </c:pt>
                <c:pt idx="1">
                  <c:v>562.61201500000004</c:v>
                </c:pt>
                <c:pt idx="2">
                  <c:v>384.61045100000001</c:v>
                </c:pt>
                <c:pt idx="3">
                  <c:v>657.19708300000002</c:v>
                </c:pt>
                <c:pt idx="4">
                  <c:v>205.66501600000001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-1246324624"/>
        <c:axId val="-1246315376"/>
      </c:barChart>
      <c:catAx>
        <c:axId val="-1246324624"/>
        <c:scaling>
          <c:orientation val="minMax"/>
        </c:scaling>
        <c:delete val="1"/>
        <c:axPos val="b"/>
        <c:numFmt formatCode="General" sourceLinked="1"/>
        <c:majorTickMark val="cross"/>
        <c:minorTickMark val="none"/>
        <c:tickLblPos val="low"/>
        <c:crossAx val="-12463153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246315376"/>
        <c:scaling>
          <c:orientation val="minMax"/>
          <c:max val="1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462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68423286188677E-2"/>
          <c:y val="8.0599614826996749E-2"/>
          <c:w val="0.79063642552937941"/>
          <c:h val="0.77062637263607892"/>
        </c:manualLayout>
      </c:layout>
      <c:barChart>
        <c:barDir val="col"/>
        <c:grouping val="stacked"/>
        <c:varyColors val="0"/>
        <c:ser>
          <c:idx val="0"/>
          <c:order val="0"/>
          <c:tx>
            <c:v>nuclear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19891858008715E-2"/>
                  <c:y val="3.13307716496782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59307899554872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558845356407783E-2"/>
                  <c:y val="2.79723967081598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063883990496021E-2"/>
                  <c:y val="1.7038264190883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96089526542838E-2"/>
                      <c:h val="0.1957513092023269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4226975251802029E-2"/>
                  <c:y val="1.0899315643298593E-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cum_cap_add_ret!$B$2:$F$2</c:f>
              <c:numCache>
                <c:formatCode>General</c:formatCode>
                <c:ptCount val="5"/>
                <c:pt idx="0">
                  <c:v>-29.075602</c:v>
                </c:pt>
                <c:pt idx="1">
                  <c:v>-14.413900999999999</c:v>
                </c:pt>
                <c:pt idx="2">
                  <c:v>-59.417895999999999</c:v>
                </c:pt>
                <c:pt idx="3">
                  <c:v>-57.855998999999997</c:v>
                </c:pt>
                <c:pt idx="4">
                  <c:v>-26.050602000000001</c:v>
                </c:pt>
              </c:numCache>
            </c:numRef>
          </c:val>
        </c:ser>
        <c:ser>
          <c:idx val="1"/>
          <c:order val="1"/>
          <c:tx>
            <c:v>coal</c:v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cum_cap_add_ret!$G$2:$K$2</c:f>
              <c:numCache>
                <c:formatCode>General</c:formatCode>
                <c:ptCount val="5"/>
                <c:pt idx="0">
                  <c:v>-111.129501</c:v>
                </c:pt>
                <c:pt idx="1">
                  <c:v>-91.250388999999998</c:v>
                </c:pt>
                <c:pt idx="2">
                  <c:v>-128.09979200000001</c:v>
                </c:pt>
                <c:pt idx="3">
                  <c:v>-120.249413</c:v>
                </c:pt>
                <c:pt idx="4">
                  <c:v>-107.37649500000001</c:v>
                </c:pt>
              </c:numCache>
            </c:numRef>
          </c:val>
        </c:ser>
        <c:ser>
          <c:idx val="2"/>
          <c:order val="2"/>
          <c:tx>
            <c:v>oil and gas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37405677437703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610033531050328E-3"/>
                  <c:y val="-0.157036826372294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805759596384113E-17"/>
                  <c:y val="-0.127592421427489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220067062101653E-3"/>
                  <c:y val="-0.117777619779221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68455192769752E-3"/>
                  <c:y val="-0.146108004877936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cum_cap_add_ret!$L$2:$P$2</c:f>
              <c:numCache>
                <c:formatCode>General</c:formatCode>
                <c:ptCount val="5"/>
                <c:pt idx="0">
                  <c:v>-49.059705000000001</c:v>
                </c:pt>
                <c:pt idx="1">
                  <c:v>-64.072063999999997</c:v>
                </c:pt>
                <c:pt idx="2">
                  <c:v>-51.828710000000001</c:v>
                </c:pt>
                <c:pt idx="3">
                  <c:v>-57.742510000000003</c:v>
                </c:pt>
                <c:pt idx="4">
                  <c:v>-48.427205000000001</c:v>
                </c:pt>
              </c:numCache>
            </c:numRef>
          </c:val>
        </c:ser>
        <c:ser>
          <c:idx val="3"/>
          <c:order val="3"/>
          <c:tx>
            <c:v>other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cum_cap_add_ret!$Q$2:$U$2</c:f>
              <c:numCache>
                <c:formatCode>General</c:formatCode>
                <c:ptCount val="5"/>
                <c:pt idx="0">
                  <c:v>-0.44962399999998581</c:v>
                </c:pt>
                <c:pt idx="1">
                  <c:v>-0.44972700000000471</c:v>
                </c:pt>
                <c:pt idx="2">
                  <c:v>-0.44966800000000262</c:v>
                </c:pt>
                <c:pt idx="3">
                  <c:v>-0.44962400000000707</c:v>
                </c:pt>
                <c:pt idx="4">
                  <c:v>-0.44966799999998491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-1246321904"/>
        <c:axId val="-1246329520"/>
      </c:barChart>
      <c:catAx>
        <c:axId val="-1246321904"/>
        <c:scaling>
          <c:orientation val="minMax"/>
        </c:scaling>
        <c:delete val="1"/>
        <c:axPos val="b"/>
        <c:numFmt formatCode="0" sourceLinked="1"/>
        <c:majorTickMark val="cross"/>
        <c:minorTickMark val="none"/>
        <c:tickLblPos val="low"/>
        <c:crossAx val="-12463295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246329520"/>
        <c:scaling>
          <c:orientation val="minMax"/>
          <c:max val="0"/>
          <c:min val="-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190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46304886098111E-2"/>
          <c:y val="0.10954558178594756"/>
          <c:w val="0.68432989051018789"/>
          <c:h val="0.799615331590045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6.5610000000000002E-2</c:v>
                </c:pt>
                <c:pt idx="1">
                  <c:v>6.5752000000000005E-2</c:v>
                </c:pt>
                <c:pt idx="2">
                  <c:v>6.3438999999999995E-2</c:v>
                </c:pt>
                <c:pt idx="3">
                  <c:v>6.5698999999999994E-2</c:v>
                </c:pt>
                <c:pt idx="4">
                  <c:v>6.2098E-2</c:v>
                </c:pt>
                <c:pt idx="5">
                  <c:v>6.5126000000000003E-2</c:v>
                </c:pt>
                <c:pt idx="6">
                  <c:v>6.0765E-2</c:v>
                </c:pt>
                <c:pt idx="7">
                  <c:v>4.8396000000000002E-2</c:v>
                </c:pt>
                <c:pt idx="8">
                  <c:v>3.9162000000000002E-2</c:v>
                </c:pt>
                <c:pt idx="9">
                  <c:v>3.0536000000000001E-2</c:v>
                </c:pt>
                <c:pt idx="10">
                  <c:v>3.0099999999999998E-2</c:v>
                </c:pt>
                <c:pt idx="11">
                  <c:v>1.6396999999999998E-2</c:v>
                </c:pt>
                <c:pt idx="12">
                  <c:v>9.3419999999999996E-3</c:v>
                </c:pt>
                <c:pt idx="13">
                  <c:v>0</c:v>
                </c:pt>
                <c:pt idx="14">
                  <c:v>1.3311E-2</c:v>
                </c:pt>
                <c:pt idx="15">
                  <c:v>1.6518000000000001E-2</c:v>
                </c:pt>
                <c:pt idx="16">
                  <c:v>0.18895500000000001</c:v>
                </c:pt>
                <c:pt idx="17">
                  <c:v>0.70706800000000003</c:v>
                </c:pt>
                <c:pt idx="18">
                  <c:v>1.082322</c:v>
                </c:pt>
                <c:pt idx="19">
                  <c:v>1.8193999999999999</c:v>
                </c:pt>
                <c:pt idx="20">
                  <c:v>2.3141799999999999</c:v>
                </c:pt>
                <c:pt idx="21">
                  <c:v>3.1675979999999999</c:v>
                </c:pt>
                <c:pt idx="22">
                  <c:v>3.1273200000000001</c:v>
                </c:pt>
                <c:pt idx="23">
                  <c:v>3.1660970000000002</c:v>
                </c:pt>
                <c:pt idx="24">
                  <c:v>3.5400209999999999</c:v>
                </c:pt>
                <c:pt idx="25">
                  <c:v>4.0963609999999999</c:v>
                </c:pt>
                <c:pt idx="26">
                  <c:v>4.5248949999999999</c:v>
                </c:pt>
                <c:pt idx="27">
                  <c:v>4.7248950000000001</c:v>
                </c:pt>
                <c:pt idx="28">
                  <c:v>4.9370180000000001</c:v>
                </c:pt>
                <c:pt idx="29">
                  <c:v>5.3248949999999997</c:v>
                </c:pt>
                <c:pt idx="30">
                  <c:v>5.7248950000000001</c:v>
                </c:pt>
                <c:pt idx="31">
                  <c:v>5.9248950000000002</c:v>
                </c:pt>
                <c:pt idx="32">
                  <c:v>6.1370180000000003</c:v>
                </c:pt>
                <c:pt idx="33">
                  <c:v>6.3248949999999997</c:v>
                </c:pt>
                <c:pt idx="34">
                  <c:v>6.5248949999999999</c:v>
                </c:pt>
                <c:pt idx="35">
                  <c:v>6.7248950000000001</c:v>
                </c:pt>
                <c:pt idx="36">
                  <c:v>6.9370180000000001</c:v>
                </c:pt>
                <c:pt idx="37">
                  <c:v>7.1248959999999997</c:v>
                </c:pt>
                <c:pt idx="38">
                  <c:v>7.3248949999999997</c:v>
                </c:pt>
                <c:pt idx="39">
                  <c:v>7.5248949999999999</c:v>
                </c:pt>
                <c:pt idx="40">
                  <c:v>7.7370190000000001</c:v>
                </c:pt>
                <c:pt idx="41">
                  <c:v>7.8248949999999997</c:v>
                </c:pt>
                <c:pt idx="42">
                  <c:v>7.8248949999999997</c:v>
                </c:pt>
                <c:pt idx="43">
                  <c:v>7.8248949999999997</c:v>
                </c:pt>
                <c:pt idx="44">
                  <c:v>7.8370179999999996</c:v>
                </c:pt>
                <c:pt idx="45">
                  <c:v>7.8248949999999997</c:v>
                </c:pt>
                <c:pt idx="46">
                  <c:v>7.8248949999999997</c:v>
                </c:pt>
                <c:pt idx="47">
                  <c:v>7.8248949999999997</c:v>
                </c:pt>
                <c:pt idx="48">
                  <c:v>7.8370179999999996</c:v>
                </c:pt>
                <c:pt idx="49">
                  <c:v>7.8248949999999997</c:v>
                </c:pt>
                <c:pt idx="50">
                  <c:v>7.8248949999999997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6.5610000000000002E-2</c:v>
                </c:pt>
                <c:pt idx="1">
                  <c:v>6.5752000000000005E-2</c:v>
                </c:pt>
                <c:pt idx="2">
                  <c:v>6.3438999999999995E-2</c:v>
                </c:pt>
                <c:pt idx="3">
                  <c:v>6.5698999999999994E-2</c:v>
                </c:pt>
                <c:pt idx="4">
                  <c:v>6.2098E-2</c:v>
                </c:pt>
                <c:pt idx="5">
                  <c:v>6.5126000000000003E-2</c:v>
                </c:pt>
                <c:pt idx="6">
                  <c:v>6.0765E-2</c:v>
                </c:pt>
                <c:pt idx="7">
                  <c:v>4.8396000000000002E-2</c:v>
                </c:pt>
                <c:pt idx="8">
                  <c:v>3.9162000000000002E-2</c:v>
                </c:pt>
                <c:pt idx="9">
                  <c:v>3.0536000000000001E-2</c:v>
                </c:pt>
                <c:pt idx="10">
                  <c:v>3.0099999999999998E-2</c:v>
                </c:pt>
                <c:pt idx="11">
                  <c:v>1.6396999999999998E-2</c:v>
                </c:pt>
                <c:pt idx="12">
                  <c:v>9.3419999999999996E-3</c:v>
                </c:pt>
                <c:pt idx="13">
                  <c:v>0</c:v>
                </c:pt>
                <c:pt idx="14">
                  <c:v>1.3311E-2</c:v>
                </c:pt>
                <c:pt idx="15">
                  <c:v>1.6518000000000001E-2</c:v>
                </c:pt>
                <c:pt idx="16">
                  <c:v>0.18895500000000001</c:v>
                </c:pt>
                <c:pt idx="17">
                  <c:v>0.70706800000000003</c:v>
                </c:pt>
                <c:pt idx="18">
                  <c:v>1.082322</c:v>
                </c:pt>
                <c:pt idx="19">
                  <c:v>1.8193999999999999</c:v>
                </c:pt>
                <c:pt idx="20">
                  <c:v>2.3141799999999999</c:v>
                </c:pt>
                <c:pt idx="21">
                  <c:v>3.1739220000000001</c:v>
                </c:pt>
                <c:pt idx="22">
                  <c:v>3.1178530000000002</c:v>
                </c:pt>
                <c:pt idx="23">
                  <c:v>3.1660970000000002</c:v>
                </c:pt>
                <c:pt idx="24">
                  <c:v>3.5400209999999999</c:v>
                </c:pt>
                <c:pt idx="25">
                  <c:v>4.0938460000000001</c:v>
                </c:pt>
                <c:pt idx="26">
                  <c:v>4.4101610000000004</c:v>
                </c:pt>
                <c:pt idx="27">
                  <c:v>4.3611800000000001</c:v>
                </c:pt>
                <c:pt idx="28">
                  <c:v>4.3778569999999997</c:v>
                </c:pt>
                <c:pt idx="29">
                  <c:v>4.3515620000000004</c:v>
                </c:pt>
                <c:pt idx="30">
                  <c:v>4.3052320000000002</c:v>
                </c:pt>
                <c:pt idx="31">
                  <c:v>4.3111090000000001</c:v>
                </c:pt>
                <c:pt idx="32">
                  <c:v>4.1820339999999998</c:v>
                </c:pt>
                <c:pt idx="33">
                  <c:v>4.0351809999999997</c:v>
                </c:pt>
                <c:pt idx="34">
                  <c:v>3.9110689999999999</c:v>
                </c:pt>
                <c:pt idx="35">
                  <c:v>3.892331</c:v>
                </c:pt>
                <c:pt idx="36">
                  <c:v>3.8703850000000002</c:v>
                </c:pt>
                <c:pt idx="37">
                  <c:v>3.7652540000000001</c:v>
                </c:pt>
                <c:pt idx="38">
                  <c:v>3.5780669999999999</c:v>
                </c:pt>
                <c:pt idx="39">
                  <c:v>3.479079</c:v>
                </c:pt>
                <c:pt idx="40">
                  <c:v>3.3955959999999998</c:v>
                </c:pt>
                <c:pt idx="41">
                  <c:v>3.3457710000000001</c:v>
                </c:pt>
                <c:pt idx="42">
                  <c:v>3.217409</c:v>
                </c:pt>
                <c:pt idx="43">
                  <c:v>3.0266700000000002</c:v>
                </c:pt>
                <c:pt idx="44">
                  <c:v>3.2389809999999999</c:v>
                </c:pt>
                <c:pt idx="45">
                  <c:v>3.0801820000000002</c:v>
                </c:pt>
                <c:pt idx="46">
                  <c:v>3.0746820000000001</c:v>
                </c:pt>
                <c:pt idx="47">
                  <c:v>3.106125</c:v>
                </c:pt>
                <c:pt idx="48">
                  <c:v>3.154623</c:v>
                </c:pt>
                <c:pt idx="49">
                  <c:v>3.2563309999999999</c:v>
                </c:pt>
                <c:pt idx="50">
                  <c:v>3.2435179999999999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6.5610000000000002E-2</c:v>
                </c:pt>
                <c:pt idx="1">
                  <c:v>6.5752000000000005E-2</c:v>
                </c:pt>
                <c:pt idx="2">
                  <c:v>6.3438999999999995E-2</c:v>
                </c:pt>
                <c:pt idx="3">
                  <c:v>6.5698999999999994E-2</c:v>
                </c:pt>
                <c:pt idx="4">
                  <c:v>6.2098E-2</c:v>
                </c:pt>
                <c:pt idx="5">
                  <c:v>6.5126000000000003E-2</c:v>
                </c:pt>
                <c:pt idx="6">
                  <c:v>6.0765E-2</c:v>
                </c:pt>
                <c:pt idx="7">
                  <c:v>4.8396000000000002E-2</c:v>
                </c:pt>
                <c:pt idx="8">
                  <c:v>3.9162000000000002E-2</c:v>
                </c:pt>
                <c:pt idx="9">
                  <c:v>3.0536000000000001E-2</c:v>
                </c:pt>
                <c:pt idx="10">
                  <c:v>3.0099999999999998E-2</c:v>
                </c:pt>
                <c:pt idx="11">
                  <c:v>1.6396999999999998E-2</c:v>
                </c:pt>
                <c:pt idx="12">
                  <c:v>9.3419999999999996E-3</c:v>
                </c:pt>
                <c:pt idx="13">
                  <c:v>0</c:v>
                </c:pt>
                <c:pt idx="14">
                  <c:v>1.3311E-2</c:v>
                </c:pt>
                <c:pt idx="15">
                  <c:v>1.6518000000000001E-2</c:v>
                </c:pt>
                <c:pt idx="16">
                  <c:v>0.18895500000000001</c:v>
                </c:pt>
                <c:pt idx="17">
                  <c:v>0.70706800000000003</c:v>
                </c:pt>
                <c:pt idx="18">
                  <c:v>1.082322</c:v>
                </c:pt>
                <c:pt idx="19">
                  <c:v>1.8193999999999999</c:v>
                </c:pt>
                <c:pt idx="20">
                  <c:v>2.3141799999999999</c:v>
                </c:pt>
                <c:pt idx="21">
                  <c:v>3.1871</c:v>
                </c:pt>
                <c:pt idx="22">
                  <c:v>3.1273200000000001</c:v>
                </c:pt>
                <c:pt idx="23">
                  <c:v>3.1660970000000002</c:v>
                </c:pt>
                <c:pt idx="24">
                  <c:v>3.5400209999999999</c:v>
                </c:pt>
                <c:pt idx="25">
                  <c:v>4.0963609999999999</c:v>
                </c:pt>
                <c:pt idx="26">
                  <c:v>4.7248950000000001</c:v>
                </c:pt>
                <c:pt idx="27">
                  <c:v>5.3248949999999997</c:v>
                </c:pt>
                <c:pt idx="28">
                  <c:v>5.9370180000000001</c:v>
                </c:pt>
                <c:pt idx="29">
                  <c:v>6.5248949999999999</c:v>
                </c:pt>
                <c:pt idx="30">
                  <c:v>7.1248959999999997</c:v>
                </c:pt>
                <c:pt idx="31">
                  <c:v>7.7248950000000001</c:v>
                </c:pt>
                <c:pt idx="32">
                  <c:v>8.3370180000000005</c:v>
                </c:pt>
                <c:pt idx="33">
                  <c:v>8.9248949999999994</c:v>
                </c:pt>
                <c:pt idx="34">
                  <c:v>9.3248949999999997</c:v>
                </c:pt>
                <c:pt idx="35">
                  <c:v>9.5248950000000008</c:v>
                </c:pt>
                <c:pt idx="36">
                  <c:v>9.7370180000000008</c:v>
                </c:pt>
                <c:pt idx="37">
                  <c:v>9.8248949999999997</c:v>
                </c:pt>
                <c:pt idx="38">
                  <c:v>9.8248949999999997</c:v>
                </c:pt>
                <c:pt idx="39">
                  <c:v>9.8248949999999997</c:v>
                </c:pt>
                <c:pt idx="40">
                  <c:v>9.9370180000000001</c:v>
                </c:pt>
                <c:pt idx="41">
                  <c:v>10.024895000000001</c:v>
                </c:pt>
                <c:pt idx="42">
                  <c:v>10.024895000000001</c:v>
                </c:pt>
                <c:pt idx="43">
                  <c:v>10.024895000000001</c:v>
                </c:pt>
                <c:pt idx="44">
                  <c:v>10.037018</c:v>
                </c:pt>
                <c:pt idx="45">
                  <c:v>10.024895000000001</c:v>
                </c:pt>
                <c:pt idx="46">
                  <c:v>10.024895000000001</c:v>
                </c:pt>
                <c:pt idx="47">
                  <c:v>10.024895000000001</c:v>
                </c:pt>
                <c:pt idx="48">
                  <c:v>10.037018</c:v>
                </c:pt>
                <c:pt idx="49">
                  <c:v>10.024895000000001</c:v>
                </c:pt>
                <c:pt idx="50">
                  <c:v>10.024895000000001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6.5610000000000002E-2</c:v>
                </c:pt>
                <c:pt idx="1">
                  <c:v>6.5752000000000005E-2</c:v>
                </c:pt>
                <c:pt idx="2">
                  <c:v>6.3438999999999995E-2</c:v>
                </c:pt>
                <c:pt idx="3">
                  <c:v>6.5698999999999994E-2</c:v>
                </c:pt>
                <c:pt idx="4">
                  <c:v>6.2098E-2</c:v>
                </c:pt>
                <c:pt idx="5">
                  <c:v>6.5126000000000003E-2</c:v>
                </c:pt>
                <c:pt idx="6">
                  <c:v>6.0765E-2</c:v>
                </c:pt>
                <c:pt idx="7">
                  <c:v>4.8396000000000002E-2</c:v>
                </c:pt>
                <c:pt idx="8">
                  <c:v>3.9162000000000002E-2</c:v>
                </c:pt>
                <c:pt idx="9">
                  <c:v>3.0536000000000001E-2</c:v>
                </c:pt>
                <c:pt idx="10">
                  <c:v>3.0099999999999998E-2</c:v>
                </c:pt>
                <c:pt idx="11">
                  <c:v>1.6396999999999998E-2</c:v>
                </c:pt>
                <c:pt idx="12">
                  <c:v>9.3419999999999996E-3</c:v>
                </c:pt>
                <c:pt idx="13">
                  <c:v>0</c:v>
                </c:pt>
                <c:pt idx="14">
                  <c:v>1.3311E-2</c:v>
                </c:pt>
                <c:pt idx="15">
                  <c:v>1.6518000000000001E-2</c:v>
                </c:pt>
                <c:pt idx="16">
                  <c:v>0.18895500000000001</c:v>
                </c:pt>
                <c:pt idx="17">
                  <c:v>0.70706800000000003</c:v>
                </c:pt>
                <c:pt idx="18">
                  <c:v>1.082322</c:v>
                </c:pt>
                <c:pt idx="19">
                  <c:v>1.8193999999999999</c:v>
                </c:pt>
                <c:pt idx="20">
                  <c:v>2.3141799999999999</c:v>
                </c:pt>
                <c:pt idx="21">
                  <c:v>2.3719260000000002</c:v>
                </c:pt>
                <c:pt idx="22">
                  <c:v>1.6984840000000001</c:v>
                </c:pt>
                <c:pt idx="23">
                  <c:v>1.6746989999999999</c:v>
                </c:pt>
                <c:pt idx="24">
                  <c:v>2.0722179999999999</c:v>
                </c:pt>
                <c:pt idx="25">
                  <c:v>2.5765410000000002</c:v>
                </c:pt>
                <c:pt idx="26">
                  <c:v>2.9181490000000001</c:v>
                </c:pt>
                <c:pt idx="27">
                  <c:v>3.021846</c:v>
                </c:pt>
                <c:pt idx="28">
                  <c:v>3.0359120000000002</c:v>
                </c:pt>
                <c:pt idx="29">
                  <c:v>2.9029250000000002</c:v>
                </c:pt>
                <c:pt idx="30">
                  <c:v>2.8550909999999998</c:v>
                </c:pt>
                <c:pt idx="31">
                  <c:v>2.8224459999999998</c:v>
                </c:pt>
                <c:pt idx="32">
                  <c:v>2.7507600000000001</c:v>
                </c:pt>
                <c:pt idx="33">
                  <c:v>2.705082</c:v>
                </c:pt>
                <c:pt idx="34">
                  <c:v>2.682741</c:v>
                </c:pt>
                <c:pt idx="35">
                  <c:v>2.6594899999999999</c:v>
                </c:pt>
                <c:pt idx="36">
                  <c:v>2.6457199999999998</c:v>
                </c:pt>
                <c:pt idx="37">
                  <c:v>2.642776</c:v>
                </c:pt>
                <c:pt idx="38">
                  <c:v>2.6626449999999999</c:v>
                </c:pt>
                <c:pt idx="39">
                  <c:v>2.7620589999999998</c:v>
                </c:pt>
                <c:pt idx="40">
                  <c:v>2.7845010000000001</c:v>
                </c:pt>
                <c:pt idx="41">
                  <c:v>2.7500640000000001</c:v>
                </c:pt>
                <c:pt idx="42">
                  <c:v>2.730092</c:v>
                </c:pt>
                <c:pt idx="43">
                  <c:v>2.6747890000000001</c:v>
                </c:pt>
                <c:pt idx="44">
                  <c:v>2.7582490000000002</c:v>
                </c:pt>
                <c:pt idx="45">
                  <c:v>2.7258779999999998</c:v>
                </c:pt>
                <c:pt idx="46">
                  <c:v>2.7051980000000002</c:v>
                </c:pt>
                <c:pt idx="47">
                  <c:v>2.739741</c:v>
                </c:pt>
                <c:pt idx="48">
                  <c:v>2.7768069999999998</c:v>
                </c:pt>
                <c:pt idx="49">
                  <c:v>2.7991410000000001</c:v>
                </c:pt>
                <c:pt idx="50">
                  <c:v>2.8388689999999999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Reference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6.5610000000000002E-2</c:v>
                </c:pt>
                <c:pt idx="1">
                  <c:v>6.5752000000000005E-2</c:v>
                </c:pt>
                <c:pt idx="2">
                  <c:v>6.3438999999999995E-2</c:v>
                </c:pt>
                <c:pt idx="3">
                  <c:v>6.5698999999999994E-2</c:v>
                </c:pt>
                <c:pt idx="4">
                  <c:v>6.2098E-2</c:v>
                </c:pt>
                <c:pt idx="5">
                  <c:v>6.5126000000000003E-2</c:v>
                </c:pt>
                <c:pt idx="6">
                  <c:v>6.0765E-2</c:v>
                </c:pt>
                <c:pt idx="7">
                  <c:v>4.8396000000000002E-2</c:v>
                </c:pt>
                <c:pt idx="8">
                  <c:v>3.9162000000000002E-2</c:v>
                </c:pt>
                <c:pt idx="9">
                  <c:v>3.0536000000000001E-2</c:v>
                </c:pt>
                <c:pt idx="10">
                  <c:v>3.0099999999999998E-2</c:v>
                </c:pt>
                <c:pt idx="11">
                  <c:v>1.6396999999999998E-2</c:v>
                </c:pt>
                <c:pt idx="12">
                  <c:v>9.3419999999999996E-3</c:v>
                </c:pt>
                <c:pt idx="13">
                  <c:v>0</c:v>
                </c:pt>
                <c:pt idx="14">
                  <c:v>1.3311E-2</c:v>
                </c:pt>
                <c:pt idx="15">
                  <c:v>1.6518000000000001E-2</c:v>
                </c:pt>
                <c:pt idx="16">
                  <c:v>0.18895500000000001</c:v>
                </c:pt>
                <c:pt idx="17">
                  <c:v>0.70706800000000003</c:v>
                </c:pt>
                <c:pt idx="18">
                  <c:v>1.082322</c:v>
                </c:pt>
                <c:pt idx="19">
                  <c:v>1.8193999999999999</c:v>
                </c:pt>
                <c:pt idx="20">
                  <c:v>2.3141799999999999</c:v>
                </c:pt>
                <c:pt idx="21">
                  <c:v>3.1822710000000001</c:v>
                </c:pt>
                <c:pt idx="22">
                  <c:v>3.1273200000000001</c:v>
                </c:pt>
                <c:pt idx="23">
                  <c:v>3.1660970000000002</c:v>
                </c:pt>
                <c:pt idx="24">
                  <c:v>3.5400209999999999</c:v>
                </c:pt>
                <c:pt idx="25">
                  <c:v>4.0963609999999999</c:v>
                </c:pt>
                <c:pt idx="26">
                  <c:v>4.4248950000000002</c:v>
                </c:pt>
                <c:pt idx="27">
                  <c:v>4.4248950000000002</c:v>
                </c:pt>
                <c:pt idx="28">
                  <c:v>4.5370179999999998</c:v>
                </c:pt>
                <c:pt idx="29">
                  <c:v>4.7248950000000001</c:v>
                </c:pt>
                <c:pt idx="30">
                  <c:v>4.9248950000000002</c:v>
                </c:pt>
                <c:pt idx="31">
                  <c:v>5.0248949999999999</c:v>
                </c:pt>
                <c:pt idx="32">
                  <c:v>5.0370179999999998</c:v>
                </c:pt>
                <c:pt idx="33">
                  <c:v>5.0248949999999999</c:v>
                </c:pt>
                <c:pt idx="34">
                  <c:v>5.0248949999999999</c:v>
                </c:pt>
                <c:pt idx="35">
                  <c:v>5.0248949999999999</c:v>
                </c:pt>
                <c:pt idx="36">
                  <c:v>5.0370179999999998</c:v>
                </c:pt>
                <c:pt idx="37">
                  <c:v>5.0248949999999999</c:v>
                </c:pt>
                <c:pt idx="38">
                  <c:v>5.0248949999999999</c:v>
                </c:pt>
                <c:pt idx="39">
                  <c:v>5.0248949999999999</c:v>
                </c:pt>
                <c:pt idx="40">
                  <c:v>5.0370179999999998</c:v>
                </c:pt>
                <c:pt idx="41">
                  <c:v>5.0248949999999999</c:v>
                </c:pt>
                <c:pt idx="42">
                  <c:v>5.0248949999999999</c:v>
                </c:pt>
                <c:pt idx="43">
                  <c:v>5.0248949999999999</c:v>
                </c:pt>
                <c:pt idx="44">
                  <c:v>5.0370179999999998</c:v>
                </c:pt>
                <c:pt idx="45">
                  <c:v>5.0248949999999999</c:v>
                </c:pt>
                <c:pt idx="46">
                  <c:v>5.0248949999999999</c:v>
                </c:pt>
                <c:pt idx="47">
                  <c:v>5.0248949999999999</c:v>
                </c:pt>
                <c:pt idx="48">
                  <c:v>5.0370179999999998</c:v>
                </c:pt>
                <c:pt idx="49">
                  <c:v>5.0248949999999999</c:v>
                </c:pt>
                <c:pt idx="50">
                  <c:v>5.0248949999999999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38046432"/>
        <c:axId val="-1238048608"/>
      </c:lineChart>
      <c:catAx>
        <c:axId val="-12380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486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38048608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46432"/>
        <c:crossesAt val="21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54877300335704E-2"/>
          <c:y val="6.4991633932972526E-2"/>
          <c:w val="0.87536494329141756"/>
          <c:h val="0.83903380027528707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20.623854000000001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27.065460000000002</c:v>
                </c:pt>
                <c:pt idx="16">
                  <c:v>26.592115</c:v>
                </c:pt>
                <c:pt idx="17">
                  <c:v>27.306308000000001</c:v>
                </c:pt>
                <c:pt idx="18">
                  <c:v>30.588702000000001</c:v>
                </c:pt>
                <c:pt idx="19">
                  <c:v>33.657046000000001</c:v>
                </c:pt>
                <c:pt idx="20">
                  <c:v>33.808059999999998</c:v>
                </c:pt>
                <c:pt idx="21">
                  <c:v>31.364515000000001</c:v>
                </c:pt>
                <c:pt idx="22">
                  <c:v>31.089668</c:v>
                </c:pt>
                <c:pt idx="23">
                  <c:v>31.026005000000001</c:v>
                </c:pt>
                <c:pt idx="24">
                  <c:v>31.501148000000001</c:v>
                </c:pt>
                <c:pt idx="25">
                  <c:v>33.140945000000002</c:v>
                </c:pt>
                <c:pt idx="26">
                  <c:v>33.895274999999998</c:v>
                </c:pt>
                <c:pt idx="27">
                  <c:v>34.360160999999998</c:v>
                </c:pt>
                <c:pt idx="28">
                  <c:v>34.490803</c:v>
                </c:pt>
                <c:pt idx="29">
                  <c:v>34.317131000000003</c:v>
                </c:pt>
                <c:pt idx="30">
                  <c:v>34.301017999999999</c:v>
                </c:pt>
                <c:pt idx="31">
                  <c:v>34.391060000000003</c:v>
                </c:pt>
                <c:pt idx="32">
                  <c:v>34.592616999999997</c:v>
                </c:pt>
                <c:pt idx="33">
                  <c:v>34.768700000000003</c:v>
                </c:pt>
                <c:pt idx="34">
                  <c:v>34.891834000000003</c:v>
                </c:pt>
                <c:pt idx="35">
                  <c:v>34.897537</c:v>
                </c:pt>
                <c:pt idx="36">
                  <c:v>35.039219000000003</c:v>
                </c:pt>
                <c:pt idx="37">
                  <c:v>35.314835000000002</c:v>
                </c:pt>
                <c:pt idx="38">
                  <c:v>35.735813</c:v>
                </c:pt>
                <c:pt idx="39">
                  <c:v>36.204487</c:v>
                </c:pt>
                <c:pt idx="40">
                  <c:v>36.437035000000002</c:v>
                </c:pt>
                <c:pt idx="41">
                  <c:v>36.637745000000002</c:v>
                </c:pt>
                <c:pt idx="42">
                  <c:v>36.989635</c:v>
                </c:pt>
                <c:pt idx="43">
                  <c:v>37.291285999999999</c:v>
                </c:pt>
                <c:pt idx="44">
                  <c:v>37.643676999999997</c:v>
                </c:pt>
                <c:pt idx="45">
                  <c:v>37.934975000000001</c:v>
                </c:pt>
                <c:pt idx="46">
                  <c:v>38.177570000000003</c:v>
                </c:pt>
                <c:pt idx="47">
                  <c:v>38.551822999999999</c:v>
                </c:pt>
                <c:pt idx="48">
                  <c:v>38.897998999999999</c:v>
                </c:pt>
                <c:pt idx="49">
                  <c:v>39.200499999999998</c:v>
                </c:pt>
                <c:pt idx="50">
                  <c:v>39.622227000000002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20.623854000000001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27.065460000000002</c:v>
                </c:pt>
                <c:pt idx="16">
                  <c:v>26.592115</c:v>
                </c:pt>
                <c:pt idx="17">
                  <c:v>27.306308000000001</c:v>
                </c:pt>
                <c:pt idx="18">
                  <c:v>30.588702000000001</c:v>
                </c:pt>
                <c:pt idx="19">
                  <c:v>33.657046000000001</c:v>
                </c:pt>
                <c:pt idx="20">
                  <c:v>33.831791000000003</c:v>
                </c:pt>
                <c:pt idx="21">
                  <c:v>32.637138</c:v>
                </c:pt>
                <c:pt idx="22">
                  <c:v>33.405968000000001</c:v>
                </c:pt>
                <c:pt idx="23">
                  <c:v>34.437721000000003</c:v>
                </c:pt>
                <c:pt idx="24">
                  <c:v>35.226711000000002</c:v>
                </c:pt>
                <c:pt idx="25">
                  <c:v>36.753357000000001</c:v>
                </c:pt>
                <c:pt idx="26">
                  <c:v>37.568024000000001</c:v>
                </c:pt>
                <c:pt idx="27">
                  <c:v>38.264930999999997</c:v>
                </c:pt>
                <c:pt idx="28">
                  <c:v>38.923583999999998</c:v>
                </c:pt>
                <c:pt idx="29">
                  <c:v>39.487822999999999</c:v>
                </c:pt>
                <c:pt idx="30">
                  <c:v>40.095351999999998</c:v>
                </c:pt>
                <c:pt idx="31">
                  <c:v>40.954886999999999</c:v>
                </c:pt>
                <c:pt idx="32">
                  <c:v>41.855755000000002</c:v>
                </c:pt>
                <c:pt idx="33">
                  <c:v>42.899372</c:v>
                </c:pt>
                <c:pt idx="34">
                  <c:v>43.703887999999999</c:v>
                </c:pt>
                <c:pt idx="35">
                  <c:v>44.145812999999997</c:v>
                </c:pt>
                <c:pt idx="36">
                  <c:v>44.575741000000001</c:v>
                </c:pt>
                <c:pt idx="37">
                  <c:v>44.866585000000001</c:v>
                </c:pt>
                <c:pt idx="38">
                  <c:v>45.313068000000001</c:v>
                </c:pt>
                <c:pt idx="39">
                  <c:v>45.810085000000001</c:v>
                </c:pt>
                <c:pt idx="40">
                  <c:v>46.335566999999998</c:v>
                </c:pt>
                <c:pt idx="41">
                  <c:v>46.645038999999997</c:v>
                </c:pt>
                <c:pt idx="42">
                  <c:v>47.066657999999997</c:v>
                </c:pt>
                <c:pt idx="43">
                  <c:v>47.440483</c:v>
                </c:pt>
                <c:pt idx="44">
                  <c:v>47.920391000000002</c:v>
                </c:pt>
                <c:pt idx="45">
                  <c:v>48.315112999999997</c:v>
                </c:pt>
                <c:pt idx="46">
                  <c:v>48.518070000000002</c:v>
                </c:pt>
                <c:pt idx="47">
                  <c:v>48.860484999999997</c:v>
                </c:pt>
                <c:pt idx="48">
                  <c:v>49.167786</c:v>
                </c:pt>
                <c:pt idx="49">
                  <c:v>49.581318000000003</c:v>
                </c:pt>
                <c:pt idx="50">
                  <c:v>50.052405999999998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Low Oil &amp;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20.623854000000001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27.065460000000002</c:v>
                </c:pt>
                <c:pt idx="16">
                  <c:v>26.592115</c:v>
                </c:pt>
                <c:pt idx="17">
                  <c:v>27.306308000000001</c:v>
                </c:pt>
                <c:pt idx="18">
                  <c:v>30.588702000000001</c:v>
                </c:pt>
                <c:pt idx="19">
                  <c:v>33.657046000000001</c:v>
                </c:pt>
                <c:pt idx="20">
                  <c:v>33.832382000000003</c:v>
                </c:pt>
                <c:pt idx="21">
                  <c:v>32.098705000000002</c:v>
                </c:pt>
                <c:pt idx="22">
                  <c:v>31.853332999999999</c:v>
                </c:pt>
                <c:pt idx="23">
                  <c:v>32.412379999999999</c:v>
                </c:pt>
                <c:pt idx="24">
                  <c:v>32.579394999999998</c:v>
                </c:pt>
                <c:pt idx="25">
                  <c:v>33.255488999999997</c:v>
                </c:pt>
                <c:pt idx="26">
                  <c:v>32.978847999999999</c:v>
                </c:pt>
                <c:pt idx="27">
                  <c:v>32.461433</c:v>
                </c:pt>
                <c:pt idx="28">
                  <c:v>31.935248999999999</c:v>
                </c:pt>
                <c:pt idx="29">
                  <c:v>31.637806000000001</c:v>
                </c:pt>
                <c:pt idx="30">
                  <c:v>31.362963000000001</c:v>
                </c:pt>
                <c:pt idx="31">
                  <c:v>31.160420999999999</c:v>
                </c:pt>
                <c:pt idx="32">
                  <c:v>30.957882000000001</c:v>
                </c:pt>
                <c:pt idx="33">
                  <c:v>30.790627000000001</c:v>
                </c:pt>
                <c:pt idx="34">
                  <c:v>30.458421999999999</c:v>
                </c:pt>
                <c:pt idx="35">
                  <c:v>30.274113</c:v>
                </c:pt>
                <c:pt idx="36">
                  <c:v>30.204369</c:v>
                </c:pt>
                <c:pt idx="37">
                  <c:v>30.118454</c:v>
                </c:pt>
                <c:pt idx="38">
                  <c:v>29.991419</c:v>
                </c:pt>
                <c:pt idx="39">
                  <c:v>29.862431000000001</c:v>
                </c:pt>
                <c:pt idx="40">
                  <c:v>29.684977</c:v>
                </c:pt>
                <c:pt idx="41">
                  <c:v>29.627562000000001</c:v>
                </c:pt>
                <c:pt idx="42">
                  <c:v>29.489985000000001</c:v>
                </c:pt>
                <c:pt idx="43">
                  <c:v>29.305690999999999</c:v>
                </c:pt>
                <c:pt idx="44">
                  <c:v>29.458181</c:v>
                </c:pt>
                <c:pt idx="45">
                  <c:v>29.318186000000001</c:v>
                </c:pt>
                <c:pt idx="46">
                  <c:v>29.381912</c:v>
                </c:pt>
                <c:pt idx="47">
                  <c:v>29.456554000000001</c:v>
                </c:pt>
                <c:pt idx="48">
                  <c:v>29.554012</c:v>
                </c:pt>
                <c:pt idx="49">
                  <c:v>29.708794000000001</c:v>
                </c:pt>
                <c:pt idx="50">
                  <c:v>29.551382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High Oil &amp;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Sheet1!$G$2:$G$52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20.623854000000001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27.065460000000002</c:v>
                </c:pt>
                <c:pt idx="16">
                  <c:v>26.592115</c:v>
                </c:pt>
                <c:pt idx="17">
                  <c:v>27.306308000000001</c:v>
                </c:pt>
                <c:pt idx="18">
                  <c:v>30.588702000000001</c:v>
                </c:pt>
                <c:pt idx="19">
                  <c:v>33.657046000000001</c:v>
                </c:pt>
                <c:pt idx="20">
                  <c:v>33.820152</c:v>
                </c:pt>
                <c:pt idx="21">
                  <c:v>32.228405000000002</c:v>
                </c:pt>
                <c:pt idx="22">
                  <c:v>33.282940000000004</c:v>
                </c:pt>
                <c:pt idx="23">
                  <c:v>35.281253999999997</c:v>
                </c:pt>
                <c:pt idx="24">
                  <c:v>37.081511999999996</c:v>
                </c:pt>
                <c:pt idx="25">
                  <c:v>39.118195</c:v>
                </c:pt>
                <c:pt idx="26">
                  <c:v>40.322414000000002</c:v>
                </c:pt>
                <c:pt idx="27">
                  <c:v>41.180008000000001</c:v>
                </c:pt>
                <c:pt idx="28">
                  <c:v>41.798335999999999</c:v>
                </c:pt>
                <c:pt idx="29">
                  <c:v>42.753253999999998</c:v>
                </c:pt>
                <c:pt idx="30">
                  <c:v>43.360126000000001</c:v>
                </c:pt>
                <c:pt idx="31">
                  <c:v>43.890636000000001</c:v>
                </c:pt>
                <c:pt idx="32">
                  <c:v>44.587578000000001</c:v>
                </c:pt>
                <c:pt idx="33">
                  <c:v>45.144641999999997</c:v>
                </c:pt>
                <c:pt idx="34">
                  <c:v>45.722324</c:v>
                </c:pt>
                <c:pt idx="35">
                  <c:v>46.166694999999997</c:v>
                </c:pt>
                <c:pt idx="36">
                  <c:v>46.705379000000001</c:v>
                </c:pt>
                <c:pt idx="37">
                  <c:v>47.365738</c:v>
                </c:pt>
                <c:pt idx="38">
                  <c:v>47.982863999999999</c:v>
                </c:pt>
                <c:pt idx="39">
                  <c:v>48.598843000000002</c:v>
                </c:pt>
                <c:pt idx="40">
                  <c:v>49.168788999999997</c:v>
                </c:pt>
                <c:pt idx="41">
                  <c:v>49.598179000000002</c:v>
                </c:pt>
                <c:pt idx="42">
                  <c:v>50.019069999999999</c:v>
                </c:pt>
                <c:pt idx="43">
                  <c:v>50.640759000000003</c:v>
                </c:pt>
                <c:pt idx="44">
                  <c:v>51.362118000000002</c:v>
                </c:pt>
                <c:pt idx="45">
                  <c:v>51.845084999999997</c:v>
                </c:pt>
                <c:pt idx="46">
                  <c:v>52.180115000000001</c:v>
                </c:pt>
                <c:pt idx="47">
                  <c:v>52.531928999999998</c:v>
                </c:pt>
                <c:pt idx="48">
                  <c:v>52.934986000000002</c:v>
                </c:pt>
                <c:pt idx="49">
                  <c:v>53.158099999999997</c:v>
                </c:pt>
                <c:pt idx="50">
                  <c:v>53.525402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Sheet1!$J$1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Sheet1!$J$2:$J$52</c:f>
              <c:numCache>
                <c:formatCode>General</c:formatCode>
                <c:ptCount val="51"/>
                <c:pt idx="0">
                  <c:v>19.181979999999999</c:v>
                </c:pt>
                <c:pt idx="1">
                  <c:v>19.616311</c:v>
                </c:pt>
                <c:pt idx="2">
                  <c:v>18.927788</c:v>
                </c:pt>
                <c:pt idx="3">
                  <c:v>19.098544</c:v>
                </c:pt>
                <c:pt idx="4">
                  <c:v>18.590890999999999</c:v>
                </c:pt>
                <c:pt idx="5">
                  <c:v>18.050598000000001</c:v>
                </c:pt>
                <c:pt idx="6">
                  <c:v>18.503605</c:v>
                </c:pt>
                <c:pt idx="7">
                  <c:v>19.266026</c:v>
                </c:pt>
                <c:pt idx="8">
                  <c:v>20.158601999999998</c:v>
                </c:pt>
                <c:pt idx="9">
                  <c:v>20.623854000000001</c:v>
                </c:pt>
                <c:pt idx="10">
                  <c:v>21.315507</c:v>
                </c:pt>
                <c:pt idx="11">
                  <c:v>22.901879000000001</c:v>
                </c:pt>
                <c:pt idx="12">
                  <c:v>24.033266000000001</c:v>
                </c:pt>
                <c:pt idx="13">
                  <c:v>24.205522999999999</c:v>
                </c:pt>
                <c:pt idx="14">
                  <c:v>25.889605</c:v>
                </c:pt>
                <c:pt idx="15">
                  <c:v>27.065460000000002</c:v>
                </c:pt>
                <c:pt idx="16">
                  <c:v>26.592115</c:v>
                </c:pt>
                <c:pt idx="17">
                  <c:v>27.306308000000001</c:v>
                </c:pt>
                <c:pt idx="18">
                  <c:v>30.588702000000001</c:v>
                </c:pt>
                <c:pt idx="19">
                  <c:v>33.657046000000001</c:v>
                </c:pt>
                <c:pt idx="20">
                  <c:v>33.890735999999997</c:v>
                </c:pt>
                <c:pt idx="21">
                  <c:v>32.309691999999998</c:v>
                </c:pt>
                <c:pt idx="22">
                  <c:v>32.780650999999999</c:v>
                </c:pt>
                <c:pt idx="23">
                  <c:v>34.022060000000003</c:v>
                </c:pt>
                <c:pt idx="24">
                  <c:v>34.964745000000001</c:v>
                </c:pt>
                <c:pt idx="25">
                  <c:v>36.261744999999998</c:v>
                </c:pt>
                <c:pt idx="26">
                  <c:v>36.885249999999999</c:v>
                </c:pt>
                <c:pt idx="27">
                  <c:v>37.021377999999999</c:v>
                </c:pt>
                <c:pt idx="28">
                  <c:v>37.196350000000002</c:v>
                </c:pt>
                <c:pt idx="29">
                  <c:v>37.544429999999998</c:v>
                </c:pt>
                <c:pt idx="30">
                  <c:v>37.881168000000002</c:v>
                </c:pt>
                <c:pt idx="31">
                  <c:v>38.134372999999997</c:v>
                </c:pt>
                <c:pt idx="32">
                  <c:v>38.298533999999997</c:v>
                </c:pt>
                <c:pt idx="33">
                  <c:v>38.468994000000002</c:v>
                </c:pt>
                <c:pt idx="34">
                  <c:v>38.611877</c:v>
                </c:pt>
                <c:pt idx="35">
                  <c:v>38.613323000000001</c:v>
                </c:pt>
                <c:pt idx="36">
                  <c:v>38.774208000000002</c:v>
                </c:pt>
                <c:pt idx="37">
                  <c:v>38.983142999999998</c:v>
                </c:pt>
                <c:pt idx="38">
                  <c:v>39.289341</c:v>
                </c:pt>
                <c:pt idx="39">
                  <c:v>39.585915</c:v>
                </c:pt>
                <c:pt idx="40">
                  <c:v>39.916763000000003</c:v>
                </c:pt>
                <c:pt idx="41">
                  <c:v>40.111533999999999</c:v>
                </c:pt>
                <c:pt idx="42">
                  <c:v>40.487704999999998</c:v>
                </c:pt>
                <c:pt idx="43">
                  <c:v>40.920616000000003</c:v>
                </c:pt>
                <c:pt idx="44">
                  <c:v>41.286839000000001</c:v>
                </c:pt>
                <c:pt idx="45">
                  <c:v>41.538970999999997</c:v>
                </c:pt>
                <c:pt idx="46">
                  <c:v>41.804253000000003</c:v>
                </c:pt>
                <c:pt idx="47">
                  <c:v>42.065693000000003</c:v>
                </c:pt>
                <c:pt idx="48">
                  <c:v>42.392257999999998</c:v>
                </c:pt>
                <c:pt idx="49">
                  <c:v>42.658816999999999</c:v>
                </c:pt>
                <c:pt idx="50">
                  <c:v>42.992820999999999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38048064"/>
        <c:axId val="-1238047520"/>
      </c:lineChart>
      <c:catAx>
        <c:axId val="-12380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475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380475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48064"/>
        <c:crossesAt val="21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79643745562902E-2"/>
          <c:y val="5.1940070119094663E-2"/>
          <c:w val="0.74850106841960473"/>
          <c:h val="0.7141924141597590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5"/>
                <c:pt idx="0">
                  <c:v>2020</c:v>
                </c:pt>
                <c:pt idx="2">
                  <c:v>Reference</c:v>
                </c:pt>
                <c:pt idx="3">
                  <c:v>High Oil Gas Supply</c:v>
                </c:pt>
                <c:pt idx="4">
                  <c:v>Low Oil Gas Supply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5"/>
                <c:pt idx="0">
                  <c:v>0.76573500000000005</c:v>
                </c:pt>
                <c:pt idx="1">
                  <c:v>#N/A</c:v>
                </c:pt>
                <c:pt idx="2">
                  <c:v>1.1261000000000001</c:v>
                </c:pt>
                <c:pt idx="3">
                  <c:v>1.1561600000000001</c:v>
                </c:pt>
                <c:pt idx="4">
                  <c:v>0.92023600000000005</c:v>
                </c:pt>
              </c:numCache>
            </c:numRef>
          </c:val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5"/>
                <c:pt idx="0">
                  <c:v>2020</c:v>
                </c:pt>
                <c:pt idx="2">
                  <c:v>Reference</c:v>
                </c:pt>
                <c:pt idx="3">
                  <c:v>High Oil Gas Supply</c:v>
                </c:pt>
                <c:pt idx="4">
                  <c:v>Low Oil Gas Supply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5"/>
                <c:pt idx="0">
                  <c:v>4.7828200000000001</c:v>
                </c:pt>
                <c:pt idx="1">
                  <c:v>#N/A</c:v>
                </c:pt>
                <c:pt idx="2">
                  <c:v>4.64236</c:v>
                </c:pt>
                <c:pt idx="3">
                  <c:v>4.6929600000000002</c:v>
                </c:pt>
                <c:pt idx="4">
                  <c:v>4.4622400000000004</c:v>
                </c:pt>
              </c:numCache>
            </c:numRef>
          </c:val>
        </c:ser>
        <c:ser>
          <c:idx val="5"/>
          <c:order val="2"/>
          <c:tx>
            <c:strRef>
              <c:f>Sheet1!$C$1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5"/>
                <c:pt idx="0">
                  <c:v>2020</c:v>
                </c:pt>
                <c:pt idx="2">
                  <c:v>Reference</c:v>
                </c:pt>
                <c:pt idx="3">
                  <c:v>High Oil Gas Supply</c:v>
                </c:pt>
                <c:pt idx="4">
                  <c:v>Low Oil Gas Supply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5"/>
                <c:pt idx="0">
                  <c:v>3.1886800000000002</c:v>
                </c:pt>
                <c:pt idx="1">
                  <c:v>#N/A</c:v>
                </c:pt>
                <c:pt idx="2">
                  <c:v>3.5891899999999999</c:v>
                </c:pt>
                <c:pt idx="3">
                  <c:v>3.6895500000000001</c:v>
                </c:pt>
                <c:pt idx="4">
                  <c:v>3.35778</c:v>
                </c:pt>
              </c:numCache>
            </c:numRef>
          </c:val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5"/>
                <c:pt idx="0">
                  <c:v>2020</c:v>
                </c:pt>
                <c:pt idx="2">
                  <c:v>Reference</c:v>
                </c:pt>
                <c:pt idx="3">
                  <c:v>High Oil Gas Supply</c:v>
                </c:pt>
                <c:pt idx="4">
                  <c:v>Low Oil Gas Supply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5"/>
                <c:pt idx="0">
                  <c:v>11.714919999999999</c:v>
                </c:pt>
                <c:pt idx="1">
                  <c:v>#N/A</c:v>
                </c:pt>
                <c:pt idx="2">
                  <c:v>12.129300000000001</c:v>
                </c:pt>
                <c:pt idx="3">
                  <c:v>16.5062</c:v>
                </c:pt>
                <c:pt idx="4">
                  <c:v>6.1384800000000004</c:v>
                </c:pt>
              </c:numCache>
            </c:numRef>
          </c:val>
        </c:ser>
        <c:ser>
          <c:idx val="0"/>
          <c:order val="4"/>
          <c:tx>
            <c:strRef>
              <c:f>Sheet1!$D$1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5"/>
                <c:pt idx="0">
                  <c:v>2020</c:v>
                </c:pt>
                <c:pt idx="2">
                  <c:v>Reference</c:v>
                </c:pt>
                <c:pt idx="3">
                  <c:v>High Oil Gas Supply</c:v>
                </c:pt>
                <c:pt idx="4">
                  <c:v>Low Oil Gas Supply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5"/>
                <c:pt idx="0">
                  <c:v>10.307473999999999</c:v>
                </c:pt>
                <c:pt idx="1">
                  <c:v>#N/A</c:v>
                </c:pt>
                <c:pt idx="2">
                  <c:v>13.904400000000001</c:v>
                </c:pt>
                <c:pt idx="3">
                  <c:v>15.879300000000001</c:v>
                </c:pt>
                <c:pt idx="4">
                  <c:v>11.5444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5"/>
                <c:pt idx="0">
                  <c:v>2020</c:v>
                </c:pt>
                <c:pt idx="2">
                  <c:v>Reference</c:v>
                </c:pt>
                <c:pt idx="3">
                  <c:v>High Oil Gas Supply</c:v>
                </c:pt>
                <c:pt idx="4">
                  <c:v>Low Oil Gas Supply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5"/>
                <c:pt idx="0">
                  <c:v>2.67055</c:v>
                </c:pt>
                <c:pt idx="1">
                  <c:v>#N/A</c:v>
                </c:pt>
                <c:pt idx="2">
                  <c:v>7.4032200000000001</c:v>
                </c:pt>
                <c:pt idx="3">
                  <c:v>11.4503</c:v>
                </c:pt>
                <c:pt idx="4">
                  <c:v>2.8955000000000002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1238052960"/>
        <c:axId val="-1238061120"/>
      </c:barChart>
      <c:catAx>
        <c:axId val="-12380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61120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-1238061120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529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9631296087989E-2"/>
          <c:y val="8.30583673607172E-2"/>
          <c:w val="0.69157523817810063"/>
          <c:h val="0.82382894281347596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BD732A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7.7325730000000004</c:v>
                </c:pt>
                <c:pt idx="1">
                  <c:v>7.6697959999999998</c:v>
                </c:pt>
                <c:pt idx="2">
                  <c:v>7.6243189999999998</c:v>
                </c:pt>
                <c:pt idx="3">
                  <c:v>7.368506</c:v>
                </c:pt>
                <c:pt idx="4">
                  <c:v>7.2501229999999897</c:v>
                </c:pt>
                <c:pt idx="5">
                  <c:v>6.900817</c:v>
                </c:pt>
                <c:pt idx="6">
                  <c:v>6.8246419999999999</c:v>
                </c:pt>
                <c:pt idx="7">
                  <c:v>6.856897</c:v>
                </c:pt>
                <c:pt idx="8">
                  <c:v>6.7833379999999996</c:v>
                </c:pt>
                <c:pt idx="9">
                  <c:v>7.2666250000000003</c:v>
                </c:pt>
                <c:pt idx="10">
                  <c:v>7.5584229999999897</c:v>
                </c:pt>
                <c:pt idx="11">
                  <c:v>7.8833010000000003</c:v>
                </c:pt>
                <c:pt idx="12">
                  <c:v>8.9285259999999997</c:v>
                </c:pt>
                <c:pt idx="13">
                  <c:v>10.099755999999999</c:v>
                </c:pt>
                <c:pt idx="14">
                  <c:v>11.803903999999999</c:v>
                </c:pt>
                <c:pt idx="15">
                  <c:v>12.788819</c:v>
                </c:pt>
                <c:pt idx="16">
                  <c:v>12.360693999999899</c:v>
                </c:pt>
                <c:pt idx="17">
                  <c:v>13.154101000000001</c:v>
                </c:pt>
                <c:pt idx="18">
                  <c:v>15.333437999999999</c:v>
                </c:pt>
                <c:pt idx="19">
                  <c:v>17.07253</c:v>
                </c:pt>
                <c:pt idx="20">
                  <c:v>16.496075999999999</c:v>
                </c:pt>
                <c:pt idx="21">
                  <c:v>15.986685</c:v>
                </c:pt>
                <c:pt idx="22">
                  <c:v>16.057207999999999</c:v>
                </c:pt>
                <c:pt idx="23">
                  <c:v>16.234933000000002</c:v>
                </c:pt>
                <c:pt idx="24">
                  <c:v>16.201927999999999</c:v>
                </c:pt>
                <c:pt idx="25">
                  <c:v>16.325178999999999</c:v>
                </c:pt>
                <c:pt idx="26">
                  <c:v>16.385269000000001</c:v>
                </c:pt>
                <c:pt idx="27">
                  <c:v>16.177136999999998</c:v>
                </c:pt>
                <c:pt idx="28">
                  <c:v>15.959861</c:v>
                </c:pt>
                <c:pt idx="29">
                  <c:v>15.660295</c:v>
                </c:pt>
                <c:pt idx="30">
                  <c:v>15.386493</c:v>
                </c:pt>
                <c:pt idx="31">
                  <c:v>15.104962</c:v>
                </c:pt>
                <c:pt idx="32">
                  <c:v>14.708793999999999</c:v>
                </c:pt>
                <c:pt idx="33">
                  <c:v>14.357275999999899</c:v>
                </c:pt>
                <c:pt idx="34">
                  <c:v>14.041520999999999</c:v>
                </c:pt>
                <c:pt idx="35">
                  <c:v>13.969238000000001</c:v>
                </c:pt>
                <c:pt idx="36">
                  <c:v>13.837978</c:v>
                </c:pt>
                <c:pt idx="37">
                  <c:v>13.710630999999999</c:v>
                </c:pt>
                <c:pt idx="38">
                  <c:v>13.514671</c:v>
                </c:pt>
                <c:pt idx="39">
                  <c:v>13.402278000000001</c:v>
                </c:pt>
                <c:pt idx="40">
                  <c:v>13.385014999999999</c:v>
                </c:pt>
                <c:pt idx="41">
                  <c:v>13.520375999999899</c:v>
                </c:pt>
                <c:pt idx="42">
                  <c:v>13.566359</c:v>
                </c:pt>
                <c:pt idx="43">
                  <c:v>13.415331999999999</c:v>
                </c:pt>
                <c:pt idx="44">
                  <c:v>13.394107999999999</c:v>
                </c:pt>
                <c:pt idx="45">
                  <c:v>13.231653</c:v>
                </c:pt>
                <c:pt idx="46">
                  <c:v>13.201763</c:v>
                </c:pt>
                <c:pt idx="47">
                  <c:v>13.134661999999899</c:v>
                </c:pt>
                <c:pt idx="48">
                  <c:v>13.098017</c:v>
                </c:pt>
                <c:pt idx="49">
                  <c:v>13.041024</c:v>
                </c:pt>
                <c:pt idx="50">
                  <c:v>12.943657999999999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rgbClr val="BD732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7.7325730000000004</c:v>
                </c:pt>
                <c:pt idx="1">
                  <c:v>7.6697959999999998</c:v>
                </c:pt>
                <c:pt idx="2">
                  <c:v>7.6243189999999998</c:v>
                </c:pt>
                <c:pt idx="3">
                  <c:v>7.368506</c:v>
                </c:pt>
                <c:pt idx="4">
                  <c:v>7.2501229999999897</c:v>
                </c:pt>
                <c:pt idx="5">
                  <c:v>6.900817</c:v>
                </c:pt>
                <c:pt idx="6">
                  <c:v>6.8246419999999999</c:v>
                </c:pt>
                <c:pt idx="7">
                  <c:v>6.856897</c:v>
                </c:pt>
                <c:pt idx="8">
                  <c:v>6.7833379999999996</c:v>
                </c:pt>
                <c:pt idx="9">
                  <c:v>7.2666250000000003</c:v>
                </c:pt>
                <c:pt idx="10">
                  <c:v>7.5584229999999897</c:v>
                </c:pt>
                <c:pt idx="11">
                  <c:v>7.8833010000000003</c:v>
                </c:pt>
                <c:pt idx="12">
                  <c:v>8.9285259999999997</c:v>
                </c:pt>
                <c:pt idx="13">
                  <c:v>10.099755999999999</c:v>
                </c:pt>
                <c:pt idx="14">
                  <c:v>11.803903999999999</c:v>
                </c:pt>
                <c:pt idx="15">
                  <c:v>12.788819</c:v>
                </c:pt>
                <c:pt idx="16">
                  <c:v>12.360693999999899</c:v>
                </c:pt>
                <c:pt idx="17">
                  <c:v>13.154101000000001</c:v>
                </c:pt>
                <c:pt idx="18">
                  <c:v>15.333437999999999</c:v>
                </c:pt>
                <c:pt idx="19">
                  <c:v>17.07253</c:v>
                </c:pt>
                <c:pt idx="20">
                  <c:v>16.496078000000001</c:v>
                </c:pt>
                <c:pt idx="21">
                  <c:v>16.679499999999901</c:v>
                </c:pt>
                <c:pt idx="22">
                  <c:v>17.571874999999999</c:v>
                </c:pt>
                <c:pt idx="23">
                  <c:v>19.888407999999998</c:v>
                </c:pt>
                <c:pt idx="24">
                  <c:v>21.542418999999999</c:v>
                </c:pt>
                <c:pt idx="25">
                  <c:v>22.790483999999999</c:v>
                </c:pt>
                <c:pt idx="26">
                  <c:v>23.668993</c:v>
                </c:pt>
                <c:pt idx="27">
                  <c:v>24.178433999999999</c:v>
                </c:pt>
                <c:pt idx="28">
                  <c:v>24.599910999999999</c:v>
                </c:pt>
                <c:pt idx="29">
                  <c:v>24.845901000000001</c:v>
                </c:pt>
                <c:pt idx="30">
                  <c:v>25.051575</c:v>
                </c:pt>
                <c:pt idx="31">
                  <c:v>25.283127999999898</c:v>
                </c:pt>
                <c:pt idx="32">
                  <c:v>25.553004000000001</c:v>
                </c:pt>
                <c:pt idx="33">
                  <c:v>25.634740000000001</c:v>
                </c:pt>
                <c:pt idx="34">
                  <c:v>25.865138999999999</c:v>
                </c:pt>
                <c:pt idx="35">
                  <c:v>26.085318000000001</c:v>
                </c:pt>
                <c:pt idx="36">
                  <c:v>26.196463999999999</c:v>
                </c:pt>
                <c:pt idx="37">
                  <c:v>26.306892000000001</c:v>
                </c:pt>
                <c:pt idx="38">
                  <c:v>26.232173</c:v>
                </c:pt>
                <c:pt idx="39">
                  <c:v>26.329097999999998</c:v>
                </c:pt>
                <c:pt idx="40">
                  <c:v>26.442981</c:v>
                </c:pt>
                <c:pt idx="41">
                  <c:v>26.519010999999999</c:v>
                </c:pt>
                <c:pt idx="42">
                  <c:v>26.588198999999999</c:v>
                </c:pt>
                <c:pt idx="43">
                  <c:v>26.733083000000001</c:v>
                </c:pt>
                <c:pt idx="44">
                  <c:v>26.737141000000001</c:v>
                </c:pt>
                <c:pt idx="45">
                  <c:v>26.886803999999898</c:v>
                </c:pt>
                <c:pt idx="46">
                  <c:v>26.765906000000001</c:v>
                </c:pt>
                <c:pt idx="47">
                  <c:v>26.704076999999899</c:v>
                </c:pt>
                <c:pt idx="48">
                  <c:v>26.623313</c:v>
                </c:pt>
                <c:pt idx="49">
                  <c:v>26.414254999999901</c:v>
                </c:pt>
                <c:pt idx="50">
                  <c:v>26.157125000000001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7.7325730000000004</c:v>
                </c:pt>
                <c:pt idx="1">
                  <c:v>7.6697959999999998</c:v>
                </c:pt>
                <c:pt idx="2">
                  <c:v>7.6243189999999998</c:v>
                </c:pt>
                <c:pt idx="3">
                  <c:v>7.368506</c:v>
                </c:pt>
                <c:pt idx="4">
                  <c:v>7.2501229999999897</c:v>
                </c:pt>
                <c:pt idx="5">
                  <c:v>6.900817</c:v>
                </c:pt>
                <c:pt idx="6">
                  <c:v>6.8246419999999999</c:v>
                </c:pt>
                <c:pt idx="7">
                  <c:v>6.856897</c:v>
                </c:pt>
                <c:pt idx="8">
                  <c:v>6.7833379999999996</c:v>
                </c:pt>
                <c:pt idx="9">
                  <c:v>7.2666250000000003</c:v>
                </c:pt>
                <c:pt idx="10">
                  <c:v>7.5584229999999897</c:v>
                </c:pt>
                <c:pt idx="11">
                  <c:v>7.8833010000000003</c:v>
                </c:pt>
                <c:pt idx="12">
                  <c:v>8.9285259999999997</c:v>
                </c:pt>
                <c:pt idx="13">
                  <c:v>10.099755999999999</c:v>
                </c:pt>
                <c:pt idx="14">
                  <c:v>11.803903999999999</c:v>
                </c:pt>
                <c:pt idx="15">
                  <c:v>12.788819</c:v>
                </c:pt>
                <c:pt idx="16">
                  <c:v>12.360693999999899</c:v>
                </c:pt>
                <c:pt idx="17">
                  <c:v>13.154101000000001</c:v>
                </c:pt>
                <c:pt idx="18">
                  <c:v>15.333437999999999</c:v>
                </c:pt>
                <c:pt idx="19">
                  <c:v>17.07253</c:v>
                </c:pt>
                <c:pt idx="20">
                  <c:v>16.496078000000001</c:v>
                </c:pt>
                <c:pt idx="21">
                  <c:v>16.366672999999999</c:v>
                </c:pt>
                <c:pt idx="22">
                  <c:v>17.108021000000001</c:v>
                </c:pt>
                <c:pt idx="23">
                  <c:v>18.086686</c:v>
                </c:pt>
                <c:pt idx="24">
                  <c:v>18.604519</c:v>
                </c:pt>
                <c:pt idx="25">
                  <c:v>19.119040999999999</c:v>
                </c:pt>
                <c:pt idx="26">
                  <c:v>19.462174999999998</c:v>
                </c:pt>
                <c:pt idx="27">
                  <c:v>19.597066999999999</c:v>
                </c:pt>
                <c:pt idx="28">
                  <c:v>19.700185999999999</c:v>
                </c:pt>
                <c:pt idx="29">
                  <c:v>19.761533999999902</c:v>
                </c:pt>
                <c:pt idx="30">
                  <c:v>19.89425</c:v>
                </c:pt>
                <c:pt idx="31">
                  <c:v>19.951262</c:v>
                </c:pt>
                <c:pt idx="32">
                  <c:v>19.897427999999898</c:v>
                </c:pt>
                <c:pt idx="33">
                  <c:v>19.996009000000001</c:v>
                </c:pt>
                <c:pt idx="34">
                  <c:v>20.044840000000001</c:v>
                </c:pt>
                <c:pt idx="35">
                  <c:v>19.919028999999998</c:v>
                </c:pt>
                <c:pt idx="36">
                  <c:v>19.694925000000001</c:v>
                </c:pt>
                <c:pt idx="37">
                  <c:v>19.577908000000001</c:v>
                </c:pt>
                <c:pt idx="38">
                  <c:v>19.473134999999999</c:v>
                </c:pt>
                <c:pt idx="39">
                  <c:v>19.427854</c:v>
                </c:pt>
                <c:pt idx="40">
                  <c:v>19.325704999999999</c:v>
                </c:pt>
                <c:pt idx="41">
                  <c:v>19.257270999999999</c:v>
                </c:pt>
                <c:pt idx="42">
                  <c:v>19.320467000000001</c:v>
                </c:pt>
                <c:pt idx="43">
                  <c:v>19.537486000000001</c:v>
                </c:pt>
                <c:pt idx="44">
                  <c:v>19.617327</c:v>
                </c:pt>
                <c:pt idx="45">
                  <c:v>19.493796</c:v>
                </c:pt>
                <c:pt idx="46">
                  <c:v>19.499022</c:v>
                </c:pt>
                <c:pt idx="47">
                  <c:v>19.515567999999998</c:v>
                </c:pt>
                <c:pt idx="48">
                  <c:v>19.446975999999999</c:v>
                </c:pt>
                <c:pt idx="49">
                  <c:v>19.399823999999999</c:v>
                </c:pt>
                <c:pt idx="50">
                  <c:v>19.134746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Sheet1!$E$1</c:f>
              <c:strCache>
                <c:ptCount val="1"/>
                <c:pt idx="0">
                  <c:v>Reference case crude only</c:v>
                </c:pt>
              </c:strCache>
            </c:strRef>
          </c:tx>
          <c:spPr>
            <a:ln w="22225" cap="rnd">
              <a:solidFill>
                <a:srgbClr val="FFFFFF">
                  <a:lumMod val="50000"/>
                </a:srgb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5.8216039999999998</c:v>
                </c:pt>
                <c:pt idx="1">
                  <c:v>5.8014010000000003</c:v>
                </c:pt>
                <c:pt idx="2">
                  <c:v>5.744078</c:v>
                </c:pt>
                <c:pt idx="3">
                  <c:v>5.6493000000000002</c:v>
                </c:pt>
                <c:pt idx="4">
                  <c:v>5.4409679999999998</c:v>
                </c:pt>
                <c:pt idx="5">
                  <c:v>5.1838220000000002</c:v>
                </c:pt>
                <c:pt idx="6">
                  <c:v>5.0858639999999999</c:v>
                </c:pt>
                <c:pt idx="7">
                  <c:v>5.0739000000000001</c:v>
                </c:pt>
                <c:pt idx="8">
                  <c:v>4.9996710000000002</c:v>
                </c:pt>
                <c:pt idx="9">
                  <c:v>5.3566960000000003</c:v>
                </c:pt>
                <c:pt idx="10">
                  <c:v>5.4843989999999998</c:v>
                </c:pt>
                <c:pt idx="11">
                  <c:v>5.6672320000000003</c:v>
                </c:pt>
                <c:pt idx="12">
                  <c:v>6.5205859999999998</c:v>
                </c:pt>
                <c:pt idx="13">
                  <c:v>7.4941209999999998</c:v>
                </c:pt>
                <c:pt idx="14">
                  <c:v>8.7893889999999999</c:v>
                </c:pt>
                <c:pt idx="15">
                  <c:v>9.4464930000000003</c:v>
                </c:pt>
                <c:pt idx="16">
                  <c:v>8.851521</c:v>
                </c:pt>
                <c:pt idx="17">
                  <c:v>9.3713560000000005</c:v>
                </c:pt>
                <c:pt idx="18">
                  <c:v>10.964088</c:v>
                </c:pt>
                <c:pt idx="19">
                  <c:v>12.248023</c:v>
                </c:pt>
                <c:pt idx="20">
                  <c:v>11.470048</c:v>
                </c:pt>
                <c:pt idx="21">
                  <c:v>11.166155</c:v>
                </c:pt>
                <c:pt idx="22">
                  <c:v>11.626637000000001</c:v>
                </c:pt>
                <c:pt idx="23">
                  <c:v>12.329649</c:v>
                </c:pt>
                <c:pt idx="24">
                  <c:v>12.744040999999999</c:v>
                </c:pt>
                <c:pt idx="25">
                  <c:v>13.231529</c:v>
                </c:pt>
                <c:pt idx="26">
                  <c:v>13.497977000000001</c:v>
                </c:pt>
                <c:pt idx="27">
                  <c:v>13.594148000000001</c:v>
                </c:pt>
                <c:pt idx="28">
                  <c:v>13.710074000000001</c:v>
                </c:pt>
                <c:pt idx="29">
                  <c:v>13.718639</c:v>
                </c:pt>
                <c:pt idx="30">
                  <c:v>13.768959000000001</c:v>
                </c:pt>
                <c:pt idx="31">
                  <c:v>13.795835</c:v>
                </c:pt>
                <c:pt idx="32">
                  <c:v>13.768939</c:v>
                </c:pt>
                <c:pt idx="33">
                  <c:v>13.861969999999999</c:v>
                </c:pt>
                <c:pt idx="34">
                  <c:v>13.883384</c:v>
                </c:pt>
                <c:pt idx="35">
                  <c:v>13.763157</c:v>
                </c:pt>
                <c:pt idx="36">
                  <c:v>13.566243</c:v>
                </c:pt>
                <c:pt idx="37">
                  <c:v>13.451651</c:v>
                </c:pt>
                <c:pt idx="38">
                  <c:v>13.348969</c:v>
                </c:pt>
                <c:pt idx="39">
                  <c:v>13.283369</c:v>
                </c:pt>
                <c:pt idx="40">
                  <c:v>13.17389</c:v>
                </c:pt>
                <c:pt idx="41">
                  <c:v>13.118859</c:v>
                </c:pt>
                <c:pt idx="42">
                  <c:v>13.146461</c:v>
                </c:pt>
                <c:pt idx="43">
                  <c:v>13.310510000000001</c:v>
                </c:pt>
                <c:pt idx="44">
                  <c:v>13.351305999999999</c:v>
                </c:pt>
                <c:pt idx="45">
                  <c:v>13.223974</c:v>
                </c:pt>
                <c:pt idx="46">
                  <c:v>13.249134</c:v>
                </c:pt>
                <c:pt idx="47">
                  <c:v>13.294786</c:v>
                </c:pt>
                <c:pt idx="48">
                  <c:v>13.227971999999999</c:v>
                </c:pt>
                <c:pt idx="49">
                  <c:v>13.159329</c:v>
                </c:pt>
                <c:pt idx="50">
                  <c:v>12.872949999999999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38046976"/>
        <c:axId val="-1238057856"/>
        <c:extLst/>
      </c:lineChart>
      <c:catAx>
        <c:axId val="-12380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57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38057856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2700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46976"/>
        <c:crossesAt val="2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9.4815316797713448E-2"/>
          <c:w val="0.74812685914260713"/>
          <c:h val="0.813783415628087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Oil and Gas Supply_exports
</c:v>
                </c:pt>
              </c:strCache>
            </c:strRef>
          </c:tx>
          <c:spPr>
            <a:ln w="22225" cap="rnd">
              <a:solidFill>
                <a:srgbClr val="BD732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-10.419060999999999</c:v>
                </c:pt>
                <c:pt idx="1">
                  <c:v>-10.900323</c:v>
                </c:pt>
                <c:pt idx="2">
                  <c:v>-10.546468000000001</c:v>
                </c:pt>
                <c:pt idx="3">
                  <c:v>-11.237788999999999</c:v>
                </c:pt>
                <c:pt idx="4">
                  <c:v>-12.096913000000001</c:v>
                </c:pt>
                <c:pt idx="5">
                  <c:v>-12.548908000000001</c:v>
                </c:pt>
                <c:pt idx="6">
                  <c:v>-12.390468</c:v>
                </c:pt>
                <c:pt idx="7">
                  <c:v>-12.035830000000001</c:v>
                </c:pt>
                <c:pt idx="8">
                  <c:v>-11.113667</c:v>
                </c:pt>
                <c:pt idx="9">
                  <c:v>-9.6665939999999999</c:v>
                </c:pt>
                <c:pt idx="10">
                  <c:v>-9.4406809999999997</c:v>
                </c:pt>
                <c:pt idx="11">
                  <c:v>-8.4503079999999997</c:v>
                </c:pt>
                <c:pt idx="12">
                  <c:v>-7.3931339999999999</c:v>
                </c:pt>
                <c:pt idx="13">
                  <c:v>-6.2374429999999998</c:v>
                </c:pt>
                <c:pt idx="14">
                  <c:v>-5.0650240000000002</c:v>
                </c:pt>
                <c:pt idx="15">
                  <c:v>-4.7105649999999999</c:v>
                </c:pt>
                <c:pt idx="16">
                  <c:v>-4.7946939999999998</c:v>
                </c:pt>
                <c:pt idx="17">
                  <c:v>-3.7684500000000001</c:v>
                </c:pt>
                <c:pt idx="18">
                  <c:v>-2.3413439999999999</c:v>
                </c:pt>
                <c:pt idx="19">
                  <c:v>-0.66984399999999999</c:v>
                </c:pt>
                <c:pt idx="20">
                  <c:v>0.44242999999999999</c:v>
                </c:pt>
                <c:pt idx="21">
                  <c:v>-0.81046899999999999</c:v>
                </c:pt>
                <c:pt idx="22">
                  <c:v>0.23577200000000001</c:v>
                </c:pt>
                <c:pt idx="23">
                  <c:v>2.2874129999999999</c:v>
                </c:pt>
                <c:pt idx="24">
                  <c:v>3.6872180000000001</c:v>
                </c:pt>
                <c:pt idx="25">
                  <c:v>4.7287879999999998</c:v>
                </c:pt>
                <c:pt idx="26">
                  <c:v>5.4905099999999996</c:v>
                </c:pt>
                <c:pt idx="27">
                  <c:v>5.9781750000000002</c:v>
                </c:pt>
                <c:pt idx="28">
                  <c:v>6.373577</c:v>
                </c:pt>
                <c:pt idx="29">
                  <c:v>6.6378199999999996</c:v>
                </c:pt>
                <c:pt idx="30">
                  <c:v>6.8405760000000004</c:v>
                </c:pt>
                <c:pt idx="31">
                  <c:v>7.016864</c:v>
                </c:pt>
                <c:pt idx="32">
                  <c:v>7.2641710000000002</c:v>
                </c:pt>
                <c:pt idx="33">
                  <c:v>7.3202600000000002</c:v>
                </c:pt>
                <c:pt idx="34">
                  <c:v>7.4881010000000003</c:v>
                </c:pt>
                <c:pt idx="35">
                  <c:v>7.5897670000000002</c:v>
                </c:pt>
                <c:pt idx="36">
                  <c:v>7.631488</c:v>
                </c:pt>
                <c:pt idx="37">
                  <c:v>7.6591279999999999</c:v>
                </c:pt>
                <c:pt idx="38">
                  <c:v>7.5045960000000003</c:v>
                </c:pt>
                <c:pt idx="39">
                  <c:v>7.5175929999999997</c:v>
                </c:pt>
                <c:pt idx="40">
                  <c:v>7.5547510000000004</c:v>
                </c:pt>
                <c:pt idx="41">
                  <c:v>7.5336699999999999</c:v>
                </c:pt>
                <c:pt idx="42">
                  <c:v>7.5107869999999997</c:v>
                </c:pt>
                <c:pt idx="43">
                  <c:v>7.5054069999999999</c:v>
                </c:pt>
                <c:pt idx="44">
                  <c:v>7.3918359999999996</c:v>
                </c:pt>
                <c:pt idx="45">
                  <c:v>7.3913859999999998</c:v>
                </c:pt>
                <c:pt idx="46">
                  <c:v>7.1598420000000003</c:v>
                </c:pt>
                <c:pt idx="47">
                  <c:v>7.0104990000000003</c:v>
                </c:pt>
                <c:pt idx="48">
                  <c:v>6.8386579999999997</c:v>
                </c:pt>
                <c:pt idx="49">
                  <c:v>6.5014890000000003</c:v>
                </c:pt>
                <c:pt idx="50">
                  <c:v>6.1089070000000003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Low Oil 
and Gas 
Supply_exports
</c:v>
                </c:pt>
              </c:strCache>
            </c:strRef>
          </c:tx>
          <c:spPr>
            <a:ln w="22225" cap="rnd">
              <a:solidFill>
                <a:srgbClr val="BD732A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-10.419060999999999</c:v>
                </c:pt>
                <c:pt idx="1">
                  <c:v>-10.900323</c:v>
                </c:pt>
                <c:pt idx="2">
                  <c:v>-10.546468000000001</c:v>
                </c:pt>
                <c:pt idx="3">
                  <c:v>-11.237788999999999</c:v>
                </c:pt>
                <c:pt idx="4">
                  <c:v>-12.096913000000001</c:v>
                </c:pt>
                <c:pt idx="5">
                  <c:v>-12.548908000000001</c:v>
                </c:pt>
                <c:pt idx="6">
                  <c:v>-12.390468</c:v>
                </c:pt>
                <c:pt idx="7">
                  <c:v>-12.035830000000001</c:v>
                </c:pt>
                <c:pt idx="8">
                  <c:v>-11.113667</c:v>
                </c:pt>
                <c:pt idx="9">
                  <c:v>-9.6665939999999999</c:v>
                </c:pt>
                <c:pt idx="10">
                  <c:v>-9.4406809999999997</c:v>
                </c:pt>
                <c:pt idx="11">
                  <c:v>-8.4503079999999997</c:v>
                </c:pt>
                <c:pt idx="12">
                  <c:v>-7.3931339999999999</c:v>
                </c:pt>
                <c:pt idx="13">
                  <c:v>-6.2374429999999998</c:v>
                </c:pt>
                <c:pt idx="14">
                  <c:v>-5.0650240000000002</c:v>
                </c:pt>
                <c:pt idx="15">
                  <c:v>-4.7105649999999999</c:v>
                </c:pt>
                <c:pt idx="16">
                  <c:v>-4.7946939999999998</c:v>
                </c:pt>
                <c:pt idx="17">
                  <c:v>-3.7684500000000001</c:v>
                </c:pt>
                <c:pt idx="18">
                  <c:v>-2.3413439999999999</c:v>
                </c:pt>
                <c:pt idx="19">
                  <c:v>-0.66984399999999999</c:v>
                </c:pt>
                <c:pt idx="20">
                  <c:v>0.44242999999999999</c:v>
                </c:pt>
                <c:pt idx="21">
                  <c:v>-0.81046899999999999</c:v>
                </c:pt>
                <c:pt idx="22">
                  <c:v>-1.2464040000000001</c:v>
                </c:pt>
                <c:pt idx="23">
                  <c:v>-1.192984</c:v>
                </c:pt>
                <c:pt idx="24">
                  <c:v>-1.283787</c:v>
                </c:pt>
                <c:pt idx="25">
                  <c:v>-1.226928</c:v>
                </c:pt>
                <c:pt idx="26">
                  <c:v>-1.1776120000000001</c:v>
                </c:pt>
                <c:pt idx="27">
                  <c:v>-1.354239</c:v>
                </c:pt>
                <c:pt idx="28">
                  <c:v>-1.5321089999999999</c:v>
                </c:pt>
                <c:pt idx="29">
                  <c:v>-1.777617</c:v>
                </c:pt>
                <c:pt idx="30">
                  <c:v>-2.0047860000000002</c:v>
                </c:pt>
                <c:pt idx="31">
                  <c:v>-2.2979790000000002</c:v>
                </c:pt>
                <c:pt idx="32">
                  <c:v>-2.6518229999999998</c:v>
                </c:pt>
                <c:pt idx="33">
                  <c:v>-2.9824959999999998</c:v>
                </c:pt>
                <c:pt idx="34">
                  <c:v>-3.3075399999999999</c:v>
                </c:pt>
                <c:pt idx="35">
                  <c:v>-3.4161290000000002</c:v>
                </c:pt>
                <c:pt idx="36">
                  <c:v>-3.5605030000000002</c:v>
                </c:pt>
                <c:pt idx="37">
                  <c:v>-3.7133319999999999</c:v>
                </c:pt>
                <c:pt idx="38">
                  <c:v>-3.9205580000000002</c:v>
                </c:pt>
                <c:pt idx="39">
                  <c:v>-4.056629</c:v>
                </c:pt>
                <c:pt idx="40">
                  <c:v>-4.0754859999999997</c:v>
                </c:pt>
                <c:pt idx="41">
                  <c:v>-3.9846170000000001</c:v>
                </c:pt>
                <c:pt idx="42">
                  <c:v>-3.9962209999999998</c:v>
                </c:pt>
                <c:pt idx="43">
                  <c:v>-4.2092720000000003</c:v>
                </c:pt>
                <c:pt idx="44">
                  <c:v>-4.2883719999999999</c:v>
                </c:pt>
                <c:pt idx="45">
                  <c:v>-4.4893190000000001</c:v>
                </c:pt>
                <c:pt idx="46">
                  <c:v>-4.5618730000000003</c:v>
                </c:pt>
                <c:pt idx="47">
                  <c:v>-4.6737799999999998</c:v>
                </c:pt>
                <c:pt idx="48">
                  <c:v>-4.7864709999999997</c:v>
                </c:pt>
                <c:pt idx="49">
                  <c:v>-4.9191380000000002</c:v>
                </c:pt>
                <c:pt idx="50">
                  <c:v>-5.0815520000000003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Low Oil Prices_exports</c:v>
                </c:pt>
              </c:strCache>
            </c:strRef>
          </c:tx>
          <c:spPr>
            <a:ln w="22225" cap="rnd">
              <a:solidFill>
                <a:srgbClr val="A33340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-10.419060999999999</c:v>
                </c:pt>
                <c:pt idx="1">
                  <c:v>-10.900323</c:v>
                </c:pt>
                <c:pt idx="2">
                  <c:v>-10.546468000000001</c:v>
                </c:pt>
                <c:pt idx="3">
                  <c:v>-11.237788999999999</c:v>
                </c:pt>
                <c:pt idx="4">
                  <c:v>-12.096913000000001</c:v>
                </c:pt>
                <c:pt idx="5">
                  <c:v>-12.548908000000001</c:v>
                </c:pt>
                <c:pt idx="6">
                  <c:v>-12.390468</c:v>
                </c:pt>
                <c:pt idx="7">
                  <c:v>-12.035830000000001</c:v>
                </c:pt>
                <c:pt idx="8">
                  <c:v>-11.113667</c:v>
                </c:pt>
                <c:pt idx="9">
                  <c:v>-9.6665939999999999</c:v>
                </c:pt>
                <c:pt idx="10">
                  <c:v>-9.4406809999999997</c:v>
                </c:pt>
                <c:pt idx="11">
                  <c:v>-8.4503079999999997</c:v>
                </c:pt>
                <c:pt idx="12">
                  <c:v>-7.3931339999999999</c:v>
                </c:pt>
                <c:pt idx="13">
                  <c:v>-6.2374429999999998</c:v>
                </c:pt>
                <c:pt idx="14">
                  <c:v>-5.0650240000000002</c:v>
                </c:pt>
                <c:pt idx="15">
                  <c:v>-4.7105649999999999</c:v>
                </c:pt>
                <c:pt idx="16">
                  <c:v>-4.7946939999999998</c:v>
                </c:pt>
                <c:pt idx="17">
                  <c:v>-3.7684500000000001</c:v>
                </c:pt>
                <c:pt idx="18">
                  <c:v>-2.3413439999999999</c:v>
                </c:pt>
                <c:pt idx="19">
                  <c:v>-0.66984399999999999</c:v>
                </c:pt>
                <c:pt idx="20">
                  <c:v>0.44242999999999999</c:v>
                </c:pt>
                <c:pt idx="21">
                  <c:v>-0.99168500000000004</c:v>
                </c:pt>
                <c:pt idx="22">
                  <c:v>-1.975368</c:v>
                </c:pt>
                <c:pt idx="23">
                  <c:v>-1.865766</c:v>
                </c:pt>
                <c:pt idx="24">
                  <c:v>-1.3614539999999999</c:v>
                </c:pt>
                <c:pt idx="25">
                  <c:v>-0.98130799999999996</c:v>
                </c:pt>
                <c:pt idx="26">
                  <c:v>-0.87759200000000004</c:v>
                </c:pt>
                <c:pt idx="27">
                  <c:v>-0.86827399999999999</c:v>
                </c:pt>
                <c:pt idx="28">
                  <c:v>-0.92947900000000006</c:v>
                </c:pt>
                <c:pt idx="29">
                  <c:v>-0.98586799999999997</c:v>
                </c:pt>
                <c:pt idx="30">
                  <c:v>-1.1367970000000001</c:v>
                </c:pt>
                <c:pt idx="31">
                  <c:v>-1.419205</c:v>
                </c:pt>
                <c:pt idx="32">
                  <c:v>-1.6444829999999999</c:v>
                </c:pt>
                <c:pt idx="33">
                  <c:v>-1.879434</c:v>
                </c:pt>
                <c:pt idx="34">
                  <c:v>-2.1587200000000002</c:v>
                </c:pt>
                <c:pt idx="35">
                  <c:v>-2.479492</c:v>
                </c:pt>
                <c:pt idx="36">
                  <c:v>-2.7585820000000001</c:v>
                </c:pt>
                <c:pt idx="37">
                  <c:v>-2.972928</c:v>
                </c:pt>
                <c:pt idx="38">
                  <c:v>-3.090271</c:v>
                </c:pt>
                <c:pt idx="39">
                  <c:v>-3.2850839999999999</c:v>
                </c:pt>
                <c:pt idx="40">
                  <c:v>-3.5975359999999998</c:v>
                </c:pt>
                <c:pt idx="41">
                  <c:v>-3.746127</c:v>
                </c:pt>
                <c:pt idx="42">
                  <c:v>-3.945786</c:v>
                </c:pt>
                <c:pt idx="43">
                  <c:v>-4.2032090000000002</c:v>
                </c:pt>
                <c:pt idx="44">
                  <c:v>-4.3998840000000001</c:v>
                </c:pt>
                <c:pt idx="45">
                  <c:v>-4.5900379999999998</c:v>
                </c:pt>
                <c:pt idx="46">
                  <c:v>-4.8719650000000003</c:v>
                </c:pt>
                <c:pt idx="47">
                  <c:v>-5.0227519999999997</c:v>
                </c:pt>
                <c:pt idx="48">
                  <c:v>-5.2332669999999997</c:v>
                </c:pt>
                <c:pt idx="49">
                  <c:v>-5.4389110000000001</c:v>
                </c:pt>
                <c:pt idx="50">
                  <c:v>-5.8284700000000003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High Oil Prices_exports</c:v>
                </c:pt>
              </c:strCache>
            </c:strRef>
          </c:tx>
          <c:spPr>
            <a:ln w="22225" cap="rnd">
              <a:solidFill>
                <a:srgbClr val="A3334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-10.419060999999999</c:v>
                </c:pt>
                <c:pt idx="1">
                  <c:v>-10.900323</c:v>
                </c:pt>
                <c:pt idx="2">
                  <c:v>-10.546468000000001</c:v>
                </c:pt>
                <c:pt idx="3">
                  <c:v>-11.237788999999999</c:v>
                </c:pt>
                <c:pt idx="4">
                  <c:v>-12.096913000000001</c:v>
                </c:pt>
                <c:pt idx="5">
                  <c:v>-12.548908000000001</c:v>
                </c:pt>
                <c:pt idx="6">
                  <c:v>-12.390468</c:v>
                </c:pt>
                <c:pt idx="7">
                  <c:v>-12.035830000000001</c:v>
                </c:pt>
                <c:pt idx="8">
                  <c:v>-11.113667</c:v>
                </c:pt>
                <c:pt idx="9">
                  <c:v>-9.6665939999999999</c:v>
                </c:pt>
                <c:pt idx="10">
                  <c:v>-9.4406809999999997</c:v>
                </c:pt>
                <c:pt idx="11">
                  <c:v>-8.4503079999999997</c:v>
                </c:pt>
                <c:pt idx="12">
                  <c:v>-7.3931339999999999</c:v>
                </c:pt>
                <c:pt idx="13">
                  <c:v>-6.2374429999999998</c:v>
                </c:pt>
                <c:pt idx="14">
                  <c:v>-5.0650240000000002</c:v>
                </c:pt>
                <c:pt idx="15">
                  <c:v>-4.7105649999999999</c:v>
                </c:pt>
                <c:pt idx="16">
                  <c:v>-4.7946939999999998</c:v>
                </c:pt>
                <c:pt idx="17">
                  <c:v>-3.7684500000000001</c:v>
                </c:pt>
                <c:pt idx="18">
                  <c:v>-2.3413439999999999</c:v>
                </c:pt>
                <c:pt idx="19">
                  <c:v>-0.66984399999999999</c:v>
                </c:pt>
                <c:pt idx="20">
                  <c:v>0.44242999999999999</c:v>
                </c:pt>
                <c:pt idx="21">
                  <c:v>1.5351699999999999</c:v>
                </c:pt>
                <c:pt idx="22">
                  <c:v>3.055882</c:v>
                </c:pt>
                <c:pt idx="23">
                  <c:v>4.1199810000000001</c:v>
                </c:pt>
                <c:pt idx="24">
                  <c:v>5.0050280000000003</c:v>
                </c:pt>
                <c:pt idx="25">
                  <c:v>5.6027129999999996</c:v>
                </c:pt>
                <c:pt idx="26">
                  <c:v>6.2236719999999996</c:v>
                </c:pt>
                <c:pt idx="27">
                  <c:v>6.6601970000000001</c:v>
                </c:pt>
                <c:pt idx="28">
                  <c:v>7.0939690000000004</c:v>
                </c:pt>
                <c:pt idx="29">
                  <c:v>7.401554</c:v>
                </c:pt>
                <c:pt idx="30">
                  <c:v>7.831054</c:v>
                </c:pt>
                <c:pt idx="31">
                  <c:v>8.1898859999999996</c:v>
                </c:pt>
                <c:pt idx="32">
                  <c:v>8.4747330000000005</c:v>
                </c:pt>
                <c:pt idx="33">
                  <c:v>8.8993549999999999</c:v>
                </c:pt>
                <c:pt idx="34">
                  <c:v>9.2005180000000006</c:v>
                </c:pt>
                <c:pt idx="35">
                  <c:v>9.4684279999999994</c:v>
                </c:pt>
                <c:pt idx="36">
                  <c:v>9.4941370000000003</c:v>
                </c:pt>
                <c:pt idx="37">
                  <c:v>9.5062200000000008</c:v>
                </c:pt>
                <c:pt idx="38">
                  <c:v>9.7200159999999993</c:v>
                </c:pt>
                <c:pt idx="39">
                  <c:v>9.9317259999999994</c:v>
                </c:pt>
                <c:pt idx="40">
                  <c:v>10.050307999999999</c:v>
                </c:pt>
                <c:pt idx="41">
                  <c:v>9.8181220000000007</c:v>
                </c:pt>
                <c:pt idx="42">
                  <c:v>9.7689029999999999</c:v>
                </c:pt>
                <c:pt idx="43">
                  <c:v>9.5740630000000007</c:v>
                </c:pt>
                <c:pt idx="44">
                  <c:v>9.2199950000000008</c:v>
                </c:pt>
                <c:pt idx="45">
                  <c:v>8.9037819999999996</c:v>
                </c:pt>
                <c:pt idx="46">
                  <c:v>8.4959679999999995</c:v>
                </c:pt>
                <c:pt idx="47">
                  <c:v>8.0934449999999991</c:v>
                </c:pt>
                <c:pt idx="48">
                  <c:v>7.6565130000000003</c:v>
                </c:pt>
                <c:pt idx="49">
                  <c:v>7.406199</c:v>
                </c:pt>
                <c:pt idx="50">
                  <c:v>7.024076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Sheet1!$C$1</c:f>
              <c:strCache>
                <c:ptCount val="1"/>
                <c:pt idx="0">
                  <c:v>Reference_exports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-10.419060999999999</c:v>
                </c:pt>
                <c:pt idx="1">
                  <c:v>-10.900323</c:v>
                </c:pt>
                <c:pt idx="2">
                  <c:v>-10.546468000000001</c:v>
                </c:pt>
                <c:pt idx="3">
                  <c:v>-11.237788999999999</c:v>
                </c:pt>
                <c:pt idx="4">
                  <c:v>-12.096913000000001</c:v>
                </c:pt>
                <c:pt idx="5">
                  <c:v>-12.548908000000001</c:v>
                </c:pt>
                <c:pt idx="6">
                  <c:v>-12.390468</c:v>
                </c:pt>
                <c:pt idx="7">
                  <c:v>-12.035830000000001</c:v>
                </c:pt>
                <c:pt idx="8">
                  <c:v>-11.113667</c:v>
                </c:pt>
                <c:pt idx="9">
                  <c:v>-9.6665939999999999</c:v>
                </c:pt>
                <c:pt idx="10">
                  <c:v>-9.4406809999999997</c:v>
                </c:pt>
                <c:pt idx="11">
                  <c:v>-8.4503079999999997</c:v>
                </c:pt>
                <c:pt idx="12">
                  <c:v>-7.3931339999999999</c:v>
                </c:pt>
                <c:pt idx="13">
                  <c:v>-6.2374429999999998</c:v>
                </c:pt>
                <c:pt idx="14">
                  <c:v>-5.0650240000000002</c:v>
                </c:pt>
                <c:pt idx="15">
                  <c:v>-4.7105649999999999</c:v>
                </c:pt>
                <c:pt idx="16">
                  <c:v>-4.7946939999999998</c:v>
                </c:pt>
                <c:pt idx="17">
                  <c:v>-3.7684500000000001</c:v>
                </c:pt>
                <c:pt idx="18">
                  <c:v>-2.3413439999999999</c:v>
                </c:pt>
                <c:pt idx="19">
                  <c:v>-0.66984399999999999</c:v>
                </c:pt>
                <c:pt idx="20">
                  <c:v>0.44242999999999999</c:v>
                </c:pt>
                <c:pt idx="21">
                  <c:v>-0.81046899999999999</c:v>
                </c:pt>
                <c:pt idx="22">
                  <c:v>-0.247143</c:v>
                </c:pt>
                <c:pt idx="23">
                  <c:v>0.61150599999999999</c:v>
                </c:pt>
                <c:pt idx="24">
                  <c:v>1.0120750000000001</c:v>
                </c:pt>
                <c:pt idx="25">
                  <c:v>1.4394260000000001</c:v>
                </c:pt>
                <c:pt idx="26">
                  <c:v>1.713368</c:v>
                </c:pt>
                <c:pt idx="27">
                  <c:v>1.8523019999999999</c:v>
                </c:pt>
                <c:pt idx="28">
                  <c:v>1.9696480000000001</c:v>
                </c:pt>
                <c:pt idx="29">
                  <c:v>2.0483829999999998</c:v>
                </c:pt>
                <c:pt idx="30">
                  <c:v>2.1390090000000002</c:v>
                </c:pt>
                <c:pt idx="31">
                  <c:v>2.1880350000000002</c:v>
                </c:pt>
                <c:pt idx="32">
                  <c:v>2.125947</c:v>
                </c:pt>
                <c:pt idx="33">
                  <c:v>2.1950270000000001</c:v>
                </c:pt>
                <c:pt idx="34">
                  <c:v>2.205031</c:v>
                </c:pt>
                <c:pt idx="35">
                  <c:v>2.0291760000000001</c:v>
                </c:pt>
                <c:pt idx="36">
                  <c:v>1.806986</c:v>
                </c:pt>
                <c:pt idx="37">
                  <c:v>1.6610990000000001</c:v>
                </c:pt>
                <c:pt idx="38">
                  <c:v>1.526235</c:v>
                </c:pt>
                <c:pt idx="39">
                  <c:v>1.4638089999999999</c:v>
                </c:pt>
                <c:pt idx="40">
                  <c:v>1.341933</c:v>
                </c:pt>
                <c:pt idx="41">
                  <c:v>1.2341679999999999</c:v>
                </c:pt>
                <c:pt idx="42">
                  <c:v>1.222045</c:v>
                </c:pt>
                <c:pt idx="43">
                  <c:v>1.3358239999999999</c:v>
                </c:pt>
                <c:pt idx="44">
                  <c:v>1.3370029999999999</c:v>
                </c:pt>
                <c:pt idx="45">
                  <c:v>1.125686</c:v>
                </c:pt>
                <c:pt idx="46">
                  <c:v>1.069115</c:v>
                </c:pt>
                <c:pt idx="47">
                  <c:v>1.027876</c:v>
                </c:pt>
                <c:pt idx="48">
                  <c:v>0.87097899999999995</c:v>
                </c:pt>
                <c:pt idx="49">
                  <c:v>0.71302699999999997</c:v>
                </c:pt>
                <c:pt idx="50">
                  <c:v>0.34618100000000002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38050240"/>
        <c:axId val="-1238060576"/>
      </c:lineChart>
      <c:catAx>
        <c:axId val="-12380502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605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3806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2700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8050240"/>
        <c:crossesAt val="2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1483726723726"/>
          <c:y val="4.8471664403953937E-2"/>
          <c:w val="0.79931651895149058"/>
          <c:h val="0.78435649638126304"/>
        </c:manualLayout>
      </c:layout>
      <c:lineChart>
        <c:grouping val="standard"/>
        <c:varyColors val="0"/>
        <c:ser>
          <c:idx val="0"/>
          <c:order val="0"/>
          <c:tx>
            <c:strRef>
              <c:f>'8'!$C$31</c:f>
              <c:strCache>
                <c:ptCount val="1"/>
                <c:pt idx="0">
                  <c:v>monthly history</c:v>
                </c:pt>
              </c:strCache>
            </c:strRef>
          </c:tx>
          <c:spPr>
            <a:ln w="222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'8'!$A$32:$A$80</c:f>
              <c:numCache>
                <c:formatCode>General</c:formatCode>
                <c:ptCount val="4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</c:numCache>
            </c:numRef>
          </c:cat>
          <c:val>
            <c:numRef>
              <c:f>'8'!$C$32:$C$80</c:f>
              <c:numCache>
                <c:formatCode>0.000</c:formatCode>
                <c:ptCount val="49"/>
                <c:pt idx="0">
                  <c:v>99.4951516</c:v>
                </c:pt>
                <c:pt idx="1">
                  <c:v>101.3034658</c:v>
                </c:pt>
                <c:pt idx="2">
                  <c:v>99.689520849000004</c:v>
                </c:pt>
                <c:pt idx="3">
                  <c:v>100.76570527</c:v>
                </c:pt>
                <c:pt idx="4">
                  <c:v>100.27982446</c:v>
                </c:pt>
                <c:pt idx="5">
                  <c:v>101.33170355</c:v>
                </c:pt>
                <c:pt idx="6">
                  <c:v>102.43276710000001</c:v>
                </c:pt>
                <c:pt idx="7">
                  <c:v>102.39728794</c:v>
                </c:pt>
                <c:pt idx="8">
                  <c:v>101.44646382000001</c:v>
                </c:pt>
                <c:pt idx="9">
                  <c:v>100.84354759999999</c:v>
                </c:pt>
                <c:pt idx="10">
                  <c:v>101.89537367</c:v>
                </c:pt>
                <c:pt idx="11">
                  <c:v>102.30011715000001</c:v>
                </c:pt>
                <c:pt idx="12">
                  <c:v>96.658971218999994</c:v>
                </c:pt>
                <c:pt idx="13">
                  <c:v>97.602802165</c:v>
                </c:pt>
                <c:pt idx="14">
                  <c:v>91.282259421000006</c:v>
                </c:pt>
                <c:pt idx="15">
                  <c:v>80.631923215</c:v>
                </c:pt>
                <c:pt idx="16">
                  <c:v>84.41785754</c:v>
                </c:pt>
                <c:pt idx="17">
                  <c:v>89.871341830000006</c:v>
                </c:pt>
                <c:pt idx="18">
                  <c:v>92.795978740999999</c:v>
                </c:pt>
                <c:pt idx="19">
                  <c:v>92.544245602000004</c:v>
                </c:pt>
                <c:pt idx="20">
                  <c:v>94.712942136999999</c:v>
                </c:pt>
                <c:pt idx="21">
                  <c:v>94.832284896000004</c:v>
                </c:pt>
                <c:pt idx="22">
                  <c:v>95.715137026999997</c:v>
                </c:pt>
                <c:pt idx="23">
                  <c:v>95.549673979999994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'8'!$D$31</c:f>
              <c:strCache>
                <c:ptCount val="1"/>
                <c:pt idx="0">
                  <c:v>monthly forecast</c:v>
                </c:pt>
              </c:strCache>
            </c:strRef>
          </c:tx>
          <c:spPr>
            <a:ln w="2222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'8'!$A$32:$A$80</c:f>
              <c:numCache>
                <c:formatCode>General</c:formatCode>
                <c:ptCount val="49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</c:numCache>
            </c:numRef>
          </c:cat>
          <c:val>
            <c:numRef>
              <c:f>'8'!$D$32:$D$80</c:f>
              <c:numCache>
                <c:formatCode>0.000</c:formatCode>
                <c:ptCount val="4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95.549673979999994</c:v>
                </c:pt>
                <c:pt idx="24">
                  <c:v>93.702544321999994</c:v>
                </c:pt>
                <c:pt idx="25">
                  <c:v>97.434480231999999</c:v>
                </c:pt>
                <c:pt idx="26">
                  <c:v>96.797941960000003</c:v>
                </c:pt>
                <c:pt idx="27">
                  <c:v>96.598808034000001</c:v>
                </c:pt>
                <c:pt idx="28">
                  <c:v>96.918704261000002</c:v>
                </c:pt>
                <c:pt idx="29">
                  <c:v>98.325079766000002</c:v>
                </c:pt>
                <c:pt idx="30">
                  <c:v>98.358097758</c:v>
                </c:pt>
                <c:pt idx="31">
                  <c:v>98.342603691999997</c:v>
                </c:pt>
                <c:pt idx="32">
                  <c:v>99.048751863999996</c:v>
                </c:pt>
                <c:pt idx="33">
                  <c:v>98.203423565999998</c:v>
                </c:pt>
                <c:pt idx="34">
                  <c:v>99.444330829999998</c:v>
                </c:pt>
                <c:pt idx="35">
                  <c:v>100.15109115999999</c:v>
                </c:pt>
                <c:pt idx="36">
                  <c:v>97.922113123000003</c:v>
                </c:pt>
                <c:pt idx="37">
                  <c:v>101.01763785999999</c:v>
                </c:pt>
                <c:pt idx="38">
                  <c:v>100.20746314</c:v>
                </c:pt>
                <c:pt idx="39">
                  <c:v>100.16099733</c:v>
                </c:pt>
                <c:pt idx="40">
                  <c:v>100.25063448</c:v>
                </c:pt>
                <c:pt idx="41">
                  <c:v>101.54940671</c:v>
                </c:pt>
                <c:pt idx="42">
                  <c:v>101.61422931</c:v>
                </c:pt>
                <c:pt idx="43">
                  <c:v>101.58666886</c:v>
                </c:pt>
                <c:pt idx="44">
                  <c:v>102.16667468</c:v>
                </c:pt>
                <c:pt idx="45">
                  <c:v>101.1865222</c:v>
                </c:pt>
                <c:pt idx="46">
                  <c:v>102.24235553</c:v>
                </c:pt>
                <c:pt idx="47">
                  <c:v>103.0866237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'8'!$E$31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28575" cap="rnd">
              <a:solidFill>
                <a:schemeClr val="tx1">
                  <a:alpha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'8'!$E$32:$E$79</c:f>
              <c:numCache>
                <c:formatCode>0.000</c:formatCode>
                <c:ptCount val="48"/>
                <c:pt idx="1">
                  <c:v>101.18174406741666</c:v>
                </c:pt>
                <c:pt idx="2">
                  <c:v>101.18174406741666</c:v>
                </c:pt>
                <c:pt idx="3">
                  <c:v>101.18174406741666</c:v>
                </c:pt>
                <c:pt idx="4">
                  <c:v>101.18174406741666</c:v>
                </c:pt>
                <c:pt idx="5">
                  <c:v>101.18174406741666</c:v>
                </c:pt>
                <c:pt idx="6">
                  <c:v>101.18174406741666</c:v>
                </c:pt>
                <c:pt idx="7">
                  <c:v>101.18174406741666</c:v>
                </c:pt>
                <c:pt idx="8">
                  <c:v>101.18174406741666</c:v>
                </c:pt>
                <c:pt idx="9">
                  <c:v>101.18174406741666</c:v>
                </c:pt>
                <c:pt idx="10">
                  <c:v>101.18174406741666</c:v>
                </c:pt>
                <c:pt idx="13">
                  <c:v>92.217951481083333</c:v>
                </c:pt>
                <c:pt idx="14">
                  <c:v>92.217951481083333</c:v>
                </c:pt>
                <c:pt idx="15">
                  <c:v>92.217951481083333</c:v>
                </c:pt>
                <c:pt idx="16">
                  <c:v>92.217951481083333</c:v>
                </c:pt>
                <c:pt idx="17">
                  <c:v>92.217951481083333</c:v>
                </c:pt>
                <c:pt idx="18">
                  <c:v>92.217951481083333</c:v>
                </c:pt>
                <c:pt idx="19">
                  <c:v>92.217951481083333</c:v>
                </c:pt>
                <c:pt idx="20">
                  <c:v>92.217951481083333</c:v>
                </c:pt>
                <c:pt idx="21">
                  <c:v>92.217951481083333</c:v>
                </c:pt>
                <c:pt idx="22">
                  <c:v>92.217951481083333</c:v>
                </c:pt>
                <c:pt idx="25">
                  <c:v>97.777154787083347</c:v>
                </c:pt>
                <c:pt idx="26">
                  <c:v>97.777154787083347</c:v>
                </c:pt>
                <c:pt idx="27">
                  <c:v>97.777154787083347</c:v>
                </c:pt>
                <c:pt idx="28">
                  <c:v>97.777154787083347</c:v>
                </c:pt>
                <c:pt idx="29">
                  <c:v>97.777154787083347</c:v>
                </c:pt>
                <c:pt idx="30">
                  <c:v>97.777154787083347</c:v>
                </c:pt>
                <c:pt idx="31">
                  <c:v>97.777154787083347</c:v>
                </c:pt>
                <c:pt idx="32">
                  <c:v>97.777154787083347</c:v>
                </c:pt>
                <c:pt idx="33">
                  <c:v>97.777154787083347</c:v>
                </c:pt>
                <c:pt idx="34">
                  <c:v>97.777154787083347</c:v>
                </c:pt>
                <c:pt idx="37">
                  <c:v>101.08261057691668</c:v>
                </c:pt>
                <c:pt idx="38">
                  <c:v>101.08261057691668</c:v>
                </c:pt>
                <c:pt idx="39">
                  <c:v>101.08261057691668</c:v>
                </c:pt>
                <c:pt idx="40">
                  <c:v>101.08261057691668</c:v>
                </c:pt>
                <c:pt idx="41">
                  <c:v>101.08261057691668</c:v>
                </c:pt>
                <c:pt idx="42">
                  <c:v>101.08261057691668</c:v>
                </c:pt>
                <c:pt idx="43">
                  <c:v>101.08261057691668</c:v>
                </c:pt>
                <c:pt idx="44">
                  <c:v>101.08261057691668</c:v>
                </c:pt>
                <c:pt idx="45">
                  <c:v>101.08261057691668</c:v>
                </c:pt>
                <c:pt idx="46">
                  <c:v>101.08261057691668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74010048"/>
        <c:axId val="-1374014944"/>
      </c:lineChart>
      <c:catAx>
        <c:axId val="-137401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1374014944"/>
        <c:crosses val="autoZero"/>
        <c:auto val="1"/>
        <c:lblAlgn val="ctr"/>
        <c:lblOffset val="120"/>
        <c:tickLblSkip val="12"/>
        <c:tickMarkSkip val="12"/>
        <c:noMultiLvlLbl val="0"/>
      </c:catAx>
      <c:valAx>
        <c:axId val="-1374014944"/>
        <c:scaling>
          <c:orientation val="minMax"/>
          <c:max val="105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1374010048"/>
        <c:crosses val="autoZero"/>
        <c:crossBetween val="midCat"/>
        <c:majorUnit val="5"/>
        <c:min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180968253609853"/>
          <c:y val="0.45479344548432693"/>
          <c:w val="0.53106361348057596"/>
          <c:h val="0.16296882138153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98219639808173E-2"/>
          <c:y val="7.4766249528204889E-2"/>
          <c:w val="0.78538506570558542"/>
          <c:h val="0.825277757777718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Economic Growth</c:v>
                </c:pt>
              </c:strCache>
            </c:strRef>
          </c:tx>
          <c:spPr>
            <a:ln w="22225" cap="rnd">
              <a:solidFill>
                <a:srgbClr val="0096D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15.598800000000001</c:v>
                </c:pt>
                <c:pt idx="1">
                  <c:v>15.8407</c:v>
                </c:pt>
                <c:pt idx="2">
                  <c:v>16.196999999999999</c:v>
                </c:pt>
                <c:pt idx="3">
                  <c:v>16.4954</c:v>
                </c:pt>
                <c:pt idx="4">
                  <c:v>16.911999999999999</c:v>
                </c:pt>
                <c:pt idx="5">
                  <c:v>17.432200000000002</c:v>
                </c:pt>
                <c:pt idx="6">
                  <c:v>17.730499999999999</c:v>
                </c:pt>
                <c:pt idx="7">
                  <c:v>18.144100000000002</c:v>
                </c:pt>
                <c:pt idx="8">
                  <c:v>18.687799999999999</c:v>
                </c:pt>
                <c:pt idx="9">
                  <c:v>19.091699999999999</c:v>
                </c:pt>
                <c:pt idx="10">
                  <c:v>18.282839844000002</c:v>
                </c:pt>
                <c:pt idx="11">
                  <c:v>19.072544921999999</c:v>
                </c:pt>
                <c:pt idx="12">
                  <c:v>20.026533203</c:v>
                </c:pt>
                <c:pt idx="13">
                  <c:v>20.873998047000001</c:v>
                </c:pt>
                <c:pt idx="14">
                  <c:v>21.549185547</c:v>
                </c:pt>
                <c:pt idx="15">
                  <c:v>22.180837890999999</c:v>
                </c:pt>
                <c:pt idx="16">
                  <c:v>22.756875000000001</c:v>
                </c:pt>
                <c:pt idx="17">
                  <c:v>23.309386718999999</c:v>
                </c:pt>
                <c:pt idx="18">
                  <c:v>23.869017578000001</c:v>
                </c:pt>
                <c:pt idx="19">
                  <c:v>24.391427734000001</c:v>
                </c:pt>
                <c:pt idx="20">
                  <c:v>24.934498047000002</c:v>
                </c:pt>
                <c:pt idx="21">
                  <c:v>25.491476561999999</c:v>
                </c:pt>
                <c:pt idx="22">
                  <c:v>26.095470703</c:v>
                </c:pt>
                <c:pt idx="23">
                  <c:v>26.797400391</c:v>
                </c:pt>
                <c:pt idx="24">
                  <c:v>27.503457031</c:v>
                </c:pt>
                <c:pt idx="25">
                  <c:v>28.215267577999999</c:v>
                </c:pt>
                <c:pt idx="26">
                  <c:v>28.884640624999999</c:v>
                </c:pt>
                <c:pt idx="27">
                  <c:v>29.551289061999999</c:v>
                </c:pt>
                <c:pt idx="28">
                  <c:v>30.258935547</c:v>
                </c:pt>
                <c:pt idx="29">
                  <c:v>31.004580078</c:v>
                </c:pt>
                <c:pt idx="30">
                  <c:v>31.762539061999998</c:v>
                </c:pt>
                <c:pt idx="31">
                  <c:v>32.513007811999998</c:v>
                </c:pt>
                <c:pt idx="32">
                  <c:v>33.247726561999997</c:v>
                </c:pt>
                <c:pt idx="33">
                  <c:v>33.987066405999997</c:v>
                </c:pt>
                <c:pt idx="34">
                  <c:v>34.746281250000003</c:v>
                </c:pt>
                <c:pt idx="35">
                  <c:v>35.540175780999988</c:v>
                </c:pt>
                <c:pt idx="36">
                  <c:v>36.364539062000013</c:v>
                </c:pt>
                <c:pt idx="37">
                  <c:v>37.198128906000001</c:v>
                </c:pt>
                <c:pt idx="38">
                  <c:v>38.053785156000004</c:v>
                </c:pt>
                <c:pt idx="39">
                  <c:v>38.912804687999987</c:v>
                </c:pt>
                <c:pt idx="40">
                  <c:v>39.839914062000013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Low Economic Growth</c:v>
                </c:pt>
              </c:strCache>
            </c:strRef>
          </c:tx>
          <c:spPr>
            <a:ln w="22225" cap="rnd">
              <a:solidFill>
                <a:srgbClr val="0096D7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15.598800000000001</c:v>
                </c:pt>
                <c:pt idx="1">
                  <c:v>15.8407</c:v>
                </c:pt>
                <c:pt idx="2">
                  <c:v>16.196999999999999</c:v>
                </c:pt>
                <c:pt idx="3">
                  <c:v>16.4954</c:v>
                </c:pt>
                <c:pt idx="4">
                  <c:v>16.911999999999999</c:v>
                </c:pt>
                <c:pt idx="5">
                  <c:v>17.432200000000002</c:v>
                </c:pt>
                <c:pt idx="6">
                  <c:v>17.730499999999999</c:v>
                </c:pt>
                <c:pt idx="7">
                  <c:v>18.144100000000002</c:v>
                </c:pt>
                <c:pt idx="8">
                  <c:v>18.687799999999999</c:v>
                </c:pt>
                <c:pt idx="9">
                  <c:v>19.091699999999999</c:v>
                </c:pt>
                <c:pt idx="10">
                  <c:v>18.067207030999999</c:v>
                </c:pt>
                <c:pt idx="11">
                  <c:v>18.350054688</c:v>
                </c:pt>
                <c:pt idx="12">
                  <c:v>19.024994141000001</c:v>
                </c:pt>
                <c:pt idx="13">
                  <c:v>19.498302733999999</c:v>
                </c:pt>
                <c:pt idx="14">
                  <c:v>19.825130859000001</c:v>
                </c:pt>
                <c:pt idx="15">
                  <c:v>20.134365234000001</c:v>
                </c:pt>
                <c:pt idx="16">
                  <c:v>20.417732422</c:v>
                </c:pt>
                <c:pt idx="17">
                  <c:v>20.703605468999999</c:v>
                </c:pt>
                <c:pt idx="18">
                  <c:v>21.006910156</c:v>
                </c:pt>
                <c:pt idx="19">
                  <c:v>21.270560546999999</c:v>
                </c:pt>
                <c:pt idx="20">
                  <c:v>21.560269530999999</c:v>
                </c:pt>
                <c:pt idx="21">
                  <c:v>21.882859374999999</c:v>
                </c:pt>
                <c:pt idx="22">
                  <c:v>22.264689452999999</c:v>
                </c:pt>
                <c:pt idx="23">
                  <c:v>22.643476562</c:v>
                </c:pt>
                <c:pt idx="24">
                  <c:v>23.003505859000001</c:v>
                </c:pt>
                <c:pt idx="25">
                  <c:v>23.365386719</c:v>
                </c:pt>
                <c:pt idx="26">
                  <c:v>23.690384766000001</c:v>
                </c:pt>
                <c:pt idx="27">
                  <c:v>24.002890624999999</c:v>
                </c:pt>
                <c:pt idx="28">
                  <c:v>24.329367187999999</c:v>
                </c:pt>
                <c:pt idx="29">
                  <c:v>24.695626953000001</c:v>
                </c:pt>
                <c:pt idx="30">
                  <c:v>25.104960938000001</c:v>
                </c:pt>
                <c:pt idx="31">
                  <c:v>25.472703124999999</c:v>
                </c:pt>
                <c:pt idx="32">
                  <c:v>25.823437500000001</c:v>
                </c:pt>
                <c:pt idx="33">
                  <c:v>26.205392578000001</c:v>
                </c:pt>
                <c:pt idx="34">
                  <c:v>26.621880859000001</c:v>
                </c:pt>
                <c:pt idx="35">
                  <c:v>27.030439453</c:v>
                </c:pt>
                <c:pt idx="36">
                  <c:v>27.381796874999999</c:v>
                </c:pt>
                <c:pt idx="37">
                  <c:v>27.730257812000001</c:v>
                </c:pt>
                <c:pt idx="38">
                  <c:v>28.123054688</c:v>
                </c:pt>
                <c:pt idx="39">
                  <c:v>28.501009765999999</c:v>
                </c:pt>
                <c:pt idx="40">
                  <c:v>28.885589843999998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15.598800000000001</c:v>
                </c:pt>
                <c:pt idx="1">
                  <c:v>15.8407</c:v>
                </c:pt>
                <c:pt idx="2">
                  <c:v>16.196999999999999</c:v>
                </c:pt>
                <c:pt idx="3">
                  <c:v>16.4954</c:v>
                </c:pt>
                <c:pt idx="4">
                  <c:v>16.911999999999999</c:v>
                </c:pt>
                <c:pt idx="5">
                  <c:v>17.432200000000002</c:v>
                </c:pt>
                <c:pt idx="6">
                  <c:v>17.730499999999999</c:v>
                </c:pt>
                <c:pt idx="7">
                  <c:v>18.144100000000002</c:v>
                </c:pt>
                <c:pt idx="8">
                  <c:v>18.687799999999999</c:v>
                </c:pt>
                <c:pt idx="9">
                  <c:v>19.091699999999999</c:v>
                </c:pt>
                <c:pt idx="10">
                  <c:v>18.171386719000001</c:v>
                </c:pt>
                <c:pt idx="11">
                  <c:v>18.739230468999999</c:v>
                </c:pt>
                <c:pt idx="12">
                  <c:v>19.535062499999999</c:v>
                </c:pt>
                <c:pt idx="13">
                  <c:v>20.170175781000001</c:v>
                </c:pt>
                <c:pt idx="14">
                  <c:v>20.682980469</c:v>
                </c:pt>
                <c:pt idx="15">
                  <c:v>21.192648437999999</c:v>
                </c:pt>
                <c:pt idx="16">
                  <c:v>21.653730468999999</c:v>
                </c:pt>
                <c:pt idx="17">
                  <c:v>22.078480468999999</c:v>
                </c:pt>
                <c:pt idx="18">
                  <c:v>22.477355468999999</c:v>
                </c:pt>
                <c:pt idx="19">
                  <c:v>22.858132812000001</c:v>
                </c:pt>
                <c:pt idx="20">
                  <c:v>23.288818359</c:v>
                </c:pt>
                <c:pt idx="21">
                  <c:v>23.759802734000001</c:v>
                </c:pt>
                <c:pt idx="22">
                  <c:v>24.256835937999998</c:v>
                </c:pt>
                <c:pt idx="23">
                  <c:v>24.769533203000002</c:v>
                </c:pt>
                <c:pt idx="24">
                  <c:v>25.310607422</c:v>
                </c:pt>
                <c:pt idx="25">
                  <c:v>25.841998047000001</c:v>
                </c:pt>
                <c:pt idx="26">
                  <c:v>26.331703125000001</c:v>
                </c:pt>
                <c:pt idx="27">
                  <c:v>26.809158202999999</c:v>
                </c:pt>
                <c:pt idx="28">
                  <c:v>27.307626953</c:v>
                </c:pt>
                <c:pt idx="29">
                  <c:v>27.826453125</c:v>
                </c:pt>
                <c:pt idx="30">
                  <c:v>28.370613281000001</c:v>
                </c:pt>
                <c:pt idx="31">
                  <c:v>28.925115234</c:v>
                </c:pt>
                <c:pt idx="32">
                  <c:v>29.509078124999998</c:v>
                </c:pt>
                <c:pt idx="33">
                  <c:v>30.115902343999998</c:v>
                </c:pt>
                <c:pt idx="34">
                  <c:v>30.722546874999999</c:v>
                </c:pt>
                <c:pt idx="35">
                  <c:v>31.317330078000001</c:v>
                </c:pt>
                <c:pt idx="36">
                  <c:v>31.9089375</c:v>
                </c:pt>
                <c:pt idx="37">
                  <c:v>32.501925780999997</c:v>
                </c:pt>
                <c:pt idx="38">
                  <c:v>33.120199219</c:v>
                </c:pt>
                <c:pt idx="39">
                  <c:v>33.745574219000012</c:v>
                </c:pt>
                <c:pt idx="40">
                  <c:v>34.364589844000001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15920"/>
        <c:axId val="-1246326800"/>
      </c:lineChart>
      <c:catAx>
        <c:axId val="-124631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463268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26800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FFFFFF">
                <a:lumMod val="65000"/>
              </a:srgb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46315920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98219639808173E-2"/>
          <c:y val="7.4766249528204889E-2"/>
          <c:w val="0.78538506570558542"/>
          <c:h val="0.825277757777718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Economic Growth</c:v>
                </c:pt>
              </c:strCache>
            </c:strRef>
          </c:tx>
          <c:spPr>
            <a:ln w="22225" cap="rnd">
              <a:solidFill>
                <a:srgbClr val="0096D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6.3141278610892452E-3"/>
                  <c:y val="-8.337211996919827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70.731514000000004</c:v>
                </c:pt>
                <c:pt idx="1">
                  <c:v>70.366539000000003</c:v>
                </c:pt>
                <c:pt idx="2">
                  <c:v>68.808243000000004</c:v>
                </c:pt>
                <c:pt idx="3">
                  <c:v>71.164856</c:v>
                </c:pt>
                <c:pt idx="4">
                  <c:v>72.325751999999994</c:v>
                </c:pt>
                <c:pt idx="5">
                  <c:v>72.146439000000001</c:v>
                </c:pt>
                <c:pt idx="6">
                  <c:v>72.131775000000005</c:v>
                </c:pt>
                <c:pt idx="7">
                  <c:v>72.708648999999994</c:v>
                </c:pt>
                <c:pt idx="8">
                  <c:v>75.692688000000004</c:v>
                </c:pt>
                <c:pt idx="9">
                  <c:v>75.759788999999998</c:v>
                </c:pt>
                <c:pt idx="10">
                  <c:v>69.642539999999997</c:v>
                </c:pt>
                <c:pt idx="11">
                  <c:v>72.552345000000003</c:v>
                </c:pt>
                <c:pt idx="12">
                  <c:v>74.250336000000004</c:v>
                </c:pt>
                <c:pt idx="13">
                  <c:v>75.615250000000003</c:v>
                </c:pt>
                <c:pt idx="14">
                  <c:v>76.710350000000005</c:v>
                </c:pt>
                <c:pt idx="15">
                  <c:v>77.583236999999997</c:v>
                </c:pt>
                <c:pt idx="16">
                  <c:v>78.080596999999997</c:v>
                </c:pt>
                <c:pt idx="17">
                  <c:v>78.399483000000004</c:v>
                </c:pt>
                <c:pt idx="18">
                  <c:v>78.809853000000004</c:v>
                </c:pt>
                <c:pt idx="19">
                  <c:v>79.104979999999998</c:v>
                </c:pt>
                <c:pt idx="20">
                  <c:v>79.558525000000003</c:v>
                </c:pt>
                <c:pt idx="21">
                  <c:v>79.934036000000006</c:v>
                </c:pt>
                <c:pt idx="22">
                  <c:v>80.346549999999993</c:v>
                </c:pt>
                <c:pt idx="23">
                  <c:v>80.823150999999996</c:v>
                </c:pt>
                <c:pt idx="24">
                  <c:v>81.417603</c:v>
                </c:pt>
                <c:pt idx="25">
                  <c:v>82.101203999999996</c:v>
                </c:pt>
                <c:pt idx="26">
                  <c:v>82.756989000000004</c:v>
                </c:pt>
                <c:pt idx="27">
                  <c:v>83.452438000000001</c:v>
                </c:pt>
                <c:pt idx="28">
                  <c:v>84.234840000000005</c:v>
                </c:pt>
                <c:pt idx="29">
                  <c:v>85.026427999999996</c:v>
                </c:pt>
                <c:pt idx="30">
                  <c:v>85.800269999999998</c:v>
                </c:pt>
                <c:pt idx="31">
                  <c:v>86.626082999999994</c:v>
                </c:pt>
                <c:pt idx="32">
                  <c:v>87.461310999999995</c:v>
                </c:pt>
                <c:pt idx="33">
                  <c:v>88.309173999999999</c:v>
                </c:pt>
                <c:pt idx="34">
                  <c:v>89.120650999999995</c:v>
                </c:pt>
                <c:pt idx="35">
                  <c:v>89.924873000000005</c:v>
                </c:pt>
                <c:pt idx="36">
                  <c:v>90.841232000000005</c:v>
                </c:pt>
                <c:pt idx="37">
                  <c:v>91.819298000000003</c:v>
                </c:pt>
                <c:pt idx="38">
                  <c:v>92.808471999999995</c:v>
                </c:pt>
                <c:pt idx="39">
                  <c:v>93.843131999999997</c:v>
                </c:pt>
                <c:pt idx="40">
                  <c:v>94.927238000000003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Low Economic Growth</c:v>
                </c:pt>
              </c:strCache>
            </c:strRef>
          </c:tx>
          <c:spPr>
            <a:ln w="22225" cap="rnd">
              <a:solidFill>
                <a:srgbClr val="0096D7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dPt>
            <c:idx val="39"/>
            <c:marker>
              <c:symbol val="none"/>
            </c:marker>
            <c:bubble3D val="0"/>
          </c:dPt>
          <c:dPt>
            <c:idx val="40"/>
            <c:marker>
              <c:symbol val="square"/>
              <c:size val="5"/>
              <c:spPr>
                <a:solidFill>
                  <a:srgbClr val="003953">
                    <a:lumMod val="25000"/>
                    <a:lumOff val="75000"/>
                  </a:srgbClr>
                </a:solidFill>
                <a:ln w="9525">
                  <a:solidFill>
                    <a:srgbClr val="003953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</c:dPt>
          <c:dLbls>
            <c:dLbl>
              <c:idx val="40"/>
              <c:layout>
                <c:manualLayout>
                  <c:x val="-1.8942383583267563E-2"/>
                  <c:y val="6.669769597535861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70.731514000000004</c:v>
                </c:pt>
                <c:pt idx="1">
                  <c:v>70.366539000000003</c:v>
                </c:pt>
                <c:pt idx="2">
                  <c:v>68.808243000000004</c:v>
                </c:pt>
                <c:pt idx="3">
                  <c:v>71.164856</c:v>
                </c:pt>
                <c:pt idx="4">
                  <c:v>72.325751999999994</c:v>
                </c:pt>
                <c:pt idx="5">
                  <c:v>72.146439000000001</c:v>
                </c:pt>
                <c:pt idx="6">
                  <c:v>72.131766999999996</c:v>
                </c:pt>
                <c:pt idx="7">
                  <c:v>72.708663999999999</c:v>
                </c:pt>
                <c:pt idx="8">
                  <c:v>75.692734000000002</c:v>
                </c:pt>
                <c:pt idx="9">
                  <c:v>75.759765999999999</c:v>
                </c:pt>
                <c:pt idx="10">
                  <c:v>69.640045000000001</c:v>
                </c:pt>
                <c:pt idx="11">
                  <c:v>70.619843000000003</c:v>
                </c:pt>
                <c:pt idx="12">
                  <c:v>71.689766000000006</c:v>
                </c:pt>
                <c:pt idx="13">
                  <c:v>72.607697000000002</c:v>
                </c:pt>
                <c:pt idx="14">
                  <c:v>72.982490999999996</c:v>
                </c:pt>
                <c:pt idx="15">
                  <c:v>73.214591999999996</c:v>
                </c:pt>
                <c:pt idx="16">
                  <c:v>73.061454999999995</c:v>
                </c:pt>
                <c:pt idx="17">
                  <c:v>72.848540999999997</c:v>
                </c:pt>
                <c:pt idx="18">
                  <c:v>72.725364999999996</c:v>
                </c:pt>
                <c:pt idx="19">
                  <c:v>72.586960000000005</c:v>
                </c:pt>
                <c:pt idx="20">
                  <c:v>72.517593000000005</c:v>
                </c:pt>
                <c:pt idx="21">
                  <c:v>72.348106000000001</c:v>
                </c:pt>
                <c:pt idx="22">
                  <c:v>72.373656999999994</c:v>
                </c:pt>
                <c:pt idx="23">
                  <c:v>72.389999000000003</c:v>
                </c:pt>
                <c:pt idx="24">
                  <c:v>72.485764000000003</c:v>
                </c:pt>
                <c:pt idx="25">
                  <c:v>72.576774999999998</c:v>
                </c:pt>
                <c:pt idx="26">
                  <c:v>72.621643000000006</c:v>
                </c:pt>
                <c:pt idx="27">
                  <c:v>72.709305000000001</c:v>
                </c:pt>
                <c:pt idx="28">
                  <c:v>72.828536999999997</c:v>
                </c:pt>
                <c:pt idx="29">
                  <c:v>73.045647000000002</c:v>
                </c:pt>
                <c:pt idx="30">
                  <c:v>73.207352</c:v>
                </c:pt>
                <c:pt idx="31">
                  <c:v>73.380973999999995</c:v>
                </c:pt>
                <c:pt idx="32">
                  <c:v>73.588318000000001</c:v>
                </c:pt>
                <c:pt idx="33">
                  <c:v>73.865982000000002</c:v>
                </c:pt>
                <c:pt idx="34">
                  <c:v>74.176490999999999</c:v>
                </c:pt>
                <c:pt idx="35">
                  <c:v>74.500015000000005</c:v>
                </c:pt>
                <c:pt idx="36">
                  <c:v>74.715491999999998</c:v>
                </c:pt>
                <c:pt idx="37">
                  <c:v>75.031959999999998</c:v>
                </c:pt>
                <c:pt idx="38">
                  <c:v>75.387923999999998</c:v>
                </c:pt>
                <c:pt idx="39">
                  <c:v>75.742821000000006</c:v>
                </c:pt>
                <c:pt idx="40">
                  <c:v>76.078911000000005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squar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</c:dPt>
          <c:dLbls>
            <c:dLbl>
              <c:idx val="19"/>
              <c:layout>
                <c:manualLayout>
                  <c:x val="-3.4727703235990587E-2"/>
                  <c:y val="0.10004654396303793"/>
                </c:manualLayout>
              </c:layout>
              <c:numFmt formatCode="#,##0.0" sourceLinked="0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70.731514000000004</c:v>
                </c:pt>
                <c:pt idx="1">
                  <c:v>70.366539000000003</c:v>
                </c:pt>
                <c:pt idx="2">
                  <c:v>68.808243000000004</c:v>
                </c:pt>
                <c:pt idx="3">
                  <c:v>71.164856</c:v>
                </c:pt>
                <c:pt idx="4">
                  <c:v>72.325751999999994</c:v>
                </c:pt>
                <c:pt idx="5">
                  <c:v>72.146439000000001</c:v>
                </c:pt>
                <c:pt idx="6">
                  <c:v>72.131766999999996</c:v>
                </c:pt>
                <c:pt idx="7">
                  <c:v>72.708663999999999</c:v>
                </c:pt>
                <c:pt idx="8">
                  <c:v>75.692818000000003</c:v>
                </c:pt>
                <c:pt idx="9">
                  <c:v>75.759917999999999</c:v>
                </c:pt>
                <c:pt idx="10">
                  <c:v>69.642639000000003</c:v>
                </c:pt>
                <c:pt idx="11">
                  <c:v>71.719673</c:v>
                </c:pt>
                <c:pt idx="12">
                  <c:v>73.092110000000005</c:v>
                </c:pt>
                <c:pt idx="13">
                  <c:v>74.005936000000005</c:v>
                </c:pt>
                <c:pt idx="14">
                  <c:v>74.672591999999995</c:v>
                </c:pt>
                <c:pt idx="15">
                  <c:v>75.296599999999998</c:v>
                </c:pt>
                <c:pt idx="16">
                  <c:v>75.540526999999997</c:v>
                </c:pt>
                <c:pt idx="17">
                  <c:v>75.564460999999994</c:v>
                </c:pt>
                <c:pt idx="18">
                  <c:v>75.669899000000001</c:v>
                </c:pt>
                <c:pt idx="19">
                  <c:v>75.779151999999996</c:v>
                </c:pt>
                <c:pt idx="20">
                  <c:v>75.935905000000005</c:v>
                </c:pt>
                <c:pt idx="21">
                  <c:v>76.131409000000005</c:v>
                </c:pt>
                <c:pt idx="22">
                  <c:v>76.286429999999996</c:v>
                </c:pt>
                <c:pt idx="23">
                  <c:v>76.473365999999999</c:v>
                </c:pt>
                <c:pt idx="24">
                  <c:v>76.777184000000005</c:v>
                </c:pt>
                <c:pt idx="25">
                  <c:v>77.075432000000006</c:v>
                </c:pt>
                <c:pt idx="26">
                  <c:v>77.341431</c:v>
                </c:pt>
                <c:pt idx="27">
                  <c:v>77.645325</c:v>
                </c:pt>
                <c:pt idx="28">
                  <c:v>77.976973999999998</c:v>
                </c:pt>
                <c:pt idx="29">
                  <c:v>78.320694000000003</c:v>
                </c:pt>
                <c:pt idx="30">
                  <c:v>78.603950999999995</c:v>
                </c:pt>
                <c:pt idx="31">
                  <c:v>78.970551</c:v>
                </c:pt>
                <c:pt idx="32">
                  <c:v>79.480568000000005</c:v>
                </c:pt>
                <c:pt idx="33">
                  <c:v>80.03904</c:v>
                </c:pt>
                <c:pt idx="34">
                  <c:v>80.511878999999993</c:v>
                </c:pt>
                <c:pt idx="35">
                  <c:v>80.981239000000002</c:v>
                </c:pt>
                <c:pt idx="36">
                  <c:v>81.477080999999998</c:v>
                </c:pt>
                <c:pt idx="37">
                  <c:v>81.972458000000003</c:v>
                </c:pt>
                <c:pt idx="38">
                  <c:v>82.492958000000002</c:v>
                </c:pt>
                <c:pt idx="39">
                  <c:v>83.066078000000005</c:v>
                </c:pt>
                <c:pt idx="40">
                  <c:v>83.685554999999994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26256"/>
        <c:axId val="-1246322448"/>
      </c:lineChart>
      <c:catAx>
        <c:axId val="-124632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463224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224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FFFFFF">
                <a:lumMod val="65000"/>
              </a:srgb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46326256"/>
        <c:crossesAt val="11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90551181102378E-2"/>
          <c:y val="6.9669135492747156E-2"/>
          <c:w val="0.63550379406994018"/>
          <c:h val="0.83647032487954176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industrial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21.119541000000002</c:v>
                </c:pt>
                <c:pt idx="1">
                  <c:v>20.766888999999999</c:v>
                </c:pt>
                <c:pt idx="2">
                  <c:v>21.698430000000002</c:v>
                </c:pt>
                <c:pt idx="3">
                  <c:v>21.683681</c:v>
                </c:pt>
                <c:pt idx="4">
                  <c:v>22.333574000000002</c:v>
                </c:pt>
                <c:pt idx="5">
                  <c:v>22.657026000000002</c:v>
                </c:pt>
                <c:pt idx="6">
                  <c:v>23.342116000000001</c:v>
                </c:pt>
                <c:pt idx="7">
                  <c:v>23.620059000000001</c:v>
                </c:pt>
                <c:pt idx="8">
                  <c:v>23.113159</c:v>
                </c:pt>
                <c:pt idx="9">
                  <c:v>22.877873000000001</c:v>
                </c:pt>
                <c:pt idx="10">
                  <c:v>22.747976999999999</c:v>
                </c:pt>
                <c:pt idx="11">
                  <c:v>21.726186000000002</c:v>
                </c:pt>
                <c:pt idx="12">
                  <c:v>21.727218000000001</c:v>
                </c:pt>
                <c:pt idx="13">
                  <c:v>21.469224999999998</c:v>
                </c:pt>
                <c:pt idx="14">
                  <c:v>22.339541000000001</c:v>
                </c:pt>
                <c:pt idx="15">
                  <c:v>21.343003</c:v>
                </c:pt>
                <c:pt idx="16">
                  <c:v>21.455058000000001</c:v>
                </c:pt>
                <c:pt idx="17">
                  <c:v>21.283967000000001</c:v>
                </c:pt>
                <c:pt idx="18">
                  <c:v>20.454863</c:v>
                </c:pt>
                <c:pt idx="19">
                  <c:v>18.670213</c:v>
                </c:pt>
                <c:pt idx="20">
                  <c:v>20.326544999999999</c:v>
                </c:pt>
                <c:pt idx="21">
                  <c:v>20.505448000000001</c:v>
                </c:pt>
                <c:pt idx="22">
                  <c:v>20.781285</c:v>
                </c:pt>
                <c:pt idx="23">
                  <c:v>21.378339</c:v>
                </c:pt>
                <c:pt idx="24">
                  <c:v>21.455297999999999</c:v>
                </c:pt>
                <c:pt idx="25">
                  <c:v>21.417480000000001</c:v>
                </c:pt>
                <c:pt idx="26">
                  <c:v>21.553643999999998</c:v>
                </c:pt>
                <c:pt idx="27">
                  <c:v>21.952739000000001</c:v>
                </c:pt>
                <c:pt idx="28">
                  <c:v>22.814366000000003</c:v>
                </c:pt>
                <c:pt idx="29">
                  <c:v>23.140035000000001</c:v>
                </c:pt>
                <c:pt idx="30">
                  <c:v>22.399110999999998</c:v>
                </c:pt>
                <c:pt idx="31">
                  <c:v>22.741140000000001</c:v>
                </c:pt>
                <c:pt idx="32">
                  <c:v>23.208102999999998</c:v>
                </c:pt>
                <c:pt idx="33">
                  <c:v>23.762794999999997</c:v>
                </c:pt>
                <c:pt idx="34">
                  <c:v>24.227896000000001</c:v>
                </c:pt>
                <c:pt idx="35">
                  <c:v>24.689909</c:v>
                </c:pt>
                <c:pt idx="36">
                  <c:v>25.009271999999999</c:v>
                </c:pt>
                <c:pt idx="37">
                  <c:v>25.130755999999998</c:v>
                </c:pt>
                <c:pt idx="38">
                  <c:v>25.302828999999999</c:v>
                </c:pt>
                <c:pt idx="39">
                  <c:v>25.498874000000001</c:v>
                </c:pt>
                <c:pt idx="40">
                  <c:v>25.708131999999999</c:v>
                </c:pt>
                <c:pt idx="41">
                  <c:v>25.945195999999999</c:v>
                </c:pt>
                <c:pt idx="42">
                  <c:v>26.100466000000001</c:v>
                </c:pt>
                <c:pt idx="43">
                  <c:v>26.264365999999999</c:v>
                </c:pt>
                <c:pt idx="44">
                  <c:v>26.497040999999999</c:v>
                </c:pt>
                <c:pt idx="45">
                  <c:v>26.705806000000003</c:v>
                </c:pt>
                <c:pt idx="46">
                  <c:v>26.890666000000003</c:v>
                </c:pt>
                <c:pt idx="47">
                  <c:v>27.099018000000001</c:v>
                </c:pt>
                <c:pt idx="48">
                  <c:v>27.307598000000002</c:v>
                </c:pt>
                <c:pt idx="49">
                  <c:v>27.507535999999998</c:v>
                </c:pt>
                <c:pt idx="50">
                  <c:v>27.652345999999998</c:v>
                </c:pt>
                <c:pt idx="51">
                  <c:v>27.831948999999998</c:v>
                </c:pt>
                <c:pt idx="52">
                  <c:v>28.117620000000002</c:v>
                </c:pt>
                <c:pt idx="53">
                  <c:v>28.401753000000003</c:v>
                </c:pt>
                <c:pt idx="54">
                  <c:v>28.614305000000002</c:v>
                </c:pt>
                <c:pt idx="55">
                  <c:v>28.822770000000002</c:v>
                </c:pt>
                <c:pt idx="56">
                  <c:v>29.056506000000002</c:v>
                </c:pt>
                <c:pt idx="57">
                  <c:v>29.298774999999999</c:v>
                </c:pt>
                <c:pt idx="58">
                  <c:v>29.545977999999998</c:v>
                </c:pt>
                <c:pt idx="59">
                  <c:v>29.824760999999999</c:v>
                </c:pt>
                <c:pt idx="60">
                  <c:v>30.136606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46-4224-9C59-535C31A915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6.5525259999999994</c:v>
                </c:pt>
                <c:pt idx="1">
                  <c:v>6.7462700000000009</c:v>
                </c:pt>
                <c:pt idx="2">
                  <c:v>6.9496000000000002</c:v>
                </c:pt>
                <c:pt idx="3">
                  <c:v>7.1405409999999998</c:v>
                </c:pt>
                <c:pt idx="4">
                  <c:v>6.9767320000000002</c:v>
                </c:pt>
                <c:pt idx="5">
                  <c:v>6.9345629999999998</c:v>
                </c:pt>
                <c:pt idx="6">
                  <c:v>7.4646129999999999</c:v>
                </c:pt>
                <c:pt idx="7">
                  <c:v>7.0308339999999996</c:v>
                </c:pt>
                <c:pt idx="8">
                  <c:v>6.4109759999999998</c:v>
                </c:pt>
                <c:pt idx="9">
                  <c:v>6.7724739999999999</c:v>
                </c:pt>
                <c:pt idx="10">
                  <c:v>7.1563109999999996</c:v>
                </c:pt>
                <c:pt idx="11">
                  <c:v>6.864452</c:v>
                </c:pt>
                <c:pt idx="12">
                  <c:v>6.9074740000000006</c:v>
                </c:pt>
                <c:pt idx="13">
                  <c:v>7.2330569999999996</c:v>
                </c:pt>
                <c:pt idx="14">
                  <c:v>6.9872439999999996</c:v>
                </c:pt>
                <c:pt idx="15">
                  <c:v>6.9013370000000007</c:v>
                </c:pt>
                <c:pt idx="16">
                  <c:v>6.1549750000000003</c:v>
                </c:pt>
                <c:pt idx="17">
                  <c:v>6.5894380000000004</c:v>
                </c:pt>
                <c:pt idx="18">
                  <c:v>6.8894080000000004</c:v>
                </c:pt>
                <c:pt idx="19">
                  <c:v>6.637391</c:v>
                </c:pt>
                <c:pt idx="20">
                  <c:v>6.6405919999999998</c:v>
                </c:pt>
                <c:pt idx="21">
                  <c:v>6.4730680000000005</c:v>
                </c:pt>
                <c:pt idx="22">
                  <c:v>5.684253</c:v>
                </c:pt>
                <c:pt idx="23">
                  <c:v>6.6888010000000007</c:v>
                </c:pt>
                <c:pt idx="24">
                  <c:v>7.0064089999999997</c:v>
                </c:pt>
                <c:pt idx="25">
                  <c:v>6.4647610000000002</c:v>
                </c:pt>
                <c:pt idx="26">
                  <c:v>6.027577</c:v>
                </c:pt>
                <c:pt idx="27">
                  <c:v>6.093324</c:v>
                </c:pt>
                <c:pt idx="28">
                  <c:v>6.9735439999999995</c:v>
                </c:pt>
                <c:pt idx="29">
                  <c:v>7.0155180000000001</c:v>
                </c:pt>
                <c:pt idx="30">
                  <c:v>6.3113189999999992</c:v>
                </c:pt>
                <c:pt idx="31">
                  <c:v>6.2247299999999992</c:v>
                </c:pt>
                <c:pt idx="32">
                  <c:v>6.3454829999999998</c:v>
                </c:pt>
                <c:pt idx="33">
                  <c:v>6.3252629999999996</c:v>
                </c:pt>
                <c:pt idx="34">
                  <c:v>6.3155080000000003</c:v>
                </c:pt>
                <c:pt idx="35">
                  <c:v>6.2979620000000001</c:v>
                </c:pt>
                <c:pt idx="36">
                  <c:v>6.2712649999999996</c:v>
                </c:pt>
                <c:pt idx="37">
                  <c:v>6.2424119999999998</c:v>
                </c:pt>
                <c:pt idx="38">
                  <c:v>6.2168549999999998</c:v>
                </c:pt>
                <c:pt idx="39">
                  <c:v>6.1916599999999997</c:v>
                </c:pt>
                <c:pt idx="40">
                  <c:v>6.1613419999999994</c:v>
                </c:pt>
                <c:pt idx="41">
                  <c:v>6.1353020000000003</c:v>
                </c:pt>
                <c:pt idx="42">
                  <c:v>6.1124810000000007</c:v>
                </c:pt>
                <c:pt idx="43">
                  <c:v>6.0897410000000001</c:v>
                </c:pt>
                <c:pt idx="44">
                  <c:v>6.0669500000000003</c:v>
                </c:pt>
                <c:pt idx="45">
                  <c:v>6.0469400000000002</c:v>
                </c:pt>
                <c:pt idx="46">
                  <c:v>6.0282589999999994</c:v>
                </c:pt>
                <c:pt idx="47">
                  <c:v>6.0106950000000001</c:v>
                </c:pt>
                <c:pt idx="48">
                  <c:v>5.9943749999999998</c:v>
                </c:pt>
                <c:pt idx="49">
                  <c:v>5.9782260000000003</c:v>
                </c:pt>
                <c:pt idx="50">
                  <c:v>5.9650689999999997</c:v>
                </c:pt>
                <c:pt idx="51">
                  <c:v>5.9523279999999987</c:v>
                </c:pt>
                <c:pt idx="52">
                  <c:v>5.9402529999999993</c:v>
                </c:pt>
                <c:pt idx="53">
                  <c:v>5.9289650000000007</c:v>
                </c:pt>
                <c:pt idx="54">
                  <c:v>5.9186029999999992</c:v>
                </c:pt>
                <c:pt idx="55">
                  <c:v>5.9081080000000012</c:v>
                </c:pt>
                <c:pt idx="56">
                  <c:v>5.8989300000000009</c:v>
                </c:pt>
                <c:pt idx="57">
                  <c:v>5.8887670000000005</c:v>
                </c:pt>
                <c:pt idx="58">
                  <c:v>5.8776379999999993</c:v>
                </c:pt>
                <c:pt idx="59">
                  <c:v>5.865399</c:v>
                </c:pt>
                <c:pt idx="60">
                  <c:v>5.8530530000000001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46-4224-9C59-535C31A9156B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commercial</c:v>
                </c:pt>
              </c:strCache>
            </c:strRef>
          </c:tx>
          <c:spPr>
            <a:ln w="22225" cap="rnd">
              <a:solidFill>
                <a:srgbClr val="E3A5AC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3.8935659999999999</c:v>
                </c:pt>
                <c:pt idx="1">
                  <c:v>3.9456700000000002</c:v>
                </c:pt>
                <c:pt idx="2">
                  <c:v>3.9909630000000003</c:v>
                </c:pt>
                <c:pt idx="3">
                  <c:v>3.9701060000000004</c:v>
                </c:pt>
                <c:pt idx="4">
                  <c:v>4.0163630000000001</c:v>
                </c:pt>
                <c:pt idx="5">
                  <c:v>4.100517</c:v>
                </c:pt>
                <c:pt idx="6">
                  <c:v>4.2734889999999996</c:v>
                </c:pt>
                <c:pt idx="7">
                  <c:v>4.2955410000000001</c:v>
                </c:pt>
                <c:pt idx="8">
                  <c:v>4.0048699999999995</c:v>
                </c:pt>
                <c:pt idx="9">
                  <c:v>4.053553</c:v>
                </c:pt>
                <c:pt idx="10">
                  <c:v>4.2782580000000001</c:v>
                </c:pt>
                <c:pt idx="11">
                  <c:v>4.0846559999999998</c:v>
                </c:pt>
                <c:pt idx="12">
                  <c:v>4.1321700000000003</c:v>
                </c:pt>
                <c:pt idx="13">
                  <c:v>4.2984900000000001</c:v>
                </c:pt>
                <c:pt idx="14">
                  <c:v>4.2324009999999994</c:v>
                </c:pt>
                <c:pt idx="15">
                  <c:v>4.0524380000000004</c:v>
                </c:pt>
                <c:pt idx="16">
                  <c:v>3.7475689999999999</c:v>
                </c:pt>
                <c:pt idx="17">
                  <c:v>3.9226300000000003</c:v>
                </c:pt>
                <c:pt idx="18">
                  <c:v>4.1001509999999994</c:v>
                </c:pt>
                <c:pt idx="19">
                  <c:v>4.0559380000000003</c:v>
                </c:pt>
                <c:pt idx="20">
                  <c:v>4.0233410000000003</c:v>
                </c:pt>
                <c:pt idx="21">
                  <c:v>4.0655149999999995</c:v>
                </c:pt>
                <c:pt idx="22">
                  <c:v>3.7250130000000001</c:v>
                </c:pt>
                <c:pt idx="23">
                  <c:v>4.1611609999999999</c:v>
                </c:pt>
                <c:pt idx="24">
                  <c:v>4.3902430000000008</c:v>
                </c:pt>
                <c:pt idx="25">
                  <c:v>4.440931</c:v>
                </c:pt>
                <c:pt idx="26">
                  <c:v>4.3214620000000004</c:v>
                </c:pt>
                <c:pt idx="27">
                  <c:v>4.3682439999999998</c:v>
                </c:pt>
                <c:pt idx="28">
                  <c:v>4.7770919999999997</c:v>
                </c:pt>
                <c:pt idx="29">
                  <c:v>4.7827700000000002</c:v>
                </c:pt>
                <c:pt idx="30">
                  <c:v>4.267245</c:v>
                </c:pt>
                <c:pt idx="31">
                  <c:v>4.4166930000000004</c:v>
                </c:pt>
                <c:pt idx="32">
                  <c:v>4.4022759999999996</c:v>
                </c:pt>
                <c:pt idx="33">
                  <c:v>4.5174699999999994</c:v>
                </c:pt>
                <c:pt idx="34">
                  <c:v>4.5878450000000006</c:v>
                </c:pt>
                <c:pt idx="35">
                  <c:v>4.6530409999999991</c:v>
                </c:pt>
                <c:pt idx="36">
                  <c:v>4.6604789999999996</c:v>
                </c:pt>
                <c:pt idx="37">
                  <c:v>4.6630470000000006</c:v>
                </c:pt>
                <c:pt idx="38">
                  <c:v>4.6625009999999998</c:v>
                </c:pt>
                <c:pt idx="39">
                  <c:v>4.6599500000000003</c:v>
                </c:pt>
                <c:pt idx="40">
                  <c:v>4.6489999999999991</c:v>
                </c:pt>
                <c:pt idx="41">
                  <c:v>4.6493180000000001</c:v>
                </c:pt>
                <c:pt idx="42">
                  <c:v>4.6534799999999992</c:v>
                </c:pt>
                <c:pt idx="43">
                  <c:v>4.6582869999999996</c:v>
                </c:pt>
                <c:pt idx="44">
                  <c:v>4.6626580000000004</c:v>
                </c:pt>
                <c:pt idx="45">
                  <c:v>4.6694530000000007</c:v>
                </c:pt>
                <c:pt idx="46">
                  <c:v>4.6774809999999993</c:v>
                </c:pt>
                <c:pt idx="47">
                  <c:v>4.6844489999999999</c:v>
                </c:pt>
                <c:pt idx="48">
                  <c:v>4.6900140000000006</c:v>
                </c:pt>
                <c:pt idx="49">
                  <c:v>4.6957439999999995</c:v>
                </c:pt>
                <c:pt idx="50">
                  <c:v>4.7013309999999997</c:v>
                </c:pt>
                <c:pt idx="51">
                  <c:v>4.7082889999999997</c:v>
                </c:pt>
                <c:pt idx="52">
                  <c:v>4.7158779999999991</c:v>
                </c:pt>
                <c:pt idx="53">
                  <c:v>4.7228249999999994</c:v>
                </c:pt>
                <c:pt idx="54">
                  <c:v>4.7309539999999988</c:v>
                </c:pt>
                <c:pt idx="55">
                  <c:v>4.7374290000000006</c:v>
                </c:pt>
                <c:pt idx="56">
                  <c:v>4.7428750000000006</c:v>
                </c:pt>
                <c:pt idx="57">
                  <c:v>4.7468630000000003</c:v>
                </c:pt>
                <c:pt idx="58">
                  <c:v>4.7500209999999994</c:v>
                </c:pt>
                <c:pt idx="59">
                  <c:v>4.7514929999999991</c:v>
                </c:pt>
                <c:pt idx="60">
                  <c:v>4.7520360000000013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546-4224-9C59-535C31A9156B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22.365580000000001</c:v>
                </c:pt>
                <c:pt idx="1">
                  <c:v>22.064854999999998</c:v>
                </c:pt>
                <c:pt idx="2">
                  <c:v>22.362779999999997</c:v>
                </c:pt>
                <c:pt idx="3">
                  <c:v>22.617668000000002</c:v>
                </c:pt>
                <c:pt idx="4">
                  <c:v>23.263549999999999</c:v>
                </c:pt>
                <c:pt idx="5">
                  <c:v>23.756633999999998</c:v>
                </c:pt>
                <c:pt idx="6">
                  <c:v>24.364549999999998</c:v>
                </c:pt>
                <c:pt idx="7">
                  <c:v>24.668130000000001</c:v>
                </c:pt>
                <c:pt idx="8">
                  <c:v>25.169440999999999</c:v>
                </c:pt>
                <c:pt idx="9">
                  <c:v>25.858777</c:v>
                </c:pt>
                <c:pt idx="10">
                  <c:v>26.455612000000002</c:v>
                </c:pt>
                <c:pt idx="11">
                  <c:v>26.179346000000002</c:v>
                </c:pt>
                <c:pt idx="12">
                  <c:v>26.747258000000002</c:v>
                </c:pt>
                <c:pt idx="13">
                  <c:v>26.806885999999999</c:v>
                </c:pt>
                <c:pt idx="14">
                  <c:v>27.747645000000002</c:v>
                </c:pt>
                <c:pt idx="15">
                  <c:v>28.179448000000001</c:v>
                </c:pt>
                <c:pt idx="16">
                  <c:v>28.617760999999998</c:v>
                </c:pt>
                <c:pt idx="17">
                  <c:v>28.727422999999998</c:v>
                </c:pt>
                <c:pt idx="18">
                  <c:v>27.339490000000001</c:v>
                </c:pt>
                <c:pt idx="19">
                  <c:v>26.509934000000001</c:v>
                </c:pt>
                <c:pt idx="20">
                  <c:v>26.897033999999998</c:v>
                </c:pt>
                <c:pt idx="21">
                  <c:v>26.518241000000003</c:v>
                </c:pt>
                <c:pt idx="22">
                  <c:v>26.050262</c:v>
                </c:pt>
                <c:pt idx="23">
                  <c:v>26.533249000000001</c:v>
                </c:pt>
                <c:pt idx="24">
                  <c:v>26.789307000000001</c:v>
                </c:pt>
                <c:pt idx="25">
                  <c:v>27.161133000000003</c:v>
                </c:pt>
                <c:pt idx="26">
                  <c:v>27.710463000000001</c:v>
                </c:pt>
                <c:pt idx="27">
                  <c:v>27.938989000000003</c:v>
                </c:pt>
                <c:pt idx="28">
                  <c:v>28.375176</c:v>
                </c:pt>
                <c:pt idx="29">
                  <c:v>28.299953000000002</c:v>
                </c:pt>
                <c:pt idx="30">
                  <c:v>24.588757000000001</c:v>
                </c:pt>
                <c:pt idx="31">
                  <c:v>26.207542</c:v>
                </c:pt>
                <c:pt idx="32">
                  <c:v>26.781392</c:v>
                </c:pt>
                <c:pt idx="33">
                  <c:v>26.890566</c:v>
                </c:pt>
                <c:pt idx="34">
                  <c:v>26.879432000000001</c:v>
                </c:pt>
                <c:pt idx="35">
                  <c:v>26.832954000000001</c:v>
                </c:pt>
                <c:pt idx="36">
                  <c:v>26.693028999999999</c:v>
                </c:pt>
                <c:pt idx="37">
                  <c:v>26.547996000000001</c:v>
                </c:pt>
                <c:pt idx="38">
                  <c:v>26.435618999999999</c:v>
                </c:pt>
                <c:pt idx="39">
                  <c:v>26.301513</c:v>
                </c:pt>
                <c:pt idx="40">
                  <c:v>26.208977999999998</c:v>
                </c:pt>
                <c:pt idx="41">
                  <c:v>26.106311000000002</c:v>
                </c:pt>
                <c:pt idx="42">
                  <c:v>26.035159</c:v>
                </c:pt>
                <c:pt idx="43">
                  <c:v>25.993458999999998</c:v>
                </c:pt>
                <c:pt idx="44">
                  <c:v>25.979005000000001</c:v>
                </c:pt>
                <c:pt idx="45">
                  <c:v>25.980497</c:v>
                </c:pt>
                <c:pt idx="46">
                  <c:v>25.965301</c:v>
                </c:pt>
                <c:pt idx="47">
                  <c:v>25.956277</c:v>
                </c:pt>
                <c:pt idx="48">
                  <c:v>25.965762999999999</c:v>
                </c:pt>
                <c:pt idx="49">
                  <c:v>25.994489000000002</c:v>
                </c:pt>
                <c:pt idx="50">
                  <c:v>26.029119999999999</c:v>
                </c:pt>
                <c:pt idx="51">
                  <c:v>26.095823999999997</c:v>
                </c:pt>
                <c:pt idx="52">
                  <c:v>26.18552</c:v>
                </c:pt>
                <c:pt idx="53">
                  <c:v>26.305924999999998</c:v>
                </c:pt>
                <c:pt idx="54">
                  <c:v>26.421485000000001</c:v>
                </c:pt>
                <c:pt idx="55">
                  <c:v>26.53717</c:v>
                </c:pt>
                <c:pt idx="56">
                  <c:v>26.648831999999999</c:v>
                </c:pt>
                <c:pt idx="57">
                  <c:v>26.754107000000001</c:v>
                </c:pt>
                <c:pt idx="58">
                  <c:v>26.872143000000001</c:v>
                </c:pt>
                <c:pt idx="59">
                  <c:v>26.998788000000001</c:v>
                </c:pt>
                <c:pt idx="60">
                  <c:v>27.129419000000002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546-4224-9C59-535C31A9156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electric power</c:v>
                </c:pt>
              </c:strCache>
            </c:strRef>
          </c:tx>
          <c:spPr>
            <a:ln w="22225" cap="rnd">
              <a:solidFill>
                <a:srgbClr val="E1AB7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Sheet1!$F$2:$F$62</c:f>
              <c:numCache>
                <c:formatCode>General</c:formatCode>
                <c:ptCount val="61"/>
                <c:pt idx="0">
                  <c:v>30.495052999999999</c:v>
                </c:pt>
                <c:pt idx="1">
                  <c:v>30.856021000000002</c:v>
                </c:pt>
                <c:pt idx="2">
                  <c:v>30.722757000000001</c:v>
                </c:pt>
                <c:pt idx="3">
                  <c:v>31.847064999999997</c:v>
                </c:pt>
                <c:pt idx="4">
                  <c:v>32.398713999999998</c:v>
                </c:pt>
                <c:pt idx="5">
                  <c:v>33.478817999999997</c:v>
                </c:pt>
                <c:pt idx="6">
                  <c:v>34.485399999999998</c:v>
                </c:pt>
                <c:pt idx="7">
                  <c:v>34.886291</c:v>
                </c:pt>
                <c:pt idx="8">
                  <c:v>36.225116999999997</c:v>
                </c:pt>
                <c:pt idx="9">
                  <c:v>36.975567000000005</c:v>
                </c:pt>
                <c:pt idx="10">
                  <c:v>38.061758999999995</c:v>
                </c:pt>
                <c:pt idx="11">
                  <c:v>37.215173999999998</c:v>
                </c:pt>
                <c:pt idx="12">
                  <c:v>38.016154</c:v>
                </c:pt>
                <c:pt idx="13">
                  <c:v>38.028286999999999</c:v>
                </c:pt>
                <c:pt idx="14">
                  <c:v>38.701055000000004</c:v>
                </c:pt>
                <c:pt idx="15">
                  <c:v>39.625526000000001</c:v>
                </c:pt>
                <c:pt idx="16">
                  <c:v>39.416564000000001</c:v>
                </c:pt>
                <c:pt idx="17">
                  <c:v>40.370589000000002</c:v>
                </c:pt>
                <c:pt idx="18">
                  <c:v>39.969266000000005</c:v>
                </c:pt>
                <c:pt idx="19">
                  <c:v>38.068718000000004</c:v>
                </c:pt>
                <c:pt idx="20">
                  <c:v>39.618856000000001</c:v>
                </c:pt>
                <c:pt idx="21">
                  <c:v>39.292760999999999</c:v>
                </c:pt>
                <c:pt idx="22">
                  <c:v>38.131095999999999</c:v>
                </c:pt>
                <c:pt idx="23">
                  <c:v>38.356585000000003</c:v>
                </c:pt>
                <c:pt idx="24">
                  <c:v>38.629409000000003</c:v>
                </c:pt>
                <c:pt idx="25">
                  <c:v>37.889578</c:v>
                </c:pt>
                <c:pt idx="26">
                  <c:v>37.726555999999995</c:v>
                </c:pt>
                <c:pt idx="27">
                  <c:v>37.241097000000003</c:v>
                </c:pt>
                <c:pt idx="28">
                  <c:v>38.162660000000002</c:v>
                </c:pt>
                <c:pt idx="29">
                  <c:v>37.081862999999998</c:v>
                </c:pt>
                <c:pt idx="30">
                  <c:v>35.772132999999997</c:v>
                </c:pt>
                <c:pt idx="31">
                  <c:v>35.939709000000001</c:v>
                </c:pt>
                <c:pt idx="32">
                  <c:v>36.702801000000001</c:v>
                </c:pt>
                <c:pt idx="33">
                  <c:v>36.670470999999999</c:v>
                </c:pt>
                <c:pt idx="34">
                  <c:v>36.625782000000001</c:v>
                </c:pt>
                <c:pt idx="35">
                  <c:v>36.410187000000001</c:v>
                </c:pt>
                <c:pt idx="36">
                  <c:v>36.000042000000001</c:v>
                </c:pt>
                <c:pt idx="37">
                  <c:v>35.933537000000001</c:v>
                </c:pt>
                <c:pt idx="38">
                  <c:v>35.992595999999999</c:v>
                </c:pt>
                <c:pt idx="39">
                  <c:v>36.101044000000002</c:v>
                </c:pt>
                <c:pt idx="40">
                  <c:v>36.259467999999998</c:v>
                </c:pt>
                <c:pt idx="41">
                  <c:v>36.431117999999998</c:v>
                </c:pt>
                <c:pt idx="42">
                  <c:v>36.528576000000001</c:v>
                </c:pt>
                <c:pt idx="43">
                  <c:v>36.653927000000003</c:v>
                </c:pt>
                <c:pt idx="44">
                  <c:v>36.805813000000001</c:v>
                </c:pt>
                <c:pt idx="45">
                  <c:v>37.003593000000002</c:v>
                </c:pt>
                <c:pt idx="46">
                  <c:v>37.200119000000001</c:v>
                </c:pt>
                <c:pt idx="47">
                  <c:v>37.423454</c:v>
                </c:pt>
                <c:pt idx="48">
                  <c:v>37.618492000000003</c:v>
                </c:pt>
                <c:pt idx="49">
                  <c:v>37.822384</c:v>
                </c:pt>
                <c:pt idx="50">
                  <c:v>38.003329999999998</c:v>
                </c:pt>
                <c:pt idx="51">
                  <c:v>38.254707000000003</c:v>
                </c:pt>
                <c:pt idx="52">
                  <c:v>38.545611999999998</c:v>
                </c:pt>
                <c:pt idx="53">
                  <c:v>38.863945000000001</c:v>
                </c:pt>
                <c:pt idx="54">
                  <c:v>39.145721000000002</c:v>
                </c:pt>
                <c:pt idx="55">
                  <c:v>39.428092999999997</c:v>
                </c:pt>
                <c:pt idx="56">
                  <c:v>39.741061999999999</c:v>
                </c:pt>
                <c:pt idx="57">
                  <c:v>40.065002</c:v>
                </c:pt>
                <c:pt idx="58">
                  <c:v>40.443519999999999</c:v>
                </c:pt>
                <c:pt idx="59">
                  <c:v>40.832939000000003</c:v>
                </c:pt>
                <c:pt idx="60">
                  <c:v>41.214294000000002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546-4224-9C59-535C31A91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20816"/>
        <c:axId val="-1246322992"/>
      </c:lineChart>
      <c:catAx>
        <c:axId val="-124632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46322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2299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12700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46320816"/>
        <c:crossesAt val="3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7.0489178496926111E-2"/>
          <c:w val="0.65340958507597968"/>
          <c:h val="0.8365830829200317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33.499918000000001</c:v>
                </c:pt>
                <c:pt idx="1">
                  <c:v>32.789101000000002</c:v>
                </c:pt>
                <c:pt idx="2">
                  <c:v>33.467661</c:v>
                </c:pt>
                <c:pt idx="3">
                  <c:v>33.587586999999999</c:v>
                </c:pt>
                <c:pt idx="4">
                  <c:v>34.453420000000001</c:v>
                </c:pt>
                <c:pt idx="5">
                  <c:v>34.341116999999997</c:v>
                </c:pt>
                <c:pt idx="6">
                  <c:v>35.588927000000005</c:v>
                </c:pt>
                <c:pt idx="7">
                  <c:v>36.065114999999999</c:v>
                </c:pt>
                <c:pt idx="8">
                  <c:v>36.719796000000002</c:v>
                </c:pt>
                <c:pt idx="9">
                  <c:v>37.732135</c:v>
                </c:pt>
                <c:pt idx="10">
                  <c:v>38.151574000000004</c:v>
                </c:pt>
                <c:pt idx="11">
                  <c:v>38.083673000000005</c:v>
                </c:pt>
                <c:pt idx="12">
                  <c:v>38.117421999999998</c:v>
                </c:pt>
                <c:pt idx="13">
                  <c:v>38.707000999999998</c:v>
                </c:pt>
                <c:pt idx="14">
                  <c:v>40.139252999999997</c:v>
                </c:pt>
                <c:pt idx="15">
                  <c:v>40.216568000000002</c:v>
                </c:pt>
                <c:pt idx="16">
                  <c:v>39.730512000000004</c:v>
                </c:pt>
                <c:pt idx="17">
                  <c:v>39.367615000000001</c:v>
                </c:pt>
                <c:pt idx="18">
                  <c:v>36.769383000000005</c:v>
                </c:pt>
                <c:pt idx="19">
                  <c:v>34.779150000000001</c:v>
                </c:pt>
                <c:pt idx="20">
                  <c:v>35.320510999999996</c:v>
                </c:pt>
                <c:pt idx="21">
                  <c:v>34.639173999999997</c:v>
                </c:pt>
                <c:pt idx="22">
                  <c:v>33.833083000000002</c:v>
                </c:pt>
                <c:pt idx="23">
                  <c:v>34.397925000000001</c:v>
                </c:pt>
                <c:pt idx="24">
                  <c:v>34.657826999999997</c:v>
                </c:pt>
                <c:pt idx="25">
                  <c:v>35.368127000000001</c:v>
                </c:pt>
                <c:pt idx="26">
                  <c:v>35.711903</c:v>
                </c:pt>
                <c:pt idx="27">
                  <c:v>36.043156000000003</c:v>
                </c:pt>
                <c:pt idx="28">
                  <c:v>36.891820000000003</c:v>
                </c:pt>
                <c:pt idx="29">
                  <c:v>36.866381000000004</c:v>
                </c:pt>
                <c:pt idx="30">
                  <c:v>33.549446000000003</c:v>
                </c:pt>
                <c:pt idx="31">
                  <c:v>35.556072</c:v>
                </c:pt>
                <c:pt idx="32">
                  <c:v>36.490887000000001</c:v>
                </c:pt>
                <c:pt idx="33">
                  <c:v>36.766998000000001</c:v>
                </c:pt>
                <c:pt idx="34">
                  <c:v>36.894145999999999</c:v>
                </c:pt>
                <c:pt idx="35">
                  <c:v>37.000061000000002</c:v>
                </c:pt>
                <c:pt idx="36">
                  <c:v>36.995776999999997</c:v>
                </c:pt>
                <c:pt idx="37">
                  <c:v>36.931938000000002</c:v>
                </c:pt>
                <c:pt idx="38">
                  <c:v>36.903244000000001</c:v>
                </c:pt>
                <c:pt idx="39">
                  <c:v>36.865226999999997</c:v>
                </c:pt>
                <c:pt idx="40">
                  <c:v>36.883015</c:v>
                </c:pt>
                <c:pt idx="41">
                  <c:v>36.874088</c:v>
                </c:pt>
                <c:pt idx="42">
                  <c:v>36.873806000000002</c:v>
                </c:pt>
                <c:pt idx="43">
                  <c:v>36.908507999999998</c:v>
                </c:pt>
                <c:pt idx="44">
                  <c:v>37.00029</c:v>
                </c:pt>
                <c:pt idx="45">
                  <c:v>37.087257000000001</c:v>
                </c:pt>
                <c:pt idx="46">
                  <c:v>37.147323999999998</c:v>
                </c:pt>
                <c:pt idx="47">
                  <c:v>37.220711000000001</c:v>
                </c:pt>
                <c:pt idx="48">
                  <c:v>37.286738999999997</c:v>
                </c:pt>
                <c:pt idx="49">
                  <c:v>37.356689000000003</c:v>
                </c:pt>
                <c:pt idx="50">
                  <c:v>37.385254000000003</c:v>
                </c:pt>
                <c:pt idx="51">
                  <c:v>37.487338999999999</c:v>
                </c:pt>
                <c:pt idx="52">
                  <c:v>37.630794999999999</c:v>
                </c:pt>
                <c:pt idx="53">
                  <c:v>37.787616999999997</c:v>
                </c:pt>
                <c:pt idx="54">
                  <c:v>37.936050000000002</c:v>
                </c:pt>
                <c:pt idx="55">
                  <c:v>38.120131999999998</c:v>
                </c:pt>
                <c:pt idx="56">
                  <c:v>38.264538000000002</c:v>
                </c:pt>
                <c:pt idx="57">
                  <c:v>38.431533999999999</c:v>
                </c:pt>
                <c:pt idx="58">
                  <c:v>38.625594999999997</c:v>
                </c:pt>
                <c:pt idx="59">
                  <c:v>38.846153000000001</c:v>
                </c:pt>
                <c:pt idx="60">
                  <c:v>39.076946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B2-4ED5-B729-B7C5DE82A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2EA9DE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19.603266999999999</c:v>
                </c:pt>
                <c:pt idx="1">
                  <c:v>20.032957999999997</c:v>
                </c:pt>
                <c:pt idx="2">
                  <c:v>20.713632</c:v>
                </c:pt>
                <c:pt idx="3">
                  <c:v>21.228999999999999</c:v>
                </c:pt>
                <c:pt idx="4">
                  <c:v>21.728066999999999</c:v>
                </c:pt>
                <c:pt idx="5">
                  <c:v>22.671139</c:v>
                </c:pt>
                <c:pt idx="6">
                  <c:v>23.084647</c:v>
                </c:pt>
                <c:pt idx="7">
                  <c:v>23.222716000000002</c:v>
                </c:pt>
                <c:pt idx="8">
                  <c:v>22.830226</c:v>
                </c:pt>
                <c:pt idx="9">
                  <c:v>22.909226999999998</c:v>
                </c:pt>
                <c:pt idx="10">
                  <c:v>23.823976999999999</c:v>
                </c:pt>
                <c:pt idx="11">
                  <c:v>22.772558</c:v>
                </c:pt>
                <c:pt idx="12">
                  <c:v>23.510081</c:v>
                </c:pt>
                <c:pt idx="13">
                  <c:v>22.830642000000001</c:v>
                </c:pt>
                <c:pt idx="14">
                  <c:v>22.923061000000001</c:v>
                </c:pt>
                <c:pt idx="15">
                  <c:v>22.565364000000002</c:v>
                </c:pt>
                <c:pt idx="16">
                  <c:v>22.238738000000001</c:v>
                </c:pt>
                <c:pt idx="17">
                  <c:v>23.662758999999998</c:v>
                </c:pt>
                <c:pt idx="18">
                  <c:v>23.842953000000001</c:v>
                </c:pt>
                <c:pt idx="19">
                  <c:v>23.415939999999999</c:v>
                </c:pt>
                <c:pt idx="20">
                  <c:v>24.574754000000002</c:v>
                </c:pt>
                <c:pt idx="21">
                  <c:v>24.954539</c:v>
                </c:pt>
                <c:pt idx="22">
                  <c:v>26.088581999999999</c:v>
                </c:pt>
                <c:pt idx="23">
                  <c:v>26.805133999999999</c:v>
                </c:pt>
                <c:pt idx="24">
                  <c:v>27.382832999999998</c:v>
                </c:pt>
                <c:pt idx="25">
                  <c:v>28.191095000000001</c:v>
                </c:pt>
                <c:pt idx="26">
                  <c:v>28.400351999999998</c:v>
                </c:pt>
                <c:pt idx="27">
                  <c:v>28.055092999999999</c:v>
                </c:pt>
                <c:pt idx="28">
                  <c:v>31.087536</c:v>
                </c:pt>
                <c:pt idx="29">
                  <c:v>32.098117999999999</c:v>
                </c:pt>
                <c:pt idx="30">
                  <c:v>31.894480000000001</c:v>
                </c:pt>
                <c:pt idx="31">
                  <c:v>30.043800000000001</c:v>
                </c:pt>
                <c:pt idx="32">
                  <c:v>30.213411000000001</c:v>
                </c:pt>
                <c:pt idx="33">
                  <c:v>30.970762000000001</c:v>
                </c:pt>
                <c:pt idx="34">
                  <c:v>31.211485</c:v>
                </c:pt>
                <c:pt idx="35">
                  <c:v>31.956126999999999</c:v>
                </c:pt>
                <c:pt idx="36">
                  <c:v>32.264912000000002</c:v>
                </c:pt>
                <c:pt idx="37">
                  <c:v>32.282093000000003</c:v>
                </c:pt>
                <c:pt idx="38">
                  <c:v>32.177483000000002</c:v>
                </c:pt>
                <c:pt idx="39">
                  <c:v>32.231200999999999</c:v>
                </c:pt>
                <c:pt idx="40">
                  <c:v>32.117640999999999</c:v>
                </c:pt>
                <c:pt idx="41">
                  <c:v>32.271861999999999</c:v>
                </c:pt>
                <c:pt idx="42">
                  <c:v>32.338593000000003</c:v>
                </c:pt>
                <c:pt idx="43">
                  <c:v>32.414223</c:v>
                </c:pt>
                <c:pt idx="44">
                  <c:v>32.550209000000002</c:v>
                </c:pt>
                <c:pt idx="45">
                  <c:v>32.548499999999997</c:v>
                </c:pt>
                <c:pt idx="46">
                  <c:v>32.685020000000002</c:v>
                </c:pt>
                <c:pt idx="47">
                  <c:v>32.916870000000003</c:v>
                </c:pt>
                <c:pt idx="48">
                  <c:v>33.235233000000001</c:v>
                </c:pt>
                <c:pt idx="49">
                  <c:v>33.544769000000002</c:v>
                </c:pt>
                <c:pt idx="50">
                  <c:v>33.862040999999998</c:v>
                </c:pt>
                <c:pt idx="51">
                  <c:v>34.064017999999997</c:v>
                </c:pt>
                <c:pt idx="52">
                  <c:v>34.412781000000003</c:v>
                </c:pt>
                <c:pt idx="53">
                  <c:v>34.825248999999999</c:v>
                </c:pt>
                <c:pt idx="54">
                  <c:v>35.127544</c:v>
                </c:pt>
                <c:pt idx="55">
                  <c:v>35.376922999999998</c:v>
                </c:pt>
                <c:pt idx="56">
                  <c:v>35.608372000000003</c:v>
                </c:pt>
                <c:pt idx="57">
                  <c:v>35.830390999999999</c:v>
                </c:pt>
                <c:pt idx="58">
                  <c:v>36.098427000000001</c:v>
                </c:pt>
                <c:pt idx="59">
                  <c:v>36.369923</c:v>
                </c:pt>
                <c:pt idx="60">
                  <c:v>36.697468000000001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B2-4ED5-B729-B7C5DE82A4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19.172635</c:v>
                </c:pt>
                <c:pt idx="1">
                  <c:v>18.991669999999999</c:v>
                </c:pt>
                <c:pt idx="2">
                  <c:v>19.122471000000001</c:v>
                </c:pt>
                <c:pt idx="3">
                  <c:v>19.835148</c:v>
                </c:pt>
                <c:pt idx="4">
                  <c:v>19.909462999999999</c:v>
                </c:pt>
                <c:pt idx="5">
                  <c:v>20.088726999999999</c:v>
                </c:pt>
                <c:pt idx="6">
                  <c:v>21.001913999999999</c:v>
                </c:pt>
                <c:pt idx="7">
                  <c:v>21.445411</c:v>
                </c:pt>
                <c:pt idx="8">
                  <c:v>21.655743999999999</c:v>
                </c:pt>
                <c:pt idx="9">
                  <c:v>21.622544000000001</c:v>
                </c:pt>
                <c:pt idx="10">
                  <c:v>22.579528</c:v>
                </c:pt>
                <c:pt idx="11">
                  <c:v>21.914268</c:v>
                </c:pt>
                <c:pt idx="12">
                  <c:v>21.903989000000003</c:v>
                </c:pt>
                <c:pt idx="13">
                  <c:v>22.320927999999999</c:v>
                </c:pt>
                <c:pt idx="14">
                  <c:v>22.466194999999999</c:v>
                </c:pt>
                <c:pt idx="15">
                  <c:v>22.796543</c:v>
                </c:pt>
                <c:pt idx="16">
                  <c:v>22.44716</c:v>
                </c:pt>
                <c:pt idx="17">
                  <c:v>22.749466000000002</c:v>
                </c:pt>
                <c:pt idx="18">
                  <c:v>22.387437000000002</c:v>
                </c:pt>
                <c:pt idx="19">
                  <c:v>19.691205</c:v>
                </c:pt>
                <c:pt idx="20">
                  <c:v>20.833968000000002</c:v>
                </c:pt>
                <c:pt idx="21">
                  <c:v>19.657783999999999</c:v>
                </c:pt>
                <c:pt idx="22">
                  <c:v>17.378233999999999</c:v>
                </c:pt>
                <c:pt idx="23">
                  <c:v>18.038633000000001</c:v>
                </c:pt>
                <c:pt idx="24">
                  <c:v>17.997632000000003</c:v>
                </c:pt>
                <c:pt idx="25">
                  <c:v>15.548870000000001</c:v>
                </c:pt>
                <c:pt idx="26">
                  <c:v>14.225905000000001</c:v>
                </c:pt>
                <c:pt idx="27">
                  <c:v>13.837465</c:v>
                </c:pt>
                <c:pt idx="28">
                  <c:v>13.251531999999999</c:v>
                </c:pt>
                <c:pt idx="29">
                  <c:v>11.314584999999999</c:v>
                </c:pt>
                <c:pt idx="30">
                  <c:v>8.9876520000000006</c:v>
                </c:pt>
                <c:pt idx="31">
                  <c:v>10.624501</c:v>
                </c:pt>
                <c:pt idx="32">
                  <c:v>11.152017000000001</c:v>
                </c:pt>
                <c:pt idx="33">
                  <c:v>9.8249449999999996</c:v>
                </c:pt>
                <c:pt idx="34">
                  <c:v>8.8436199999999996</c:v>
                </c:pt>
                <c:pt idx="35">
                  <c:v>7.8150639999999996</c:v>
                </c:pt>
                <c:pt idx="36">
                  <c:v>7.9708589999999999</c:v>
                </c:pt>
                <c:pt idx="37">
                  <c:v>7.7052120000000004</c:v>
                </c:pt>
                <c:pt idx="38">
                  <c:v>7.7320409999999997</c:v>
                </c:pt>
                <c:pt idx="39">
                  <c:v>7.719214</c:v>
                </c:pt>
                <c:pt idx="40">
                  <c:v>7.6135979999999996</c:v>
                </c:pt>
                <c:pt idx="41">
                  <c:v>7.4842890000000004</c:v>
                </c:pt>
                <c:pt idx="42">
                  <c:v>7.3547409999999998</c:v>
                </c:pt>
                <c:pt idx="43">
                  <c:v>7.3276139999999996</c:v>
                </c:pt>
                <c:pt idx="44">
                  <c:v>7.3069639999999998</c:v>
                </c:pt>
                <c:pt idx="45">
                  <c:v>7.1619409999999997</c:v>
                </c:pt>
                <c:pt idx="46">
                  <c:v>7.1475609999999996</c:v>
                </c:pt>
                <c:pt idx="47">
                  <c:v>7.0599059999999998</c:v>
                </c:pt>
                <c:pt idx="48">
                  <c:v>6.8873290000000003</c:v>
                </c:pt>
                <c:pt idx="49">
                  <c:v>6.8358860000000004</c:v>
                </c:pt>
                <c:pt idx="50">
                  <c:v>6.8118869999999996</c:v>
                </c:pt>
                <c:pt idx="51">
                  <c:v>6.7781650000000004</c:v>
                </c:pt>
                <c:pt idx="52">
                  <c:v>6.797472</c:v>
                </c:pt>
                <c:pt idx="53">
                  <c:v>6.7461359999999999</c:v>
                </c:pt>
                <c:pt idx="54">
                  <c:v>6.7068250000000003</c:v>
                </c:pt>
                <c:pt idx="55">
                  <c:v>6.5868370000000001</c:v>
                </c:pt>
                <c:pt idx="56">
                  <c:v>6.5609149999999996</c:v>
                </c:pt>
                <c:pt idx="57">
                  <c:v>6.5514799999999997</c:v>
                </c:pt>
                <c:pt idx="58">
                  <c:v>6.5866699999999998</c:v>
                </c:pt>
                <c:pt idx="59">
                  <c:v>6.6096029999999999</c:v>
                </c:pt>
                <c:pt idx="60">
                  <c:v>6.6021679999999998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6.1043500000000002</c:v>
                </c:pt>
                <c:pt idx="1">
                  <c:v>6.4221319999999995</c:v>
                </c:pt>
                <c:pt idx="2">
                  <c:v>6.4792060000000005</c:v>
                </c:pt>
                <c:pt idx="3">
                  <c:v>6.4104989999999997</c:v>
                </c:pt>
                <c:pt idx="4">
                  <c:v>6.6938770000000005</c:v>
                </c:pt>
                <c:pt idx="5">
                  <c:v>7.0754359999999998</c:v>
                </c:pt>
                <c:pt idx="6">
                  <c:v>7.0866740000000004</c:v>
                </c:pt>
                <c:pt idx="7">
                  <c:v>6.5969920000000002</c:v>
                </c:pt>
                <c:pt idx="8">
                  <c:v>7.0678090000000005</c:v>
                </c:pt>
                <c:pt idx="9">
                  <c:v>7.6102560000000006</c:v>
                </c:pt>
                <c:pt idx="10">
                  <c:v>7.862349</c:v>
                </c:pt>
                <c:pt idx="11">
                  <c:v>8.0288529999999998</c:v>
                </c:pt>
                <c:pt idx="12">
                  <c:v>8.145429</c:v>
                </c:pt>
                <c:pt idx="13">
                  <c:v>7.9596220000000004</c:v>
                </c:pt>
                <c:pt idx="14">
                  <c:v>8.2227739999999994</c:v>
                </c:pt>
                <c:pt idx="15">
                  <c:v>8.1608099999999997</c:v>
                </c:pt>
                <c:pt idx="16">
                  <c:v>8.2146260000000009</c:v>
                </c:pt>
                <c:pt idx="17">
                  <c:v>8.4585889999999999</c:v>
                </c:pt>
                <c:pt idx="18">
                  <c:v>8.4264910000000004</c:v>
                </c:pt>
                <c:pt idx="19">
                  <c:v>8.3552199999999992</c:v>
                </c:pt>
                <c:pt idx="20">
                  <c:v>8.4344330000000003</c:v>
                </c:pt>
                <c:pt idx="21">
                  <c:v>8.2686980000000005</c:v>
                </c:pt>
                <c:pt idx="22">
                  <c:v>8.0618219999999994</c:v>
                </c:pt>
                <c:pt idx="23">
                  <c:v>8.2444330000000008</c:v>
                </c:pt>
                <c:pt idx="24">
                  <c:v>8.3375589999999988</c:v>
                </c:pt>
                <c:pt idx="25">
                  <c:v>8.3368859999999998</c:v>
                </c:pt>
                <c:pt idx="26">
                  <c:v>8.4267530000000015</c:v>
                </c:pt>
                <c:pt idx="27">
                  <c:v>8.4189680000000013</c:v>
                </c:pt>
                <c:pt idx="28">
                  <c:v>8.4380679999999995</c:v>
                </c:pt>
                <c:pt idx="29">
                  <c:v>8.4623740000000005</c:v>
                </c:pt>
                <c:pt idx="30">
                  <c:v>8.2053379999999994</c:v>
                </c:pt>
                <c:pt idx="31">
                  <c:v>7.9521930000000003</c:v>
                </c:pt>
                <c:pt idx="32">
                  <c:v>7.7023359999999998</c:v>
                </c:pt>
                <c:pt idx="33">
                  <c:v>7.8394539999999999</c:v>
                </c:pt>
                <c:pt idx="34">
                  <c:v>7.8721709999999998</c:v>
                </c:pt>
                <c:pt idx="35">
                  <c:v>7.7886559999999996</c:v>
                </c:pt>
                <c:pt idx="36">
                  <c:v>6.8895980000000003</c:v>
                </c:pt>
                <c:pt idx="37">
                  <c:v>6.742038</c:v>
                </c:pt>
                <c:pt idx="38">
                  <c:v>6.7456670000000001</c:v>
                </c:pt>
                <c:pt idx="39">
                  <c:v>6.5818890000000003</c:v>
                </c:pt>
                <c:pt idx="40">
                  <c:v>6.5897199999999998</c:v>
                </c:pt>
                <c:pt idx="41">
                  <c:v>6.6018720000000002</c:v>
                </c:pt>
                <c:pt idx="42">
                  <c:v>6.6107250000000004</c:v>
                </c:pt>
                <c:pt idx="43">
                  <c:v>6.5300070000000003</c:v>
                </c:pt>
                <c:pt idx="44">
                  <c:v>6.3550139999999997</c:v>
                </c:pt>
                <c:pt idx="45">
                  <c:v>6.3697049999999997</c:v>
                </c:pt>
                <c:pt idx="46">
                  <c:v>6.301876</c:v>
                </c:pt>
                <c:pt idx="47">
                  <c:v>6.3040830000000003</c:v>
                </c:pt>
                <c:pt idx="48">
                  <c:v>6.3062860000000001</c:v>
                </c:pt>
                <c:pt idx="49">
                  <c:v>6.3062860000000001</c:v>
                </c:pt>
                <c:pt idx="50">
                  <c:v>6.2189899999999998</c:v>
                </c:pt>
                <c:pt idx="51">
                  <c:v>6.232081</c:v>
                </c:pt>
                <c:pt idx="52">
                  <c:v>6.241549</c:v>
                </c:pt>
                <c:pt idx="53">
                  <c:v>6.2506820000000003</c:v>
                </c:pt>
                <c:pt idx="54">
                  <c:v>6.2585800000000003</c:v>
                </c:pt>
                <c:pt idx="55">
                  <c:v>6.2671380000000001</c:v>
                </c:pt>
                <c:pt idx="56">
                  <c:v>6.2715930000000002</c:v>
                </c:pt>
                <c:pt idx="57">
                  <c:v>6.1951790000000004</c:v>
                </c:pt>
                <c:pt idx="58">
                  <c:v>6.197953</c:v>
                </c:pt>
                <c:pt idx="59">
                  <c:v>6.2013059999999998</c:v>
                </c:pt>
                <c:pt idx="60">
                  <c:v>6.2061510000000002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B2-4ED5-B729-B7C5DE82A477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liquid biofuels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Sheet1!$F$2:$F$62</c:f>
              <c:numCache>
                <c:formatCode>General</c:formatCode>
                <c:ptCount val="61"/>
                <c:pt idx="0">
                  <c:v>6.0421000000000002E-2</c:v>
                </c:pt>
                <c:pt idx="1">
                  <c:v>7.0095000000000005E-2</c:v>
                </c:pt>
                <c:pt idx="2">
                  <c:v>7.9745999999999997E-2</c:v>
                </c:pt>
                <c:pt idx="3">
                  <c:v>9.3659999999999993E-2</c:v>
                </c:pt>
                <c:pt idx="4">
                  <c:v>0.10484</c:v>
                </c:pt>
                <c:pt idx="5">
                  <c:v>0.11248999999999999</c:v>
                </c:pt>
                <c:pt idx="6">
                  <c:v>8.0660999999999997E-2</c:v>
                </c:pt>
                <c:pt idx="7">
                  <c:v>0.10196599999999999</c:v>
                </c:pt>
                <c:pt idx="8">
                  <c:v>0.112843</c:v>
                </c:pt>
                <c:pt idx="9">
                  <c:v>0.117795</c:v>
                </c:pt>
                <c:pt idx="10">
                  <c:v>0.13488700000000001</c:v>
                </c:pt>
                <c:pt idx="11">
                  <c:v>0.14213200000000001</c:v>
                </c:pt>
                <c:pt idx="12">
                  <c:v>0.16967500000000002</c:v>
                </c:pt>
                <c:pt idx="13">
                  <c:v>0.22981000000000001</c:v>
                </c:pt>
                <c:pt idx="14">
                  <c:v>0.289715</c:v>
                </c:pt>
                <c:pt idx="15">
                  <c:v>0.33901600000000004</c:v>
                </c:pt>
                <c:pt idx="16">
                  <c:v>0.474995</c:v>
                </c:pt>
                <c:pt idx="17">
                  <c:v>0.60192200000000007</c:v>
                </c:pt>
                <c:pt idx="18">
                  <c:v>0.82457599999999998</c:v>
                </c:pt>
                <c:pt idx="19">
                  <c:v>0.93496400000000002</c:v>
                </c:pt>
                <c:pt idx="20">
                  <c:v>1.0747880000000001</c:v>
                </c:pt>
                <c:pt idx="21">
                  <c:v>1.1585860000000001</c:v>
                </c:pt>
                <c:pt idx="22">
                  <c:v>1.1598740000000001</c:v>
                </c:pt>
                <c:pt idx="23">
                  <c:v>1.2841579999999999</c:v>
                </c:pt>
                <c:pt idx="24">
                  <c:v>1.302341</c:v>
                </c:pt>
                <c:pt idx="25">
                  <c:v>1.3340370000000001</c:v>
                </c:pt>
                <c:pt idx="26">
                  <c:v>1.4426869999999998</c:v>
                </c:pt>
                <c:pt idx="27">
                  <c:v>1.4385109999999999</c:v>
                </c:pt>
                <c:pt idx="28">
                  <c:v>1.4147400000000001</c:v>
                </c:pt>
                <c:pt idx="29">
                  <c:v>1.4106540000000001</c:v>
                </c:pt>
                <c:pt idx="30">
                  <c:v>1.331656</c:v>
                </c:pt>
                <c:pt idx="31">
                  <c:v>1.516716</c:v>
                </c:pt>
                <c:pt idx="32">
                  <c:v>1.5437369999999999</c:v>
                </c:pt>
                <c:pt idx="33">
                  <c:v>1.5753509999999999</c:v>
                </c:pt>
                <c:pt idx="34">
                  <c:v>1.5821099999999999</c:v>
                </c:pt>
                <c:pt idx="35">
                  <c:v>1.5888739999999999</c:v>
                </c:pt>
                <c:pt idx="36">
                  <c:v>1.595691</c:v>
                </c:pt>
                <c:pt idx="37">
                  <c:v>1.602471</c:v>
                </c:pt>
                <c:pt idx="38">
                  <c:v>1.6092489999999999</c:v>
                </c:pt>
                <c:pt idx="39">
                  <c:v>1.6160159999999999</c:v>
                </c:pt>
                <c:pt idx="40">
                  <c:v>1.6228020000000001</c:v>
                </c:pt>
                <c:pt idx="41">
                  <c:v>1.6218090000000001</c:v>
                </c:pt>
                <c:pt idx="42">
                  <c:v>1.620954</c:v>
                </c:pt>
                <c:pt idx="43">
                  <c:v>1.620123</c:v>
                </c:pt>
                <c:pt idx="44">
                  <c:v>1.619237</c:v>
                </c:pt>
                <c:pt idx="45">
                  <c:v>1.6184080000000001</c:v>
                </c:pt>
                <c:pt idx="46">
                  <c:v>1.617488</c:v>
                </c:pt>
                <c:pt idx="47">
                  <c:v>1.616493</c:v>
                </c:pt>
                <c:pt idx="48">
                  <c:v>1.6154999999999999</c:v>
                </c:pt>
                <c:pt idx="49">
                  <c:v>1.614554</c:v>
                </c:pt>
                <c:pt idx="50">
                  <c:v>1.613723</c:v>
                </c:pt>
                <c:pt idx="51">
                  <c:v>1.622198</c:v>
                </c:pt>
                <c:pt idx="52">
                  <c:v>1.624452</c:v>
                </c:pt>
                <c:pt idx="53">
                  <c:v>1.6236330000000001</c:v>
                </c:pt>
                <c:pt idx="54">
                  <c:v>1.630333</c:v>
                </c:pt>
                <c:pt idx="55">
                  <c:v>1.638765</c:v>
                </c:pt>
                <c:pt idx="56">
                  <c:v>1.6472739999999999</c:v>
                </c:pt>
                <c:pt idx="57">
                  <c:v>1.6571130000000001</c:v>
                </c:pt>
                <c:pt idx="58">
                  <c:v>1.6668270000000001</c:v>
                </c:pt>
                <c:pt idx="59">
                  <c:v>1.682777</c:v>
                </c:pt>
                <c:pt idx="60">
                  <c:v>1.698785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B2-4ED5-B729-B7C5DE82A47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hydro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Sheet1!$G$2:$G$62</c:f>
              <c:numCache>
                <c:formatCode>General</c:formatCode>
                <c:ptCount val="61"/>
                <c:pt idx="0">
                  <c:v>3.0463910000000003</c:v>
                </c:pt>
                <c:pt idx="1">
                  <c:v>3.015943</c:v>
                </c:pt>
                <c:pt idx="2">
                  <c:v>2.6174360000000001</c:v>
                </c:pt>
                <c:pt idx="3">
                  <c:v>2.891613</c:v>
                </c:pt>
                <c:pt idx="4">
                  <c:v>2.6834569999999998</c:v>
                </c:pt>
                <c:pt idx="5">
                  <c:v>3.2053069999999999</c:v>
                </c:pt>
                <c:pt idx="6">
                  <c:v>3.5896559999999997</c:v>
                </c:pt>
                <c:pt idx="7">
                  <c:v>3.6404580000000002</c:v>
                </c:pt>
                <c:pt idx="8">
                  <c:v>3.2970540000000002</c:v>
                </c:pt>
                <c:pt idx="9">
                  <c:v>3.2675749999999999</c:v>
                </c:pt>
                <c:pt idx="10">
                  <c:v>2.8111160000000002</c:v>
                </c:pt>
                <c:pt idx="11">
                  <c:v>2.2418580000000001</c:v>
                </c:pt>
                <c:pt idx="12">
                  <c:v>2.6890169999999998</c:v>
                </c:pt>
                <c:pt idx="13">
                  <c:v>2.7925390000000001</c:v>
                </c:pt>
                <c:pt idx="14">
                  <c:v>2.6884679999999999</c:v>
                </c:pt>
                <c:pt idx="15">
                  <c:v>2.7029420000000002</c:v>
                </c:pt>
                <c:pt idx="16">
                  <c:v>2.8690349999999998</c:v>
                </c:pt>
                <c:pt idx="17">
                  <c:v>2.4463889999999999</c:v>
                </c:pt>
                <c:pt idx="18">
                  <c:v>2.5111080000000001</c:v>
                </c:pt>
                <c:pt idx="19">
                  <c:v>2.6688239999999999</c:v>
                </c:pt>
                <c:pt idx="20">
                  <c:v>2.5385410000000004</c:v>
                </c:pt>
                <c:pt idx="21">
                  <c:v>3.1028519999999999</c:v>
                </c:pt>
                <c:pt idx="22">
                  <c:v>2.6287020000000001</c:v>
                </c:pt>
                <c:pt idx="23">
                  <c:v>2.5623819999999999</c:v>
                </c:pt>
                <c:pt idx="24">
                  <c:v>2.466577</c:v>
                </c:pt>
                <c:pt idx="25">
                  <c:v>2.321177</c:v>
                </c:pt>
                <c:pt idx="26">
                  <c:v>2.472442</c:v>
                </c:pt>
                <c:pt idx="27">
                  <c:v>2.7669670000000002</c:v>
                </c:pt>
                <c:pt idx="28">
                  <c:v>2.663138</c:v>
                </c:pt>
                <c:pt idx="29">
                  <c:v>2.491832</c:v>
                </c:pt>
                <c:pt idx="30">
                  <c:v>2.534411</c:v>
                </c:pt>
                <c:pt idx="31">
                  <c:v>2.4826380000000001</c:v>
                </c:pt>
                <c:pt idx="32">
                  <c:v>2.5643180000000001</c:v>
                </c:pt>
                <c:pt idx="33">
                  <c:v>2.6349200000000002</c:v>
                </c:pt>
                <c:pt idx="34">
                  <c:v>2.5740500000000002</c:v>
                </c:pt>
                <c:pt idx="35">
                  <c:v>2.5420980000000002</c:v>
                </c:pt>
                <c:pt idx="36">
                  <c:v>2.470024</c:v>
                </c:pt>
                <c:pt idx="37">
                  <c:v>2.453376</c:v>
                </c:pt>
                <c:pt idx="38">
                  <c:v>2.4351470000000002</c:v>
                </c:pt>
                <c:pt idx="39">
                  <c:v>2.4319229999999998</c:v>
                </c:pt>
                <c:pt idx="40">
                  <c:v>2.4272170000000002</c:v>
                </c:pt>
                <c:pt idx="41">
                  <c:v>2.4245009999999998</c:v>
                </c:pt>
                <c:pt idx="42">
                  <c:v>2.4136000000000002</c:v>
                </c:pt>
                <c:pt idx="43">
                  <c:v>2.4049689999999999</c:v>
                </c:pt>
                <c:pt idx="44">
                  <c:v>2.3993850000000001</c:v>
                </c:pt>
                <c:pt idx="45">
                  <c:v>2.3948390000000002</c:v>
                </c:pt>
                <c:pt idx="46">
                  <c:v>2.3885049999999999</c:v>
                </c:pt>
                <c:pt idx="47">
                  <c:v>2.3842129999999999</c:v>
                </c:pt>
                <c:pt idx="48">
                  <c:v>2.3756080000000002</c:v>
                </c:pt>
                <c:pt idx="49">
                  <c:v>2.3628269999999998</c:v>
                </c:pt>
                <c:pt idx="50">
                  <c:v>2.3550469999999999</c:v>
                </c:pt>
                <c:pt idx="51">
                  <c:v>2.3482159999999999</c:v>
                </c:pt>
                <c:pt idx="52">
                  <c:v>2.3421569999999998</c:v>
                </c:pt>
                <c:pt idx="53">
                  <c:v>2.3377150000000002</c:v>
                </c:pt>
                <c:pt idx="54">
                  <c:v>2.3251590000000002</c:v>
                </c:pt>
                <c:pt idx="55">
                  <c:v>2.3202970000000001</c:v>
                </c:pt>
                <c:pt idx="56">
                  <c:v>2.311928</c:v>
                </c:pt>
                <c:pt idx="57">
                  <c:v>2.3078069999999999</c:v>
                </c:pt>
                <c:pt idx="58">
                  <c:v>2.3054860000000001</c:v>
                </c:pt>
                <c:pt idx="59">
                  <c:v>2.301498</c:v>
                </c:pt>
                <c:pt idx="60">
                  <c:v>2.2946719999999998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2B2-4ED5-B729-B7C5DE82A477}"/>
            </c:ext>
          </c:extLst>
        </c:ser>
        <c:ser>
          <c:idx val="2"/>
          <c:order val="6"/>
          <c:tx>
            <c:strRef>
              <c:f>Sheet1!$H$1</c:f>
              <c:strCache>
                <c:ptCount val="1"/>
                <c:pt idx="0">
                  <c:v>other renewable energy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Sheet1!$H$2:$H$62</c:f>
              <c:numCache>
                <c:formatCode>General</c:formatCode>
                <c:ptCount val="61"/>
                <c:pt idx="0">
                  <c:v>2.9332120000000006</c:v>
                </c:pt>
                <c:pt idx="1">
                  <c:v>2.9817469999999999</c:v>
                </c:pt>
                <c:pt idx="2">
                  <c:v>3.1233739999999992</c:v>
                </c:pt>
                <c:pt idx="3">
                  <c:v>3.0963620000000005</c:v>
                </c:pt>
                <c:pt idx="4">
                  <c:v>3.1988449999999999</c:v>
                </c:pt>
                <c:pt idx="5">
                  <c:v>3.2415720000000001</c:v>
                </c:pt>
                <c:pt idx="6">
                  <c:v>3.3420770000000002</c:v>
                </c:pt>
                <c:pt idx="7">
                  <c:v>3.2716980000000002</c:v>
                </c:pt>
                <c:pt idx="8">
                  <c:v>3.0813990000000002</c:v>
                </c:pt>
                <c:pt idx="9">
                  <c:v>3.1283770000000004</c:v>
                </c:pt>
                <c:pt idx="10">
                  <c:v>3.1582310000000002</c:v>
                </c:pt>
                <c:pt idx="11">
                  <c:v>2.775976</c:v>
                </c:pt>
                <c:pt idx="12">
                  <c:v>2.8674240000000002</c:v>
                </c:pt>
                <c:pt idx="13">
                  <c:v>2.9218109999999995</c:v>
                </c:pt>
                <c:pt idx="14">
                  <c:v>3.0965429999999996</c:v>
                </c:pt>
                <c:pt idx="15">
                  <c:v>3.1915979999999995</c:v>
                </c:pt>
                <c:pt idx="16">
                  <c:v>3.2928380000000006</c:v>
                </c:pt>
                <c:pt idx="17">
                  <c:v>3.4747989999999995</c:v>
                </c:pt>
                <c:pt idx="18">
                  <c:v>3.8390050000000002</c:v>
                </c:pt>
                <c:pt idx="19">
                  <c:v>4.0045359999999999</c:v>
                </c:pt>
                <c:pt idx="20">
                  <c:v>4.6537829999999998</c:v>
                </c:pt>
                <c:pt idx="21">
                  <c:v>4.9427219999999998</c:v>
                </c:pt>
                <c:pt idx="22">
                  <c:v>5.0585430000000002</c:v>
                </c:pt>
                <c:pt idx="23">
                  <c:v>5.6040850000000013</c:v>
                </c:pt>
                <c:pt idx="24">
                  <c:v>5.9714420000000006</c:v>
                </c:pt>
                <c:pt idx="25">
                  <c:v>6.0653300000000003</c:v>
                </c:pt>
                <c:pt idx="26">
                  <c:v>6.447401000000001</c:v>
                </c:pt>
                <c:pt idx="27">
                  <c:v>6.8710369999999985</c:v>
                </c:pt>
                <c:pt idx="28">
                  <c:v>7.2231020000000008</c:v>
                </c:pt>
                <c:pt idx="29">
                  <c:v>7.5583329999999984</c:v>
                </c:pt>
                <c:pt idx="30">
                  <c:v>7.4785470000000007</c:v>
                </c:pt>
                <c:pt idx="31">
                  <c:v>8.1610709999999997</c:v>
                </c:pt>
                <c:pt idx="32">
                  <c:v>8.6152420000000003</c:v>
                </c:pt>
                <c:pt idx="33">
                  <c:v>9.4315789999999993</c:v>
                </c:pt>
                <c:pt idx="34">
                  <c:v>10.535491</c:v>
                </c:pt>
                <c:pt idx="35">
                  <c:v>11.083803</c:v>
                </c:pt>
                <c:pt idx="36">
                  <c:v>11.341981000000001</c:v>
                </c:pt>
                <c:pt idx="37">
                  <c:v>11.690609</c:v>
                </c:pt>
                <c:pt idx="38">
                  <c:v>11.899435</c:v>
                </c:pt>
                <c:pt idx="39">
                  <c:v>12.211582</c:v>
                </c:pt>
                <c:pt idx="40">
                  <c:v>12.638283999999999</c:v>
                </c:pt>
                <c:pt idx="41">
                  <c:v>12.905159000000001</c:v>
                </c:pt>
                <c:pt idx="42">
                  <c:v>13.126747</c:v>
                </c:pt>
                <c:pt idx="43">
                  <c:v>13.366330999999999</c:v>
                </c:pt>
                <c:pt idx="44">
                  <c:v>13.684936</c:v>
                </c:pt>
                <c:pt idx="45">
                  <c:v>14.13226</c:v>
                </c:pt>
                <c:pt idx="46">
                  <c:v>14.385670999999999</c:v>
                </c:pt>
                <c:pt idx="47">
                  <c:v>14.585836</c:v>
                </c:pt>
                <c:pt idx="48">
                  <c:v>14.784645999999999</c:v>
                </c:pt>
                <c:pt idx="49">
                  <c:v>14.890995</c:v>
                </c:pt>
                <c:pt idx="50">
                  <c:v>15.019307</c:v>
                </c:pt>
                <c:pt idx="51">
                  <c:v>15.237916</c:v>
                </c:pt>
                <c:pt idx="52">
                  <c:v>15.386316000000001</c:v>
                </c:pt>
                <c:pt idx="53">
                  <c:v>15.582048</c:v>
                </c:pt>
                <c:pt idx="54">
                  <c:v>15.782603</c:v>
                </c:pt>
                <c:pt idx="55">
                  <c:v>16.068975000000002</c:v>
                </c:pt>
                <c:pt idx="56">
                  <c:v>16.377452999999999</c:v>
                </c:pt>
                <c:pt idx="57">
                  <c:v>16.743752000000001</c:v>
                </c:pt>
                <c:pt idx="58">
                  <c:v>16.980668000000001</c:v>
                </c:pt>
                <c:pt idx="59">
                  <c:v>17.253056000000001</c:v>
                </c:pt>
                <c:pt idx="60">
                  <c:v>17.515529000000001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2B2-4ED5-B729-B7C5DE82A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23536"/>
        <c:axId val="-1246328976"/>
      </c:lineChart>
      <c:catAx>
        <c:axId val="-124632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89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28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2700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3536"/>
        <c:crossesAt val="3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3.2262325960326417E-2"/>
          <c:w val="0.62434216850556856"/>
          <c:h val="0.8736429579294801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electric power</c:v>
                </c:pt>
              </c:strCache>
            </c:strRef>
          </c:tx>
          <c:spPr>
            <a:ln w="22225" cap="rnd">
              <a:solidFill>
                <a:srgbClr val="BD732A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0.15310699999999999</c:v>
                </c:pt>
                <c:pt idx="1">
                  <c:v>0.117397</c:v>
                </c:pt>
                <c:pt idx="2">
                  <c:v>0.11974799999999999</c:v>
                </c:pt>
                <c:pt idx="3">
                  <c:v>0.111507</c:v>
                </c:pt>
                <c:pt idx="4">
                  <c:v>0.106071</c:v>
                </c:pt>
                <c:pt idx="5">
                  <c:v>0.100893</c:v>
                </c:pt>
                <c:pt idx="6">
                  <c:v>9.7237000000000004E-2</c:v>
                </c:pt>
                <c:pt idx="7">
                  <c:v>9.1949000000000003E-2</c:v>
                </c:pt>
                <c:pt idx="8">
                  <c:v>8.8647000000000004E-2</c:v>
                </c:pt>
                <c:pt idx="9">
                  <c:v>8.6898000000000003E-2</c:v>
                </c:pt>
                <c:pt idx="10">
                  <c:v>8.4931999999999994E-2</c:v>
                </c:pt>
                <c:pt idx="11">
                  <c:v>8.1595000000000001E-2</c:v>
                </c:pt>
                <c:pt idx="12">
                  <c:v>8.0741999999999994E-2</c:v>
                </c:pt>
                <c:pt idx="13">
                  <c:v>8.0159999999999995E-2</c:v>
                </c:pt>
                <c:pt idx="14">
                  <c:v>7.9916000000000001E-2</c:v>
                </c:pt>
                <c:pt idx="15">
                  <c:v>7.8828999999999996E-2</c:v>
                </c:pt>
                <c:pt idx="16">
                  <c:v>7.7946000000000001E-2</c:v>
                </c:pt>
                <c:pt idx="17">
                  <c:v>7.6162999999999995E-2</c:v>
                </c:pt>
                <c:pt idx="18">
                  <c:v>7.2921E-2</c:v>
                </c:pt>
                <c:pt idx="19">
                  <c:v>7.1906999999999999E-2</c:v>
                </c:pt>
                <c:pt idx="20">
                  <c:v>7.1058999999999997E-2</c:v>
                </c:pt>
                <c:pt idx="21">
                  <c:v>6.8406999999999996E-2</c:v>
                </c:pt>
                <c:pt idx="22">
                  <c:v>6.5702999999999998E-2</c:v>
                </c:pt>
                <c:pt idx="23">
                  <c:v>6.2590999999999994E-2</c:v>
                </c:pt>
                <c:pt idx="24">
                  <c:v>5.9815E-2</c:v>
                </c:pt>
                <c:pt idx="25">
                  <c:v>5.6551999999999998E-2</c:v>
                </c:pt>
                <c:pt idx="26">
                  <c:v>5.6547E-2</c:v>
                </c:pt>
                <c:pt idx="27">
                  <c:v>5.6845E-2</c:v>
                </c:pt>
                <c:pt idx="28">
                  <c:v>5.7194000000000002E-2</c:v>
                </c:pt>
                <c:pt idx="29">
                  <c:v>5.7485000000000001E-2</c:v>
                </c:pt>
                <c:pt idx="30">
                  <c:v>5.7641999999999999E-2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B2-4ED5-B729-B7C5DE82A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0.88445399999999996</c:v>
                </c:pt>
                <c:pt idx="1">
                  <c:v>0.92901100000000003</c:v>
                </c:pt>
                <c:pt idx="2">
                  <c:v>0.92315700000000001</c:v>
                </c:pt>
                <c:pt idx="3">
                  <c:v>0.90564299999999998</c:v>
                </c:pt>
                <c:pt idx="4">
                  <c:v>0.88880300000000001</c:v>
                </c:pt>
                <c:pt idx="5">
                  <c:v>0.87361599999999995</c:v>
                </c:pt>
                <c:pt idx="6">
                  <c:v>0.85976200000000003</c:v>
                </c:pt>
                <c:pt idx="7">
                  <c:v>0.84781600000000001</c:v>
                </c:pt>
                <c:pt idx="8">
                  <c:v>0.83668900000000002</c:v>
                </c:pt>
                <c:pt idx="9">
                  <c:v>0.82672199999999996</c:v>
                </c:pt>
                <c:pt idx="10">
                  <c:v>0.81718800000000003</c:v>
                </c:pt>
                <c:pt idx="11">
                  <c:v>0.80829200000000001</c:v>
                </c:pt>
                <c:pt idx="12">
                  <c:v>0.79964000000000002</c:v>
                </c:pt>
                <c:pt idx="13">
                  <c:v>0.79156199999999999</c:v>
                </c:pt>
                <c:pt idx="14">
                  <c:v>0.78392799999999996</c:v>
                </c:pt>
                <c:pt idx="15">
                  <c:v>0.77694799999999997</c:v>
                </c:pt>
                <c:pt idx="16">
                  <c:v>0.77015</c:v>
                </c:pt>
                <c:pt idx="17">
                  <c:v>0.76346099999999995</c:v>
                </c:pt>
                <c:pt idx="18">
                  <c:v>0.75688100000000003</c:v>
                </c:pt>
                <c:pt idx="19">
                  <c:v>0.75076200000000004</c:v>
                </c:pt>
                <c:pt idx="20">
                  <c:v>0.74467399999999995</c:v>
                </c:pt>
                <c:pt idx="21">
                  <c:v>0.73867099999999997</c:v>
                </c:pt>
                <c:pt idx="22">
                  <c:v>0.73282800000000003</c:v>
                </c:pt>
                <c:pt idx="23">
                  <c:v>0.72704899999999995</c:v>
                </c:pt>
                <c:pt idx="24">
                  <c:v>0.72165999999999997</c:v>
                </c:pt>
                <c:pt idx="25">
                  <c:v>0.71662000000000003</c:v>
                </c:pt>
                <c:pt idx="26">
                  <c:v>0.71143400000000001</c:v>
                </c:pt>
                <c:pt idx="27">
                  <c:v>0.70610700000000004</c:v>
                </c:pt>
                <c:pt idx="28">
                  <c:v>0.701044</c:v>
                </c:pt>
                <c:pt idx="29">
                  <c:v>0.69616900000000004</c:v>
                </c:pt>
                <c:pt idx="30">
                  <c:v>0.69153299999999995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B2-4ED5-B729-B7C5DE82A4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commercial</c:v>
                </c:pt>
              </c:strCache>
            </c:strRef>
          </c:tx>
          <c:spPr>
            <a:ln w="22225" cap="rnd">
              <a:solidFill>
                <a:srgbClr val="A3334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0.80576000000000003</c:v>
                </c:pt>
                <c:pt idx="1">
                  <c:v>0.84775</c:v>
                </c:pt>
                <c:pt idx="2">
                  <c:v>0.86350499999999997</c:v>
                </c:pt>
                <c:pt idx="3">
                  <c:v>0.86719100000000005</c:v>
                </c:pt>
                <c:pt idx="4">
                  <c:v>0.87225299999999995</c:v>
                </c:pt>
                <c:pt idx="5">
                  <c:v>0.87871299999999997</c:v>
                </c:pt>
                <c:pt idx="6">
                  <c:v>0.87961999999999996</c:v>
                </c:pt>
                <c:pt idx="7">
                  <c:v>0.88014899999999996</c:v>
                </c:pt>
                <c:pt idx="8">
                  <c:v>0.87848800000000005</c:v>
                </c:pt>
                <c:pt idx="9">
                  <c:v>0.87746400000000002</c:v>
                </c:pt>
                <c:pt idx="10">
                  <c:v>0.87505100000000002</c:v>
                </c:pt>
                <c:pt idx="11">
                  <c:v>0.87442399999999998</c:v>
                </c:pt>
                <c:pt idx="12">
                  <c:v>0.87353700000000001</c:v>
                </c:pt>
                <c:pt idx="13">
                  <c:v>0.87360099999999996</c:v>
                </c:pt>
                <c:pt idx="14">
                  <c:v>0.87382300000000002</c:v>
                </c:pt>
                <c:pt idx="15">
                  <c:v>0.87427900000000003</c:v>
                </c:pt>
                <c:pt idx="16">
                  <c:v>0.87463100000000005</c:v>
                </c:pt>
                <c:pt idx="17">
                  <c:v>0.87462700000000004</c:v>
                </c:pt>
                <c:pt idx="18">
                  <c:v>0.87429100000000004</c:v>
                </c:pt>
                <c:pt idx="19">
                  <c:v>0.87468800000000002</c:v>
                </c:pt>
                <c:pt idx="20">
                  <c:v>0.87411399999999995</c:v>
                </c:pt>
                <c:pt idx="21">
                  <c:v>0.87387700000000001</c:v>
                </c:pt>
                <c:pt idx="22">
                  <c:v>0.87399700000000002</c:v>
                </c:pt>
                <c:pt idx="23">
                  <c:v>0.87407199999999996</c:v>
                </c:pt>
                <c:pt idx="24">
                  <c:v>0.87475599999999998</c:v>
                </c:pt>
                <c:pt idx="25">
                  <c:v>0.87568100000000004</c:v>
                </c:pt>
                <c:pt idx="26">
                  <c:v>0.87591200000000002</c:v>
                </c:pt>
                <c:pt idx="27">
                  <c:v>0.87629199999999996</c:v>
                </c:pt>
                <c:pt idx="28">
                  <c:v>0.87711399999999995</c:v>
                </c:pt>
                <c:pt idx="29">
                  <c:v>0.87806399999999996</c:v>
                </c:pt>
                <c:pt idx="30">
                  <c:v>0.87912199999999996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industrial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8.325787</c:v>
                </c:pt>
                <c:pt idx="1">
                  <c:v>8.7574280000000009</c:v>
                </c:pt>
                <c:pt idx="2">
                  <c:v>9.0893820000000005</c:v>
                </c:pt>
                <c:pt idx="3">
                  <c:v>9.2496290000000005</c:v>
                </c:pt>
                <c:pt idx="4">
                  <c:v>9.3760080000000006</c:v>
                </c:pt>
                <c:pt idx="5">
                  <c:v>9.5421899999999997</c:v>
                </c:pt>
                <c:pt idx="6">
                  <c:v>9.6572359999999993</c:v>
                </c:pt>
                <c:pt idx="7">
                  <c:v>9.7564440000000001</c:v>
                </c:pt>
                <c:pt idx="8">
                  <c:v>9.8619599999999998</c:v>
                </c:pt>
                <c:pt idx="9">
                  <c:v>9.9763359999999999</c:v>
                </c:pt>
                <c:pt idx="10">
                  <c:v>10.094253999999999</c:v>
                </c:pt>
                <c:pt idx="11">
                  <c:v>10.215581999999999</c:v>
                </c:pt>
                <c:pt idx="12">
                  <c:v>10.310739999999999</c:v>
                </c:pt>
                <c:pt idx="13">
                  <c:v>10.406791</c:v>
                </c:pt>
                <c:pt idx="14">
                  <c:v>10.532785000000001</c:v>
                </c:pt>
                <c:pt idx="15">
                  <c:v>10.641168</c:v>
                </c:pt>
                <c:pt idx="16">
                  <c:v>10.736217</c:v>
                </c:pt>
                <c:pt idx="17">
                  <c:v>10.840574</c:v>
                </c:pt>
                <c:pt idx="18">
                  <c:v>10.925114000000001</c:v>
                </c:pt>
                <c:pt idx="19">
                  <c:v>10.987669</c:v>
                </c:pt>
                <c:pt idx="20">
                  <c:v>11.01821</c:v>
                </c:pt>
                <c:pt idx="21">
                  <c:v>11.0786</c:v>
                </c:pt>
                <c:pt idx="22">
                  <c:v>11.167805</c:v>
                </c:pt>
                <c:pt idx="23">
                  <c:v>11.238225999999999</c:v>
                </c:pt>
                <c:pt idx="24">
                  <c:v>11.305096000000001</c:v>
                </c:pt>
                <c:pt idx="25">
                  <c:v>11.398424</c:v>
                </c:pt>
                <c:pt idx="26">
                  <c:v>11.464931</c:v>
                </c:pt>
                <c:pt idx="27">
                  <c:v>11.554022</c:v>
                </c:pt>
                <c:pt idx="28">
                  <c:v>11.655813999999999</c:v>
                </c:pt>
                <c:pt idx="29">
                  <c:v>11.777452</c:v>
                </c:pt>
                <c:pt idx="30">
                  <c:v>11.907413999999999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B2-4ED5-B729-B7C5DE82A477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23.794685000000001</c:v>
                </c:pt>
                <c:pt idx="1">
                  <c:v>25.332483</c:v>
                </c:pt>
                <c:pt idx="2">
                  <c:v>25.926220000000001</c:v>
                </c:pt>
                <c:pt idx="3">
                  <c:v>26.065344</c:v>
                </c:pt>
                <c:pt idx="4">
                  <c:v>26.084071999999999</c:v>
                </c:pt>
                <c:pt idx="5">
                  <c:v>26.039738</c:v>
                </c:pt>
                <c:pt idx="6">
                  <c:v>25.935257</c:v>
                </c:pt>
                <c:pt idx="7">
                  <c:v>25.786874999999998</c:v>
                </c:pt>
                <c:pt idx="8">
                  <c:v>25.666121</c:v>
                </c:pt>
                <c:pt idx="9">
                  <c:v>25.523537000000001</c:v>
                </c:pt>
                <c:pt idx="10">
                  <c:v>25.433762000000002</c:v>
                </c:pt>
                <c:pt idx="11">
                  <c:v>25.314556</c:v>
                </c:pt>
                <c:pt idx="12">
                  <c:v>25.226858</c:v>
                </c:pt>
                <c:pt idx="13">
                  <c:v>25.172063999999999</c:v>
                </c:pt>
                <c:pt idx="14">
                  <c:v>25.144058000000001</c:v>
                </c:pt>
                <c:pt idx="15">
                  <c:v>25.129128000000001</c:v>
                </c:pt>
                <c:pt idx="16">
                  <c:v>25.100199</c:v>
                </c:pt>
                <c:pt idx="17">
                  <c:v>25.076474999999999</c:v>
                </c:pt>
                <c:pt idx="18">
                  <c:v>25.067543000000001</c:v>
                </c:pt>
                <c:pt idx="19">
                  <c:v>25.081296999999999</c:v>
                </c:pt>
                <c:pt idx="20">
                  <c:v>25.086563000000002</c:v>
                </c:pt>
                <c:pt idx="21">
                  <c:v>25.136986</c:v>
                </c:pt>
                <c:pt idx="22">
                  <c:v>25.201174000000002</c:v>
                </c:pt>
                <c:pt idx="23">
                  <c:v>25.297713999999999</c:v>
                </c:pt>
                <c:pt idx="24">
                  <c:v>25.388252000000001</c:v>
                </c:pt>
                <c:pt idx="25">
                  <c:v>25.487273999999999</c:v>
                </c:pt>
                <c:pt idx="26">
                  <c:v>25.571445000000001</c:v>
                </c:pt>
                <c:pt idx="27">
                  <c:v>25.655134</c:v>
                </c:pt>
                <c:pt idx="28">
                  <c:v>25.752668</c:v>
                </c:pt>
                <c:pt idx="29">
                  <c:v>25.856693</c:v>
                </c:pt>
                <c:pt idx="30">
                  <c:v>25.962548999999999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B2-4ED5-B729-B7C5DE82A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20272"/>
        <c:axId val="-1246328432"/>
      </c:lineChart>
      <c:catAx>
        <c:axId val="-124632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84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28432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027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5.3499421916214797E-2"/>
          <c:w val="0.65340958507597968"/>
          <c:h val="0.85240586197359181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liquefied petroleum gas</c:v>
                </c:pt>
              </c:strCache>
            </c:strRef>
          </c:tx>
          <c:spPr>
            <a:ln w="22225" cap="rnd">
              <a:solidFill>
                <a:srgbClr val="0096D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2.9889999999999999</c:v>
                </c:pt>
                <c:pt idx="1">
                  <c:v>3.2549999999999999</c:v>
                </c:pt>
                <c:pt idx="2">
                  <c:v>3.6097260000000002</c:v>
                </c:pt>
                <c:pt idx="3">
                  <c:v>3.705562</c:v>
                </c:pt>
                <c:pt idx="4">
                  <c:v>3.807588</c:v>
                </c:pt>
                <c:pt idx="5">
                  <c:v>3.8959169999999999</c:v>
                </c:pt>
                <c:pt idx="6">
                  <c:v>3.9518970000000002</c:v>
                </c:pt>
                <c:pt idx="7">
                  <c:v>3.9932020000000001</c:v>
                </c:pt>
                <c:pt idx="8">
                  <c:v>4.0426900000000003</c:v>
                </c:pt>
                <c:pt idx="9">
                  <c:v>4.0965639999999999</c:v>
                </c:pt>
                <c:pt idx="10">
                  <c:v>4.1642390000000002</c:v>
                </c:pt>
                <c:pt idx="11">
                  <c:v>4.2272460000000001</c:v>
                </c:pt>
                <c:pt idx="12">
                  <c:v>4.2716500000000002</c:v>
                </c:pt>
                <c:pt idx="13">
                  <c:v>4.3235260000000002</c:v>
                </c:pt>
                <c:pt idx="14">
                  <c:v>4.3838999999999997</c:v>
                </c:pt>
                <c:pt idx="15">
                  <c:v>4.4342290000000002</c:v>
                </c:pt>
                <c:pt idx="16">
                  <c:v>4.4621329999999997</c:v>
                </c:pt>
                <c:pt idx="17">
                  <c:v>4.4990220000000001</c:v>
                </c:pt>
                <c:pt idx="18">
                  <c:v>4.5344110000000004</c:v>
                </c:pt>
                <c:pt idx="19">
                  <c:v>4.5572049999999997</c:v>
                </c:pt>
                <c:pt idx="20">
                  <c:v>4.565302</c:v>
                </c:pt>
                <c:pt idx="21">
                  <c:v>4.5802160000000001</c:v>
                </c:pt>
                <c:pt idx="22">
                  <c:v>4.6212359999999997</c:v>
                </c:pt>
                <c:pt idx="23">
                  <c:v>4.657368</c:v>
                </c:pt>
                <c:pt idx="24">
                  <c:v>4.6790409999999998</c:v>
                </c:pt>
                <c:pt idx="25">
                  <c:v>4.7066039999999996</c:v>
                </c:pt>
                <c:pt idx="26">
                  <c:v>4.7256580000000001</c:v>
                </c:pt>
                <c:pt idx="27">
                  <c:v>4.7453130000000003</c:v>
                </c:pt>
                <c:pt idx="28">
                  <c:v>4.7707030000000001</c:v>
                </c:pt>
                <c:pt idx="29">
                  <c:v>4.820659</c:v>
                </c:pt>
                <c:pt idx="30">
                  <c:v>4.8649040000000001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B2-4ED5-B729-B7C5DE82A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motor gasoline</c:v>
                </c:pt>
              </c:strCache>
            </c:strRef>
          </c:tx>
          <c:spPr>
            <a:ln w="22225" cap="rnd">
              <a:solidFill>
                <a:srgbClr val="67500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8.2219999999999995</c:v>
                </c:pt>
                <c:pt idx="1">
                  <c:v>8.9749999999999996</c:v>
                </c:pt>
                <c:pt idx="2">
                  <c:v>8.6472709999999999</c:v>
                </c:pt>
                <c:pt idx="3">
                  <c:v>8.6519779999999997</c:v>
                </c:pt>
                <c:pt idx="4">
                  <c:v>8.6264509999999994</c:v>
                </c:pt>
                <c:pt idx="5">
                  <c:v>8.5895290000000006</c:v>
                </c:pt>
                <c:pt idx="6">
                  <c:v>8.5375219999999992</c:v>
                </c:pt>
                <c:pt idx="7">
                  <c:v>8.4830310000000004</c:v>
                </c:pt>
                <c:pt idx="8">
                  <c:v>8.4303939999999997</c:v>
                </c:pt>
                <c:pt idx="9">
                  <c:v>8.3727750000000007</c:v>
                </c:pt>
                <c:pt idx="10">
                  <c:v>8.3225850000000001</c:v>
                </c:pt>
                <c:pt idx="11">
                  <c:v>8.2755810000000007</c:v>
                </c:pt>
                <c:pt idx="12">
                  <c:v>8.2325520000000001</c:v>
                </c:pt>
                <c:pt idx="13">
                  <c:v>8.2019669999999998</c:v>
                </c:pt>
                <c:pt idx="14">
                  <c:v>8.1797900000000006</c:v>
                </c:pt>
                <c:pt idx="15">
                  <c:v>8.1622190000000003</c:v>
                </c:pt>
                <c:pt idx="16">
                  <c:v>8.1433579999999992</c:v>
                </c:pt>
                <c:pt idx="17">
                  <c:v>8.1262310000000006</c:v>
                </c:pt>
                <c:pt idx="18">
                  <c:v>8.1129899999999999</c:v>
                </c:pt>
                <c:pt idx="19">
                  <c:v>8.1067540000000005</c:v>
                </c:pt>
                <c:pt idx="20">
                  <c:v>8.1044859999999996</c:v>
                </c:pt>
                <c:pt idx="21">
                  <c:v>8.1044959999999993</c:v>
                </c:pt>
                <c:pt idx="22">
                  <c:v>8.113137</c:v>
                </c:pt>
                <c:pt idx="23">
                  <c:v>8.1282650000000007</c:v>
                </c:pt>
                <c:pt idx="24">
                  <c:v>8.1455149999999996</c:v>
                </c:pt>
                <c:pt idx="25">
                  <c:v>8.1618049999999993</c:v>
                </c:pt>
                <c:pt idx="26">
                  <c:v>8.1798500000000001</c:v>
                </c:pt>
                <c:pt idx="27">
                  <c:v>8.1995330000000006</c:v>
                </c:pt>
                <c:pt idx="28">
                  <c:v>8.2232979999999998</c:v>
                </c:pt>
                <c:pt idx="29">
                  <c:v>8.2514210000000006</c:v>
                </c:pt>
                <c:pt idx="30">
                  <c:v>8.2802209999999992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B2-4ED5-B729-B7C5DE82A4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jet fuel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1.0760000000000001</c:v>
                </c:pt>
                <c:pt idx="1">
                  <c:v>1.542</c:v>
                </c:pt>
                <c:pt idx="2">
                  <c:v>1.5721670000000001</c:v>
                </c:pt>
                <c:pt idx="3">
                  <c:v>1.633723</c:v>
                </c:pt>
                <c:pt idx="4">
                  <c:v>1.665057</c:v>
                </c:pt>
                <c:pt idx="5">
                  <c:v>1.693854</c:v>
                </c:pt>
                <c:pt idx="6">
                  <c:v>1.7027699999999999</c:v>
                </c:pt>
                <c:pt idx="7">
                  <c:v>1.710599</c:v>
                </c:pt>
                <c:pt idx="8">
                  <c:v>1.724974</c:v>
                </c:pt>
                <c:pt idx="9">
                  <c:v>1.7354769999999999</c:v>
                </c:pt>
                <c:pt idx="10">
                  <c:v>1.7499499999999999</c:v>
                </c:pt>
                <c:pt idx="11">
                  <c:v>1.768529</c:v>
                </c:pt>
                <c:pt idx="12">
                  <c:v>1.7915430000000001</c:v>
                </c:pt>
                <c:pt idx="13">
                  <c:v>1.8156270000000001</c:v>
                </c:pt>
                <c:pt idx="14">
                  <c:v>1.8398870000000001</c:v>
                </c:pt>
                <c:pt idx="15">
                  <c:v>1.863731</c:v>
                </c:pt>
                <c:pt idx="16">
                  <c:v>1.882253</c:v>
                </c:pt>
                <c:pt idx="17">
                  <c:v>1.8985369999999999</c:v>
                </c:pt>
                <c:pt idx="18">
                  <c:v>1.9169499999999999</c:v>
                </c:pt>
                <c:pt idx="19">
                  <c:v>1.9361269999999999</c:v>
                </c:pt>
                <c:pt idx="20">
                  <c:v>1.9587939999999999</c:v>
                </c:pt>
                <c:pt idx="21">
                  <c:v>1.9809969999999999</c:v>
                </c:pt>
                <c:pt idx="22">
                  <c:v>2.0061279999999999</c:v>
                </c:pt>
                <c:pt idx="23">
                  <c:v>2.0321389999999999</c:v>
                </c:pt>
                <c:pt idx="24">
                  <c:v>2.0596079999999999</c:v>
                </c:pt>
                <c:pt idx="25">
                  <c:v>2.0852210000000002</c:v>
                </c:pt>
                <c:pt idx="26">
                  <c:v>2.1096349999999999</c:v>
                </c:pt>
                <c:pt idx="27">
                  <c:v>2.1316820000000001</c:v>
                </c:pt>
                <c:pt idx="28">
                  <c:v>2.1520619999999999</c:v>
                </c:pt>
                <c:pt idx="29">
                  <c:v>2.1707610000000002</c:v>
                </c:pt>
                <c:pt idx="30">
                  <c:v>2.1896179999999998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distillate fuel oil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3.7519999999999998</c:v>
                </c:pt>
                <c:pt idx="1">
                  <c:v>3.9590000000000001</c:v>
                </c:pt>
                <c:pt idx="2">
                  <c:v>3.8652730000000002</c:v>
                </c:pt>
                <c:pt idx="3">
                  <c:v>3.8742480000000001</c:v>
                </c:pt>
                <c:pt idx="4">
                  <c:v>3.8887520000000002</c:v>
                </c:pt>
                <c:pt idx="5">
                  <c:v>3.923565</c:v>
                </c:pt>
                <c:pt idx="6">
                  <c:v>3.9205429999999999</c:v>
                </c:pt>
                <c:pt idx="7">
                  <c:v>3.9119739999999998</c:v>
                </c:pt>
                <c:pt idx="8">
                  <c:v>3.8945720000000001</c:v>
                </c:pt>
                <c:pt idx="9">
                  <c:v>3.8765839999999998</c:v>
                </c:pt>
                <c:pt idx="10">
                  <c:v>3.8505669999999999</c:v>
                </c:pt>
                <c:pt idx="11">
                  <c:v>3.8436159999999999</c:v>
                </c:pt>
                <c:pt idx="12">
                  <c:v>3.8268870000000001</c:v>
                </c:pt>
                <c:pt idx="13">
                  <c:v>3.8139940000000001</c:v>
                </c:pt>
                <c:pt idx="14">
                  <c:v>3.8070550000000001</c:v>
                </c:pt>
                <c:pt idx="15">
                  <c:v>3.802737</c:v>
                </c:pt>
                <c:pt idx="16">
                  <c:v>3.7961260000000001</c:v>
                </c:pt>
                <c:pt idx="17">
                  <c:v>3.7890489999999999</c:v>
                </c:pt>
                <c:pt idx="18">
                  <c:v>3.7885710000000001</c:v>
                </c:pt>
                <c:pt idx="19">
                  <c:v>3.790232</c:v>
                </c:pt>
                <c:pt idx="20">
                  <c:v>3.7918129999999999</c:v>
                </c:pt>
                <c:pt idx="21">
                  <c:v>3.7950659999999998</c:v>
                </c:pt>
                <c:pt idx="22">
                  <c:v>3.815734</c:v>
                </c:pt>
                <c:pt idx="23">
                  <c:v>3.8338109999999999</c:v>
                </c:pt>
                <c:pt idx="24">
                  <c:v>3.8542969999999999</c:v>
                </c:pt>
                <c:pt idx="25">
                  <c:v>3.867991</c:v>
                </c:pt>
                <c:pt idx="26">
                  <c:v>3.885901</c:v>
                </c:pt>
                <c:pt idx="27">
                  <c:v>3.9017900000000001</c:v>
                </c:pt>
                <c:pt idx="28">
                  <c:v>3.9206150000000002</c:v>
                </c:pt>
                <c:pt idx="29">
                  <c:v>3.9408970000000001</c:v>
                </c:pt>
                <c:pt idx="30">
                  <c:v>3.96279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B2-4ED5-B729-B7C5DE82A477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residual fuel oil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0.222</c:v>
                </c:pt>
                <c:pt idx="1">
                  <c:v>0.251</c:v>
                </c:pt>
                <c:pt idx="2">
                  <c:v>0.34562399999999999</c:v>
                </c:pt>
                <c:pt idx="3">
                  <c:v>0.34130899999999997</c:v>
                </c:pt>
                <c:pt idx="4">
                  <c:v>0.33371000000000001</c:v>
                </c:pt>
                <c:pt idx="5">
                  <c:v>0.29611799999999999</c:v>
                </c:pt>
                <c:pt idx="6">
                  <c:v>0.29579899999999998</c:v>
                </c:pt>
                <c:pt idx="7">
                  <c:v>0.28190700000000002</c:v>
                </c:pt>
                <c:pt idx="8">
                  <c:v>0.27916099999999999</c:v>
                </c:pt>
                <c:pt idx="9">
                  <c:v>0.27655099999999999</c:v>
                </c:pt>
                <c:pt idx="10">
                  <c:v>0.29544300000000001</c:v>
                </c:pt>
                <c:pt idx="11">
                  <c:v>0.27818999999999999</c:v>
                </c:pt>
                <c:pt idx="12">
                  <c:v>0.27692600000000001</c:v>
                </c:pt>
                <c:pt idx="13">
                  <c:v>0.27538400000000002</c:v>
                </c:pt>
                <c:pt idx="14">
                  <c:v>0.27400099999999999</c:v>
                </c:pt>
                <c:pt idx="15">
                  <c:v>0.27238099999999998</c:v>
                </c:pt>
                <c:pt idx="16">
                  <c:v>0.27094200000000002</c:v>
                </c:pt>
                <c:pt idx="17">
                  <c:v>0.27210400000000001</c:v>
                </c:pt>
                <c:pt idx="18">
                  <c:v>0.26869700000000002</c:v>
                </c:pt>
                <c:pt idx="19">
                  <c:v>0.26835700000000001</c:v>
                </c:pt>
                <c:pt idx="20">
                  <c:v>0.257496</c:v>
                </c:pt>
                <c:pt idx="21">
                  <c:v>0.263795</c:v>
                </c:pt>
                <c:pt idx="22">
                  <c:v>0.25087100000000001</c:v>
                </c:pt>
                <c:pt idx="23">
                  <c:v>0.24960299999999999</c:v>
                </c:pt>
                <c:pt idx="24">
                  <c:v>0.241339</c:v>
                </c:pt>
                <c:pt idx="25">
                  <c:v>0.24508199999999999</c:v>
                </c:pt>
                <c:pt idx="26">
                  <c:v>0.23886599999999999</c:v>
                </c:pt>
                <c:pt idx="27">
                  <c:v>0.235293</c:v>
                </c:pt>
                <c:pt idx="28">
                  <c:v>0.23430100000000001</c:v>
                </c:pt>
                <c:pt idx="29">
                  <c:v>0.233955</c:v>
                </c:pt>
                <c:pt idx="30">
                  <c:v>0.23253499999999999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B2-4ED5-B729-B7C5DE82A47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ln w="2222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1.7929999999999999</c:v>
                </c:pt>
                <c:pt idx="1">
                  <c:v>1.9019999999999999</c:v>
                </c:pt>
                <c:pt idx="2">
                  <c:v>1.8098970000000001</c:v>
                </c:pt>
                <c:pt idx="3">
                  <c:v>1.816249</c:v>
                </c:pt>
                <c:pt idx="4">
                  <c:v>1.807728</c:v>
                </c:pt>
                <c:pt idx="5">
                  <c:v>1.8215790000000001</c:v>
                </c:pt>
                <c:pt idx="6">
                  <c:v>1.832354</c:v>
                </c:pt>
                <c:pt idx="7">
                  <c:v>1.842665</c:v>
                </c:pt>
                <c:pt idx="8">
                  <c:v>1.8557760000000001</c:v>
                </c:pt>
                <c:pt idx="9">
                  <c:v>1.869629</c:v>
                </c:pt>
                <c:pt idx="10">
                  <c:v>1.878015</c:v>
                </c:pt>
                <c:pt idx="11">
                  <c:v>1.889208</c:v>
                </c:pt>
                <c:pt idx="12">
                  <c:v>1.8988259999999999</c:v>
                </c:pt>
                <c:pt idx="13">
                  <c:v>1.90594</c:v>
                </c:pt>
                <c:pt idx="14">
                  <c:v>1.9211510000000001</c:v>
                </c:pt>
                <c:pt idx="15">
                  <c:v>1.928938</c:v>
                </c:pt>
                <c:pt idx="16">
                  <c:v>1.942982</c:v>
                </c:pt>
                <c:pt idx="17">
                  <c:v>1.9574590000000001</c:v>
                </c:pt>
                <c:pt idx="18">
                  <c:v>1.962909</c:v>
                </c:pt>
                <c:pt idx="19">
                  <c:v>1.969185</c:v>
                </c:pt>
                <c:pt idx="20">
                  <c:v>1.968737</c:v>
                </c:pt>
                <c:pt idx="21">
                  <c:v>1.9737130000000001</c:v>
                </c:pt>
                <c:pt idx="22">
                  <c:v>1.9782839999999999</c:v>
                </c:pt>
                <c:pt idx="23">
                  <c:v>1.9777340000000001</c:v>
                </c:pt>
                <c:pt idx="24">
                  <c:v>1.983579</c:v>
                </c:pt>
                <c:pt idx="25">
                  <c:v>1.9957860000000001</c:v>
                </c:pt>
                <c:pt idx="26">
                  <c:v>1.99847</c:v>
                </c:pt>
                <c:pt idx="27">
                  <c:v>2.0104440000000001</c:v>
                </c:pt>
                <c:pt idx="28">
                  <c:v>2.026478</c:v>
                </c:pt>
                <c:pt idx="29">
                  <c:v>2.0368970000000002</c:v>
                </c:pt>
                <c:pt idx="30">
                  <c:v>2.0547949999999999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2B2-4ED5-B729-B7C5DE82A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18640"/>
        <c:axId val="-1246330064"/>
      </c:lineChart>
      <c:catAx>
        <c:axId val="-124631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300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3006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1864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08496535560666E-2"/>
          <c:y val="6.3886468253878573E-2"/>
          <c:w val="0.82201153643294222"/>
          <c:h val="0.84527444512211458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petroleum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2.185276</c:v>
                </c:pt>
                <c:pt idx="1">
                  <c:v>2.1309070000000001</c:v>
                </c:pt>
                <c:pt idx="2">
                  <c:v>2.1784560000000002</c:v>
                </c:pt>
                <c:pt idx="3">
                  <c:v>2.1827649999999998</c:v>
                </c:pt>
                <c:pt idx="4">
                  <c:v>2.2236560000000001</c:v>
                </c:pt>
                <c:pt idx="5">
                  <c:v>2.2139189999999997</c:v>
                </c:pt>
                <c:pt idx="6">
                  <c:v>2.2992060000000003</c:v>
                </c:pt>
                <c:pt idx="7">
                  <c:v>2.3180549999999998</c:v>
                </c:pt>
                <c:pt idx="8">
                  <c:v>2.3630300000000002</c:v>
                </c:pt>
                <c:pt idx="9">
                  <c:v>2.422031</c:v>
                </c:pt>
                <c:pt idx="10">
                  <c:v>2.4540680000000004</c:v>
                </c:pt>
                <c:pt idx="11">
                  <c:v>2.4724390000000001</c:v>
                </c:pt>
                <c:pt idx="12">
                  <c:v>2.4708319999999997</c:v>
                </c:pt>
                <c:pt idx="13">
                  <c:v>2.5167459999999999</c:v>
                </c:pt>
                <c:pt idx="14">
                  <c:v>2.6064059999999998</c:v>
                </c:pt>
                <c:pt idx="15">
                  <c:v>2.6228470000000002</c:v>
                </c:pt>
                <c:pt idx="16">
                  <c:v>2.5841419999999999</c:v>
                </c:pt>
                <c:pt idx="17">
                  <c:v>2.5731979999999997</c:v>
                </c:pt>
                <c:pt idx="18">
                  <c:v>2.4096060000000001</c:v>
                </c:pt>
                <c:pt idx="19">
                  <c:v>2.2711460000000003</c:v>
                </c:pt>
                <c:pt idx="20">
                  <c:v>2.2957620000000003</c:v>
                </c:pt>
                <c:pt idx="21">
                  <c:v>2.2472600000000003</c:v>
                </c:pt>
                <c:pt idx="22">
                  <c:v>2.1885859999999999</c:v>
                </c:pt>
                <c:pt idx="23">
                  <c:v>2.2176709999999997</c:v>
                </c:pt>
                <c:pt idx="24">
                  <c:v>2.2485490000000001</c:v>
                </c:pt>
                <c:pt idx="25">
                  <c:v>2.2879800000000001</c:v>
                </c:pt>
                <c:pt idx="26">
                  <c:v>2.3106629999999999</c:v>
                </c:pt>
                <c:pt idx="27">
                  <c:v>2.3284119999999997</c:v>
                </c:pt>
                <c:pt idx="28">
                  <c:v>2.3740039999999998</c:v>
                </c:pt>
                <c:pt idx="29">
                  <c:v>2.3654890000000002</c:v>
                </c:pt>
                <c:pt idx="30">
                  <c:v>2.015744019</c:v>
                </c:pt>
                <c:pt idx="31">
                  <c:v>2.1223283689999999</c:v>
                </c:pt>
                <c:pt idx="32">
                  <c:v>2.185958496</c:v>
                </c:pt>
                <c:pt idx="33">
                  <c:v>2.1959638670000001</c:v>
                </c:pt>
                <c:pt idx="34">
                  <c:v>2.1947539059999999</c:v>
                </c:pt>
                <c:pt idx="35">
                  <c:v>2.187734131</c:v>
                </c:pt>
                <c:pt idx="36">
                  <c:v>2.183594238</c:v>
                </c:pt>
                <c:pt idx="37">
                  <c:v>2.173197021</c:v>
                </c:pt>
                <c:pt idx="38">
                  <c:v>2.1670893549999999</c:v>
                </c:pt>
                <c:pt idx="39">
                  <c:v>2.1599252929999997</c:v>
                </c:pt>
                <c:pt idx="40">
                  <c:v>2.1582084960000003</c:v>
                </c:pt>
                <c:pt idx="41">
                  <c:v>2.1498720699999998</c:v>
                </c:pt>
                <c:pt idx="42">
                  <c:v>2.1463925779999999</c:v>
                </c:pt>
                <c:pt idx="43">
                  <c:v>2.1448706049999999</c:v>
                </c:pt>
                <c:pt idx="44">
                  <c:v>2.146858398</c:v>
                </c:pt>
                <c:pt idx="45">
                  <c:v>2.1486567380000001</c:v>
                </c:pt>
                <c:pt idx="46">
                  <c:v>2.14955249</c:v>
                </c:pt>
                <c:pt idx="47">
                  <c:v>2.1506145019999998</c:v>
                </c:pt>
                <c:pt idx="48">
                  <c:v>2.1520971679999996</c:v>
                </c:pt>
                <c:pt idx="49">
                  <c:v>2.1551916500000003</c:v>
                </c:pt>
                <c:pt idx="50">
                  <c:v>2.1577819819999999</c:v>
                </c:pt>
                <c:pt idx="51">
                  <c:v>2.1642116700000003</c:v>
                </c:pt>
                <c:pt idx="52">
                  <c:v>2.169441162</c:v>
                </c:pt>
                <c:pt idx="53">
                  <c:v>2.1778950199999998</c:v>
                </c:pt>
                <c:pt idx="54">
                  <c:v>2.1852419429999999</c:v>
                </c:pt>
                <c:pt idx="55">
                  <c:v>2.19533252</c:v>
                </c:pt>
                <c:pt idx="56">
                  <c:v>2.2017949219999999</c:v>
                </c:pt>
                <c:pt idx="57">
                  <c:v>2.2097636720000002</c:v>
                </c:pt>
                <c:pt idx="58">
                  <c:v>2.2198767090000002</c:v>
                </c:pt>
                <c:pt idx="59">
                  <c:v>2.2295856930000002</c:v>
                </c:pt>
                <c:pt idx="60">
                  <c:v>2.240569824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BA-493C-B3C9-92A237D6EF9B}"/>
            </c:ext>
          </c:extLst>
        </c:ser>
        <c:ser>
          <c:idx val="7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1.0273079999999999</c:v>
                </c:pt>
                <c:pt idx="1">
                  <c:v>1.0490730000000001</c:v>
                </c:pt>
                <c:pt idx="2">
                  <c:v>1.0846230000000001</c:v>
                </c:pt>
                <c:pt idx="3">
                  <c:v>1.1113309999999998</c:v>
                </c:pt>
                <c:pt idx="4">
                  <c:v>1.136951</c:v>
                </c:pt>
                <c:pt idx="5">
                  <c:v>1.185835</c:v>
                </c:pt>
                <c:pt idx="6">
                  <c:v>1.207144</c:v>
                </c:pt>
                <c:pt idx="7">
                  <c:v>1.2141780000000002</c:v>
                </c:pt>
                <c:pt idx="8">
                  <c:v>1.1930889999999998</c:v>
                </c:pt>
                <c:pt idx="9">
                  <c:v>1.1976089999999999</c:v>
                </c:pt>
                <c:pt idx="10">
                  <c:v>1.246173</c:v>
                </c:pt>
                <c:pt idx="11">
                  <c:v>1.1927070000000002</c:v>
                </c:pt>
                <c:pt idx="12">
                  <c:v>1.231363</c:v>
                </c:pt>
                <c:pt idx="13">
                  <c:v>1.1963309999999998</c:v>
                </c:pt>
                <c:pt idx="14">
                  <c:v>1.2013289999999999</c:v>
                </c:pt>
                <c:pt idx="15">
                  <c:v>1.183406</c:v>
                </c:pt>
                <c:pt idx="16">
                  <c:v>1.1706259999999999</c:v>
                </c:pt>
                <c:pt idx="17">
                  <c:v>1.2458589999999998</c:v>
                </c:pt>
                <c:pt idx="18">
                  <c:v>1.2552290000000002</c:v>
                </c:pt>
                <c:pt idx="19">
                  <c:v>1.2335119999999999</c:v>
                </c:pt>
                <c:pt idx="20">
                  <c:v>1.2915460000000001</c:v>
                </c:pt>
                <c:pt idx="21">
                  <c:v>1.3114220000000001</c:v>
                </c:pt>
                <c:pt idx="22">
                  <c:v>1.371561</c:v>
                </c:pt>
                <c:pt idx="23">
                  <c:v>1.409354</c:v>
                </c:pt>
                <c:pt idx="24">
                  <c:v>1.4395260000000001</c:v>
                </c:pt>
                <c:pt idx="25">
                  <c:v>1.4829839999999999</c:v>
                </c:pt>
                <c:pt idx="26">
                  <c:v>1.493981</c:v>
                </c:pt>
                <c:pt idx="27">
                  <c:v>1.475042</c:v>
                </c:pt>
                <c:pt idx="28">
                  <c:v>1.6355930000000001</c:v>
                </c:pt>
                <c:pt idx="29">
                  <c:v>1.689155</c:v>
                </c:pt>
                <c:pt idx="30">
                  <c:v>1.6752073969999999</c:v>
                </c:pt>
                <c:pt idx="31">
                  <c:v>1.5758598629999998</c:v>
                </c:pt>
                <c:pt idx="32">
                  <c:v>1.5843111570000001</c:v>
                </c:pt>
                <c:pt idx="33">
                  <c:v>1.624368652</c:v>
                </c:pt>
                <c:pt idx="34">
                  <c:v>1.636765381</c:v>
                </c:pt>
                <c:pt idx="35">
                  <c:v>1.6759758300000001</c:v>
                </c:pt>
                <c:pt idx="36">
                  <c:v>1.692099609</c:v>
                </c:pt>
                <c:pt idx="37">
                  <c:v>1.692767578</c:v>
                </c:pt>
                <c:pt idx="38">
                  <c:v>1.687022217</c:v>
                </c:pt>
                <c:pt idx="39">
                  <c:v>1.6896293949999999</c:v>
                </c:pt>
                <c:pt idx="40">
                  <c:v>1.6833334959999999</c:v>
                </c:pt>
                <c:pt idx="41">
                  <c:v>1.6912504879999999</c:v>
                </c:pt>
                <c:pt idx="42">
                  <c:v>1.694447998</c:v>
                </c:pt>
                <c:pt idx="43">
                  <c:v>1.698314941</c:v>
                </c:pt>
                <c:pt idx="44">
                  <c:v>1.705332764</c:v>
                </c:pt>
                <c:pt idx="45">
                  <c:v>1.7050863039999999</c:v>
                </c:pt>
                <c:pt idx="46">
                  <c:v>1.7122370609999999</c:v>
                </c:pt>
                <c:pt idx="47">
                  <c:v>1.7243818360000001</c:v>
                </c:pt>
                <c:pt idx="48">
                  <c:v>1.7410368650000001</c:v>
                </c:pt>
                <c:pt idx="49">
                  <c:v>1.7574147949999999</c:v>
                </c:pt>
                <c:pt idx="50">
                  <c:v>1.774251343</c:v>
                </c:pt>
                <c:pt idx="51">
                  <c:v>1.784940918</c:v>
                </c:pt>
                <c:pt idx="52">
                  <c:v>1.8033046879999999</c:v>
                </c:pt>
                <c:pt idx="53">
                  <c:v>1.82504895</c:v>
                </c:pt>
                <c:pt idx="54">
                  <c:v>1.840999268</c:v>
                </c:pt>
                <c:pt idx="55">
                  <c:v>1.8541684569999999</c:v>
                </c:pt>
                <c:pt idx="56">
                  <c:v>1.8664145510000001</c:v>
                </c:pt>
                <c:pt idx="57">
                  <c:v>1.878144043</c:v>
                </c:pt>
                <c:pt idx="58">
                  <c:v>1.8922358400000001</c:v>
                </c:pt>
                <c:pt idx="59">
                  <c:v>1.9064162599999999</c:v>
                </c:pt>
                <c:pt idx="60">
                  <c:v>1.9235871580000001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BA-493C-B3C9-92A237D6EF9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1.821142</c:v>
                </c:pt>
                <c:pt idx="1">
                  <c:v>1.8070219999999999</c:v>
                </c:pt>
                <c:pt idx="2">
                  <c:v>1.8229819999999999</c:v>
                </c:pt>
                <c:pt idx="3">
                  <c:v>1.882647</c:v>
                </c:pt>
                <c:pt idx="4">
                  <c:v>1.89324</c:v>
                </c:pt>
                <c:pt idx="5">
                  <c:v>1.9131149999999999</c:v>
                </c:pt>
                <c:pt idx="6">
                  <c:v>1.9954829999999999</c:v>
                </c:pt>
                <c:pt idx="7">
                  <c:v>2.0399340000000001</c:v>
                </c:pt>
                <c:pt idx="8">
                  <c:v>2.0647410000000002</c:v>
                </c:pt>
                <c:pt idx="9">
                  <c:v>2.0626819999999997</c:v>
                </c:pt>
                <c:pt idx="10">
                  <c:v>2.1558069999999998</c:v>
                </c:pt>
                <c:pt idx="11">
                  <c:v>2.088292</c:v>
                </c:pt>
                <c:pt idx="12">
                  <c:v>2.0939259999999997</c:v>
                </c:pt>
                <c:pt idx="13">
                  <c:v>2.134995</c:v>
                </c:pt>
                <c:pt idx="14">
                  <c:v>2.1595300000000002</c:v>
                </c:pt>
                <c:pt idx="15">
                  <c:v>2.1812750000000003</c:v>
                </c:pt>
                <c:pt idx="16">
                  <c:v>2.1470770000000003</c:v>
                </c:pt>
                <c:pt idx="17">
                  <c:v>2.1723699999999999</c:v>
                </c:pt>
                <c:pt idx="18">
                  <c:v>2.1397399999999998</c:v>
                </c:pt>
                <c:pt idx="19">
                  <c:v>1.8757349999999999</c:v>
                </c:pt>
                <c:pt idx="20">
                  <c:v>1.9858659999999999</c:v>
                </c:pt>
                <c:pt idx="21">
                  <c:v>1.875481</c:v>
                </c:pt>
                <c:pt idx="22">
                  <c:v>1.656979</c:v>
                </c:pt>
                <c:pt idx="23">
                  <c:v>1.71753</c:v>
                </c:pt>
                <c:pt idx="24">
                  <c:v>1.7136130000000001</c:v>
                </c:pt>
                <c:pt idx="25">
                  <c:v>1.4803900000000001</c:v>
                </c:pt>
                <c:pt idx="26">
                  <c:v>1.354217</c:v>
                </c:pt>
                <c:pt idx="27">
                  <c:v>1.3160340000000001</c:v>
                </c:pt>
                <c:pt idx="28">
                  <c:v>1.260292</c:v>
                </c:pt>
                <c:pt idx="29">
                  <c:v>1.0759400000000001</c:v>
                </c:pt>
                <c:pt idx="30">
                  <c:v>0.86115466299999999</c:v>
                </c:pt>
                <c:pt idx="31">
                  <c:v>1.016419556</c:v>
                </c:pt>
                <c:pt idx="32">
                  <c:v>1.0639949950000001</c:v>
                </c:pt>
                <c:pt idx="33">
                  <c:v>0.93786254899999999</c:v>
                </c:pt>
                <c:pt idx="34">
                  <c:v>0.84577069100000002</c:v>
                </c:pt>
                <c:pt idx="35">
                  <c:v>0.74866668700000005</c:v>
                </c:pt>
                <c:pt idx="36">
                  <c:v>0.76368133500000002</c:v>
                </c:pt>
                <c:pt idx="37">
                  <c:v>0.73850244099999995</c:v>
                </c:pt>
                <c:pt idx="38">
                  <c:v>0.74152239999999991</c:v>
                </c:pt>
                <c:pt idx="39">
                  <c:v>0.74090808100000005</c:v>
                </c:pt>
                <c:pt idx="40">
                  <c:v>0.73133105499999995</c:v>
                </c:pt>
                <c:pt idx="41">
                  <c:v>0.71886865200000005</c:v>
                </c:pt>
                <c:pt idx="42">
                  <c:v>0.70662860100000002</c:v>
                </c:pt>
                <c:pt idx="43">
                  <c:v>0.70408093299999996</c:v>
                </c:pt>
                <c:pt idx="44">
                  <c:v>0.70222735599999997</c:v>
                </c:pt>
                <c:pt idx="45">
                  <c:v>0.68829150400000005</c:v>
                </c:pt>
                <c:pt idx="46">
                  <c:v>0.68652758800000002</c:v>
                </c:pt>
                <c:pt idx="47">
                  <c:v>0.67772290000000002</c:v>
                </c:pt>
                <c:pt idx="48">
                  <c:v>0.66049499499999997</c:v>
                </c:pt>
                <c:pt idx="49">
                  <c:v>0.6553118899999999</c:v>
                </c:pt>
                <c:pt idx="50">
                  <c:v>0.65267688000000001</c:v>
                </c:pt>
                <c:pt idx="51">
                  <c:v>0.64945013400000007</c:v>
                </c:pt>
                <c:pt idx="52">
                  <c:v>0.65119384800000002</c:v>
                </c:pt>
                <c:pt idx="53">
                  <c:v>0.64609515399999995</c:v>
                </c:pt>
                <c:pt idx="54">
                  <c:v>0.642297852</c:v>
                </c:pt>
                <c:pt idx="55">
                  <c:v>0.63039385999999997</c:v>
                </c:pt>
                <c:pt idx="56">
                  <c:v>0.62766241499999997</c:v>
                </c:pt>
                <c:pt idx="57">
                  <c:v>0.62672052</c:v>
                </c:pt>
                <c:pt idx="58">
                  <c:v>0.63010632300000002</c:v>
                </c:pt>
                <c:pt idx="59">
                  <c:v>0.63211413599999999</c:v>
                </c:pt>
                <c:pt idx="60">
                  <c:v>0.631452087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BA-493C-B3C9-92A237D6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6327888"/>
        <c:axId val="-1246327344"/>
      </c:lineChart>
      <c:catAx>
        <c:axId val="-124632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73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4632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low"/>
        <c:spPr>
          <a:noFill/>
          <a:ln w="12700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327888"/>
        <c:crossesAt val="3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0.56105</cdr:x>
      <cdr:y>0.46654</cdr:y>
    </cdr:from>
    <cdr:to>
      <cdr:x>1</cdr:x>
      <cdr:y>0.81953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2217" y="1442262"/>
          <a:ext cx="1699482" cy="1091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baseline="0" dirty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world change</a:t>
          </a:r>
        </a:p>
        <a:p xmlns:a="http://schemas.openxmlformats.org/drawingml/2006/main">
          <a:r>
            <a:rPr lang="en-US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Organization </a:t>
          </a:r>
          <a:r>
            <a:rPr lang="en-US" b="1" baseline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for </a:t>
          </a:r>
          <a:endParaRPr lang="en-US" b="1" baseline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Economic </a:t>
          </a:r>
        </a:p>
        <a:p xmlns:a="http://schemas.openxmlformats.org/drawingml/2006/main">
          <a:r>
            <a: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b="1" baseline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ooperation </a:t>
          </a:r>
          <a:r>
            <a:rPr lang="en-US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</a:p>
        <a:p xmlns:a="http://schemas.openxmlformats.org/drawingml/2006/main">
          <a:r>
            <a:rPr lang="en-US" b="1" baseline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</a:t>
          </a:r>
          <a:r>
            <a:rPr lang="en-US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(OECD)</a:t>
          </a:r>
        </a:p>
        <a:p xmlns:a="http://schemas.openxmlformats.org/drawingml/2006/main">
          <a:r>
            <a:rPr lang="en-US" b="1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non-OECD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baseline="0" dirty="0">
            <a:solidFill>
              <a:schemeClr val="accent5">
                <a:lumMod val="60000"/>
                <a:lumOff val="40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endParaRPr lang="en-US" sz="900" b="1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0.55883</cdr:x>
      <cdr:y>0.04398</cdr:y>
    </cdr:from>
    <cdr:to>
      <cdr:x>0.78105</cdr:x>
      <cdr:y>0.11204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87267" y="135969"/>
          <a:ext cx="790244" cy="210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forecast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0.28704</cdr:x>
      <cdr:y>0</cdr:y>
    </cdr:from>
    <cdr:to>
      <cdr:x>0.5</cdr:x>
      <cdr:y>0.11133</cdr:y>
    </cdr:to>
    <cdr:grpSp>
      <cdr:nvGrpSpPr>
        <cdr:cNvPr id="4" name="Group 3"/>
        <cdr:cNvGrpSpPr/>
      </cdr:nvGrpSpPr>
      <cdr:grpSpPr>
        <a:xfrm xmlns:a="http://schemas.openxmlformats.org/drawingml/2006/main">
          <a:off x="1128710" y="0"/>
          <a:ext cx="837409" cy="320354"/>
          <a:chOff x="2459338" y="103492"/>
          <a:chExt cx="1168384" cy="318718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459338" y="103492"/>
            <a:ext cx="1168384" cy="31871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 </a:t>
            </a:r>
            <a:r>
              <a:rPr lang="en-US" sz="1200" b="1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2020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history</a:t>
            </a:r>
            <a:r>
              <a:rPr lang="en-US" sz="1200" b="0" i="0" baseline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projections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0.79387</cdr:x>
      <cdr:y>0.38283</cdr:y>
    </cdr:from>
    <cdr:to>
      <cdr:x>1</cdr:x>
      <cdr:y>0.77446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3121686" y="1338869"/>
          <a:ext cx="810552" cy="1369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Economic Growth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Economic Growth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0.7006</cdr:x>
      <cdr:y>0.24449</cdr:y>
    </cdr:from>
    <cdr:to>
      <cdr:x>0.87058</cdr:x>
      <cdr:y>0.41658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818327" y="855040"/>
          <a:ext cx="683783" cy="601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onsite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generation</a:t>
          </a:r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bg1">
                <a:lumMod val="6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tx2"/>
              </a:solidFill>
              <a:ea typeface="Times New Roman" charset="0"/>
              <a:cs typeface="Times New Roman" charset="0"/>
            </a:rPr>
            <a:t>p</a:t>
          </a:r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urchased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electricity</a:t>
          </a:r>
          <a:endParaRPr lang="en-US" sz="1200" b="1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0.11158</cdr:x>
      <cdr:y>0.87659</cdr:y>
    </cdr:from>
    <cdr:to>
      <cdr:x>1</cdr:x>
      <cdr:y>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448856" y="2600242"/>
          <a:ext cx="3573869" cy="366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residential                      industrial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   commercial                  transportation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0.86794</cdr:x>
      <cdr:y>0.2342</cdr:y>
    </cdr:from>
    <cdr:to>
      <cdr:x>0.98841</cdr:x>
      <cdr:y>0.33421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8344949" y="848849"/>
          <a:ext cx="1158278" cy="36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additions</a:t>
          </a: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0.0862</cdr:x>
      <cdr:y>0.86264</cdr:y>
    </cdr:from>
    <cdr:to>
      <cdr:x>0.25723</cdr:x>
      <cdr:y>0.95499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689683" y="2505835"/>
          <a:ext cx="1368411" cy="268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 anchor="ctr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0.25684</cdr:x>
      <cdr:y>0.83232</cdr:y>
    </cdr:from>
    <cdr:to>
      <cdr:x>0.39116</cdr:x>
      <cdr:y>1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2054937" y="2417759"/>
          <a:ext cx="1074748" cy="487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Oil and </a:t>
          </a:r>
        </a:p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Gas Supply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0.41033</cdr:x>
      <cdr:y>0.83714</cdr:y>
    </cdr:from>
    <cdr:to>
      <cdr:x>0.5468</cdr:x>
      <cdr:y>1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3283078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High Oil and Gas Supply </a:t>
          </a:r>
          <a:r>
            <a:rPr lang="en-US" sz="10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case</a:t>
          </a:r>
        </a:p>
      </cdr:txBody>
    </cdr:sp>
  </cdr:relSizeAnchor>
  <cdr:relSizeAnchor xmlns:cdr="http://schemas.openxmlformats.org/drawingml/2006/chartDrawing">
    <cdr:from>
      <cdr:x>0.8693</cdr:x>
      <cdr:y>0.36156</cdr:y>
    </cdr:from>
    <cdr:to>
      <cdr:x>0.98706</cdr:x>
      <cdr:y>0.72509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8357976" y="1310485"/>
          <a:ext cx="1132223" cy="13176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4"/>
              </a:solidFill>
              <a:effectLst/>
              <a:latin typeface="+mn-lt"/>
              <a:ea typeface="+mn-ea"/>
              <a:cs typeface="+mn-cs"/>
            </a:rPr>
            <a:t>solar</a:t>
          </a:r>
          <a:endParaRPr lang="en-US" sz="1200" b="1" dirty="0">
            <a:solidFill>
              <a:schemeClr val="accent4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wind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accent1"/>
              </a:solidFill>
            </a:rPr>
            <a:t>natural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gas 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and oil</a:t>
          </a:r>
          <a:endParaRPr lang="en-US" sz="1200" b="1" i="0" dirty="0">
            <a:solidFill>
              <a:schemeClr val="accent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5"/>
              </a:solidFill>
              <a:effectLst/>
              <a:latin typeface="+mn-lt"/>
              <a:ea typeface="+mn-ea"/>
              <a:cs typeface="+mn-cs"/>
            </a:rPr>
            <a:t>nuclear</a:t>
          </a:r>
          <a:endParaRPr lang="en-US" sz="1200" b="1" dirty="0">
            <a:solidFill>
              <a:schemeClr val="accent5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other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0.38473</cdr:x>
      <cdr:y>0.6715</cdr:y>
    </cdr:from>
    <cdr:to>
      <cdr:x>0.41844</cdr:x>
      <cdr:y>0.75784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8220" y="1950607"/>
          <a:ext cx="269704" cy="250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kern="1200" dirty="0" smtClean="0">
              <a:solidFill>
                <a:srgbClr val="A33340"/>
              </a:solidFill>
            </a:rPr>
            <a:t>6</a:t>
          </a:r>
          <a:endParaRPr lang="en-US" sz="1200" kern="1200" dirty="0">
            <a:solidFill>
              <a:srgbClr val="A33340"/>
            </a:solidFill>
          </a:endParaRPr>
        </a:p>
      </cdr:txBody>
    </cdr:sp>
  </cdr:relSizeAnchor>
  <cdr:relSizeAnchor xmlns:cdr="http://schemas.openxmlformats.org/drawingml/2006/chartDrawing">
    <cdr:from>
      <cdr:x>0.37327</cdr:x>
      <cdr:y>0.74822</cdr:y>
    </cdr:from>
    <cdr:to>
      <cdr:x>0.38876</cdr:x>
      <cdr:y>0.76366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2986564" y="2173467"/>
          <a:ext cx="123936" cy="448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0.53392</cdr:x>
      <cdr:y>0.68133</cdr:y>
    </cdr:from>
    <cdr:to>
      <cdr:x>0.56443</cdr:x>
      <cdr:y>0.76619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271870" y="1979156"/>
          <a:ext cx="244164" cy="246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A33340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0.2269</cdr:x>
      <cdr:y>0.69273</cdr:y>
    </cdr:from>
    <cdr:to>
      <cdr:x>0.25971</cdr:x>
      <cdr:y>0.77751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815387" y="2012265"/>
          <a:ext cx="262538" cy="24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 smtClean="0">
              <a:solidFill>
                <a:srgbClr val="A33340"/>
              </a:solidFill>
            </a:rPr>
            <a:t>2</a:t>
          </a:r>
          <a:endParaRPr lang="en-US" sz="1200" kern="1200" dirty="0">
            <a:solidFill>
              <a:srgbClr val="A33340"/>
            </a:solidFill>
          </a:endParaRPr>
        </a:p>
      </cdr:txBody>
    </cdr:sp>
  </cdr:relSizeAnchor>
  <cdr:relSizeAnchor xmlns:cdr="http://schemas.openxmlformats.org/drawingml/2006/chartDrawing">
    <cdr:from>
      <cdr:x>0.22264</cdr:x>
      <cdr:y>0.75665</cdr:y>
    </cdr:from>
    <cdr:to>
      <cdr:x>0.23665</cdr:x>
      <cdr:y>0.78711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1781323" y="2197961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0.56405</cdr:x>
      <cdr:y>0.83714</cdr:y>
    </cdr:from>
    <cdr:to>
      <cdr:x>0.70052</cdr:x>
      <cdr:y>1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4512973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Renewables Cost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0.71251</cdr:x>
      <cdr:y>0.83714</cdr:y>
    </cdr:from>
    <cdr:to>
      <cdr:x>0.84897</cdr:x>
      <cdr:y>1</cdr:y>
    </cdr:to>
    <cdr:sp macro="" textlink="">
      <cdr:nvSpPr>
        <cdr:cNvPr id="16" name="TextBox 1"/>
        <cdr:cNvSpPr txBox="1"/>
      </cdr:nvSpPr>
      <cdr:spPr bwMode="auto">
        <a:xfrm xmlns:a="http://schemas.openxmlformats.org/drawingml/2006/main">
          <a:off x="5700757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dirty="0" smtClean="0">
              <a:solidFill>
                <a:srgbClr val="333333"/>
              </a:solidFill>
              <a:ea typeface="Times New Roman" charset="0"/>
              <a:cs typeface="Times New Roman" charset="0"/>
            </a:rPr>
            <a:t>High</a:t>
          </a:r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Renewables Cost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0.52876</cdr:x>
      <cdr:y>0.75383</cdr:y>
    </cdr:from>
    <cdr:to>
      <cdr:x>0.54277</cdr:x>
      <cdr:y>0.78429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230574" y="2189756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0.8295</cdr:x>
      <cdr:y>0.75873</cdr:y>
    </cdr:from>
    <cdr:to>
      <cdr:x>0.84351</cdr:x>
      <cdr:y>0.78919</cdr:y>
    </cdr:to>
    <cdr:cxnSp macro="">
      <cdr:nvCxnSpPr>
        <cdr:cNvPr id="18" name="Straight Connector 17"/>
        <cdr:cNvCxnSpPr/>
      </cdr:nvCxnSpPr>
      <cdr:spPr>
        <a:xfrm xmlns:a="http://schemas.openxmlformats.org/drawingml/2006/main" flipV="1">
          <a:off x="6636868" y="2203980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0.83375</cdr:x>
      <cdr:y>0.68623</cdr:y>
    </cdr:from>
    <cdr:to>
      <cdr:x>0.86427</cdr:x>
      <cdr:y>0.77108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670850" y="1993380"/>
          <a:ext cx="244164" cy="246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A33340"/>
              </a:solidFill>
            </a:rPr>
            <a:t>2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0.86134</cdr:x>
      <cdr:y>0.23249</cdr:y>
    </cdr:from>
    <cdr:to>
      <cdr:x>0.98547</cdr:x>
      <cdr:y>0.5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8037438" y="300834"/>
          <a:ext cx="1158301" cy="34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0.2271</cdr:x>
      <cdr:y>0.06046</cdr:y>
    </cdr:from>
    <cdr:to>
      <cdr:x>0.5</cdr:x>
      <cdr:y>0.20303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893011" y="187268"/>
          <a:ext cx="1073108" cy="441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0.26169</cdr:x>
      <cdr:y>0</cdr:y>
    </cdr:from>
    <cdr:to>
      <cdr:x>0.5926</cdr:x>
      <cdr:y>0.15063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868158" y="-1466698"/>
          <a:ext cx="1097802" cy="441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0.02357</cdr:x>
      <cdr:y>0.78251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043" y="2320483"/>
          <a:ext cx="7499928" cy="644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en-US" sz="1200" dirty="0" smtClean="0">
              <a:solidFill>
                <a:schemeClr val="tx1"/>
              </a:solidFill>
            </a:rPr>
            <a:t>            2020  </a:t>
          </a:r>
          <a:r>
            <a:rPr lang="en-US" sz="1200" dirty="0" smtClean="0"/>
            <a:t>                                            2050                   2050                   2050</a:t>
          </a:r>
        </a:p>
        <a:p xmlns:a="http://schemas.openxmlformats.org/drawingml/2006/main">
          <a:pPr algn="l"/>
          <a:r>
            <a:rPr lang="en-US" dirty="0" smtClean="0"/>
            <a:t>         Reference                   	                      Reference         High Oil and Gas   Low Oil and Gas </a:t>
          </a:r>
        </a:p>
        <a:p xmlns:a="http://schemas.openxmlformats.org/drawingml/2006/main">
          <a:pPr algn="l"/>
          <a:r>
            <a:rPr lang="en-US" dirty="0"/>
            <a:t> </a:t>
          </a:r>
          <a:r>
            <a:rPr lang="en-US" dirty="0" smtClean="0"/>
            <a:t>             case                                                     </a:t>
          </a:r>
          <a:r>
            <a:rPr lang="en-US" dirty="0" err="1" smtClean="0"/>
            <a:t>case</a:t>
          </a:r>
          <a:r>
            <a:rPr lang="en-US" dirty="0" smtClean="0"/>
            <a:t>                  Supply case           Supply case         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0.21438</cdr:x>
      <cdr:y>0.02532</cdr:y>
    </cdr:from>
    <cdr:to>
      <cdr:x>0.63288</cdr:x>
      <cdr:y>0.14127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842991" y="76519"/>
          <a:ext cx="1645642" cy="350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0.85764</cdr:x>
      <cdr:y>0.1896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3450050" cy="572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i="0" baseline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0.23052</cdr:x>
      <cdr:y>0.03411</cdr:y>
    </cdr:from>
    <cdr:to>
      <cdr:x>0.42368</cdr:x>
      <cdr:y>0.16405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27307" y="103053"/>
          <a:ext cx="777030" cy="392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0.81353</cdr:x>
      <cdr:y>0.0761</cdr:y>
    </cdr:from>
    <cdr:to>
      <cdr:x>1</cdr:x>
      <cdr:y>0.75673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509054" y="234243"/>
          <a:ext cx="1491946" cy="2095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0.02154</cdr:x>
      <cdr:y>0.75871</cdr:y>
    </cdr:from>
    <cdr:to>
      <cdr:x>0.09899</cdr:x>
      <cdr:y>0.87216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525" y="2346105"/>
          <a:ext cx="314762" cy="3508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18288" tIns="18288" rIns="18288" bIns="0" rtlCol="0" anchor="t" anchorCtr="1">
          <a:noAutofit/>
        </a:bodyPr>
        <a:lstStyle xmlns:a="http://schemas.openxmlformats.org/drawingml/2006/main"/>
        <a:p xmlns:a="http://schemas.openxmlformats.org/drawingml/2006/main">
          <a:r>
            <a:rPr lang="en-US" sz="950" baseline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//</a:t>
          </a:r>
        </a:p>
        <a:p xmlns:a="http://schemas.openxmlformats.org/drawingml/2006/main"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0</a:t>
          </a:r>
          <a:endParaRPr lang="en-US" sz="120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50" dirty="0" smtClean="0"/>
            <a:t> </a:t>
          </a:r>
          <a:endParaRPr lang="en-US" sz="95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0.14517</cdr:x>
      <cdr:y>0</cdr:y>
    </cdr:from>
    <cdr:to>
      <cdr:x>0.54062</cdr:x>
      <cdr:y>0.14955</cdr:y>
    </cdr:to>
    <cdr:grpSp>
      <cdr:nvGrpSpPr>
        <cdr:cNvPr id="3" name="Group 2"/>
        <cdr:cNvGrpSpPr/>
      </cdr:nvGrpSpPr>
      <cdr:grpSpPr>
        <a:xfrm xmlns:a="http://schemas.openxmlformats.org/drawingml/2006/main">
          <a:off x="570843" y="0"/>
          <a:ext cx="1555004" cy="445408"/>
          <a:chOff x="-4826" y="34833"/>
          <a:chExt cx="828989" cy="355547"/>
        </a:xfrm>
      </cdr:grpSpPr>
      <cdr:sp macro="" textlink="">
        <cdr:nvSpPr>
          <cdr:cNvPr id="5" name="TextBox 12"/>
          <cdr:cNvSpPr txBox="1"/>
        </cdr:nvSpPr>
        <cdr:spPr>
          <a:xfrm xmlns:a="http://schemas.openxmlformats.org/drawingml/2006/main">
            <a:off x="134008" y="34833"/>
            <a:ext cx="670321" cy="18830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/>
              <a:t>  2020</a:t>
            </a:r>
            <a:endParaRPr lang="en-US" sz="1200" b="1" dirty="0"/>
          </a:p>
        </cdr:txBody>
      </cdr:sp>
      <cdr:sp macro="" textlink="">
        <cdr:nvSpPr>
          <cdr:cNvPr id="6" name="TextBox 8"/>
          <cdr:cNvSpPr txBox="1"/>
        </cdr:nvSpPr>
        <cdr:spPr>
          <a:xfrm xmlns:a="http://schemas.openxmlformats.org/drawingml/2006/main">
            <a:off x="-4826" y="177754"/>
            <a:ext cx="828989" cy="2126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dirty="0" smtClean="0">
                <a:solidFill>
                  <a:schemeClr val="bg2"/>
                </a:solidFill>
              </a:rPr>
              <a:t>history   </a:t>
            </a:r>
            <a:r>
              <a:rPr lang="en-US" sz="1200" dirty="0">
                <a:solidFill>
                  <a:schemeClr val="bg2"/>
                </a:solidFill>
              </a:rPr>
              <a:t>projections</a:t>
            </a:r>
          </a:p>
        </cdr:txBody>
      </cdr:sp>
    </cdr:grpSp>
  </cdr:relSizeAnchor>
  <cdr:relSizeAnchor xmlns:cdr="http://schemas.openxmlformats.org/drawingml/2006/chartDrawing">
    <cdr:from>
      <cdr:x>0.4802</cdr:x>
      <cdr:y>0.52208</cdr:y>
    </cdr:from>
    <cdr:to>
      <cdr:x>0.9802</cdr:x>
      <cdr:y>0.71509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888279" y="1616979"/>
          <a:ext cx="1966119" cy="5977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Economic</a:t>
          </a:r>
          <a:r>
            <a:rPr lang="en-US" sz="1200" b="1" i="0" baseline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 Growth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Economic Growth</a:t>
          </a:r>
          <a:endParaRPr lang="en-US" sz="1200" i="0" dirty="0" smtClean="0">
            <a:solidFill>
              <a:schemeClr val="accent1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0.15295</cdr:x>
      <cdr:y>0</cdr:y>
    </cdr:from>
    <cdr:to>
      <cdr:x>0.52731</cdr:x>
      <cdr:y>0.14129</cdr:y>
    </cdr:to>
    <cdr:grpSp>
      <cdr:nvGrpSpPr>
        <cdr:cNvPr id="3" name="Group 2"/>
        <cdr:cNvGrpSpPr/>
      </cdr:nvGrpSpPr>
      <cdr:grpSpPr>
        <a:xfrm xmlns:a="http://schemas.openxmlformats.org/drawingml/2006/main">
          <a:off x="615324" y="0"/>
          <a:ext cx="1506067" cy="421608"/>
          <a:chOff x="19564" y="34833"/>
          <a:chExt cx="784765" cy="335920"/>
        </a:xfrm>
      </cdr:grpSpPr>
      <cdr:sp macro="" textlink="">
        <cdr:nvSpPr>
          <cdr:cNvPr id="5" name="TextBox 12"/>
          <cdr:cNvSpPr txBox="1"/>
        </cdr:nvSpPr>
        <cdr:spPr>
          <a:xfrm xmlns:a="http://schemas.openxmlformats.org/drawingml/2006/main">
            <a:off x="134008" y="34833"/>
            <a:ext cx="670321" cy="18830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/>
              <a:t>  2020</a:t>
            </a:r>
            <a:endParaRPr lang="en-US" sz="1200" b="1" dirty="0"/>
          </a:p>
        </cdr:txBody>
      </cdr:sp>
      <cdr:sp macro="" textlink="">
        <cdr:nvSpPr>
          <cdr:cNvPr id="6" name="TextBox 8"/>
          <cdr:cNvSpPr txBox="1"/>
        </cdr:nvSpPr>
        <cdr:spPr>
          <a:xfrm xmlns:a="http://schemas.openxmlformats.org/drawingml/2006/main">
            <a:off x="19564" y="182449"/>
            <a:ext cx="780394" cy="18830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dirty="0">
                <a:solidFill>
                  <a:schemeClr val="bg2"/>
                </a:solidFill>
              </a:rPr>
              <a:t>history  projections</a:t>
            </a:r>
          </a:p>
        </cdr:txBody>
      </cdr:sp>
    </cdr:grpSp>
  </cdr:relSizeAnchor>
  <cdr:relSizeAnchor xmlns:cdr="http://schemas.openxmlformats.org/drawingml/2006/chartDrawing">
    <cdr:from>
      <cdr:x>0.44357</cdr:x>
      <cdr:y>0.51701</cdr:y>
    </cdr:from>
    <cdr:to>
      <cdr:x>0.94357</cdr:x>
      <cdr:y>0.71002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784345" y="1575114"/>
          <a:ext cx="2011362" cy="5880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Economic</a:t>
          </a:r>
          <a:r>
            <a:rPr lang="en-US" sz="1200" b="1" i="0" baseline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 Growth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Economic Growth</a:t>
          </a:r>
          <a:endParaRPr lang="en-US" sz="1200" i="0" dirty="0" smtClean="0">
            <a:solidFill>
              <a:schemeClr val="accent1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0.73579</cdr:x>
      <cdr:y>0.06164</cdr:y>
    </cdr:from>
    <cdr:to>
      <cdr:x>0.98508</cdr:x>
      <cdr:y>0.7753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893301" y="184767"/>
          <a:ext cx="980268" cy="2139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endParaRPr lang="en-US" sz="1200" b="1" i="0" dirty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electric </a:t>
          </a:r>
          <a:r>
            <a:rPr lang="en-US" sz="1200" b="1" i="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power</a:t>
          </a: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chemeClr val="accent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industrial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chemeClr val="accent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solidFill>
              <a:srgbClr val="00395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3953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transportation</a:t>
          </a:r>
        </a:p>
        <a:p xmlns:a="http://schemas.openxmlformats.org/drawingml/2006/main">
          <a:pPr algn="l" eaLnBrk="0" hangingPunct="0"/>
          <a:endParaRPr lang="en-US" sz="1200" b="1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1" i="0" dirty="0" smtClean="0">
            <a:solidFill>
              <a:srgbClr val="C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1" dirty="0">
            <a:solidFill>
              <a:srgbClr val="C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1" i="0" dirty="0">
            <a:solidFill>
              <a:srgbClr val="C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dirty="0" smtClean="0">
              <a:solidFill>
                <a:srgbClr val="C00000"/>
              </a:solidFill>
              <a:ea typeface="Times New Roman" charset="0"/>
              <a:cs typeface="Times New Roman" charset="0"/>
            </a:rPr>
            <a:t>r</a:t>
          </a:r>
          <a:r>
            <a:rPr lang="en-US" sz="1200" b="1" i="0" dirty="0" smtClean="0">
              <a:solidFill>
                <a:srgbClr val="C00000"/>
              </a:solidFill>
              <a:latin typeface="+mn-lt"/>
              <a:ea typeface="Times New Roman" charset="0"/>
              <a:cs typeface="Times New Roman" charset="0"/>
            </a:rPr>
            <a:t>esidential</a:t>
          </a:r>
          <a:endParaRPr lang="en-US" sz="1200" b="1" i="0" dirty="0">
            <a:solidFill>
              <a:srgbClr val="E3A5AC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E3A5AC"/>
              </a:solidFill>
              <a:latin typeface="+mn-lt"/>
              <a:ea typeface="Times New Roman" charset="0"/>
              <a:cs typeface="Times New Roman" charset="0"/>
            </a:rPr>
            <a:t>commercial</a:t>
          </a:r>
          <a:endParaRPr lang="en-US" sz="1200" b="1" i="0" dirty="0">
            <a:solidFill>
              <a:srgbClr val="E3A5AC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0.18978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0" y="-1443593"/>
          <a:ext cx="4022725" cy="5673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0.25736</cdr:x>
      <cdr:y>0</cdr:y>
    </cdr:from>
    <cdr:to>
      <cdr:x>0.5</cdr:x>
      <cdr:y>0.1343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035288" y="-1443593"/>
          <a:ext cx="976074" cy="401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  <a:endParaRPr lang="en-US" sz="105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0.27305</cdr:x>
      <cdr:y>0.00571</cdr:y>
    </cdr:from>
    <cdr:to>
      <cdr:x>0.51923</cdr:x>
      <cdr:y>0.14001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073692" y="17672"/>
          <a:ext cx="968039" cy="415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  <a:endParaRPr lang="en-US" sz="105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0.77798</cdr:x>
      <cdr:y>0</cdr:y>
    </cdr:from>
    <cdr:to>
      <cdr:x>1</cdr:x>
      <cdr:y>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3101645" y="0"/>
          <a:ext cx="885139" cy="28674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petroleum</a:t>
          </a:r>
          <a:r>
            <a:rPr lang="en-US" sz="1200" b="1" i="0" baseline="0" dirty="0" smtClean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 and other liquids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0096D7"/>
              </a:solidFill>
              <a:latin typeface="+mn-lt"/>
              <a:ea typeface="Times New Roman" charset="0"/>
              <a:cs typeface="Times New Roman" charset="0"/>
            </a:rPr>
            <a:t>natural gas</a:t>
          </a: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5D9732"/>
              </a:solidFill>
              <a:latin typeface="+mn-lt"/>
              <a:ea typeface="Times New Roman" charset="0"/>
              <a:cs typeface="Times New Roman" charset="0"/>
            </a:rPr>
            <a:t>other renewable energy</a:t>
          </a: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1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A33340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002060"/>
              </a:solidFill>
              <a:latin typeface="+mn-lt"/>
              <a:ea typeface="Times New Roman" charset="0"/>
              <a:cs typeface="Times New Roman" charset="0"/>
            </a:rPr>
            <a:t>hydro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FFC000"/>
              </a:solidFill>
              <a:latin typeface="+mn-lt"/>
              <a:ea typeface="Times New Roman" charset="0"/>
              <a:cs typeface="Times New Roman" charset="0"/>
            </a:rPr>
            <a:t>liquid biofuels</a:t>
          </a:r>
          <a:endParaRPr lang="en-US" sz="1200" b="1" i="0" dirty="0" smtClean="0">
            <a:solidFill>
              <a:srgbClr val="FFC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0.72871</cdr:x>
      <cdr:y>0.10372</cdr:y>
    </cdr:from>
    <cdr:to>
      <cdr:x>0.99992</cdr:x>
      <cdr:y>0.84345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865461" y="293777"/>
          <a:ext cx="1066462" cy="2095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transportation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rgbClr val="5D9732"/>
              </a:solidFill>
              <a:ea typeface="Times New Roman" charset="0"/>
              <a:cs typeface="Times New Roman" charset="0"/>
            </a:rPr>
            <a:t>i</a:t>
          </a:r>
          <a:r>
            <a:rPr lang="en-US" sz="1200" b="1" dirty="0" smtClean="0">
              <a:solidFill>
                <a:srgbClr val="5D9732"/>
              </a:solidFill>
              <a:ea typeface="Times New Roman" charset="0"/>
              <a:cs typeface="Times New Roman" charset="0"/>
            </a:rPr>
            <a:t>ndustrial</a:t>
          </a:r>
        </a:p>
        <a:p xmlns:a="http://schemas.openxmlformats.org/drawingml/2006/main">
          <a:pPr eaLnBrk="0" hangingPunct="0"/>
          <a:endParaRPr lang="en-US" sz="1200" b="1" dirty="0">
            <a:solidFill>
              <a:srgbClr val="5D973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 smtClean="0">
            <a:solidFill>
              <a:srgbClr val="5D973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rgbClr val="5D973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commercial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chemeClr val="accent5">
                <a:lumMod val="60000"/>
                <a:lumOff val="40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A33340"/>
              </a:solidFill>
              <a:latin typeface="+mn-lt"/>
              <a:ea typeface="Times New Roman" charset="0"/>
              <a:cs typeface="Times New Roman" charset="0"/>
            </a:rPr>
            <a:t>residential</a:t>
          </a:r>
          <a:endParaRPr lang="en-US" sz="1200" b="1" i="0" baseline="0" dirty="0">
            <a:solidFill>
              <a:srgbClr val="A3334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electric power</a:t>
          </a:r>
          <a:endParaRPr lang="en-US" sz="1200" b="1" i="0" baseline="0" dirty="0">
            <a:solidFill>
              <a:schemeClr val="accent2">
                <a:lumMod val="60000"/>
                <a:lumOff val="4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0.64017</cdr:x>
      <cdr:y>0.22208</cdr:y>
    </cdr:from>
    <cdr:to>
      <cdr:x>0.88999</cdr:x>
      <cdr:y>0.76176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575228" y="687830"/>
          <a:ext cx="1004957" cy="16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 anchor="t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1" i="0" dirty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petroleum</a:t>
          </a:r>
        </a:p>
        <a:p xmlns:a="http://schemas.openxmlformats.org/drawingml/2006/main">
          <a:pPr algn="r" eaLnBrk="0" hangingPunct="0"/>
          <a:endParaRPr lang="en-US" sz="1200" b="1" i="0" dirty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1" i="0" dirty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</a:t>
          </a:r>
          <a:r>
            <a:rPr lang="en-US" sz="12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gas</a:t>
          </a:r>
        </a:p>
        <a:p xmlns:a="http://schemas.openxmlformats.org/drawingml/2006/main">
          <a:pPr algn="r" eaLnBrk="0" hangingPunct="0"/>
          <a:endParaRPr lang="en-US" sz="1200" b="1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1" i="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0.36926</cdr:x>
      <cdr:y>0</cdr:y>
    </cdr:from>
    <cdr:to>
      <cdr:x>0.63074</cdr:x>
      <cdr:y>0.15064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485431" y="0"/>
          <a:ext cx="1051862" cy="466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history   projections</a:t>
          </a:r>
        </a:p>
        <a:p xmlns:a="http://schemas.openxmlformats.org/drawingml/2006/main">
          <a:pPr eaLnBrk="0" hangingPunct="0"/>
          <a:endParaRPr lang="en-US" sz="1400" i="0" dirty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0.11929</cdr:x>
      <cdr:y>0.01055</cdr:y>
    </cdr:from>
    <cdr:to>
      <cdr:x>0.53596</cdr:x>
      <cdr:y>0.13989</cdr:y>
    </cdr:to>
    <cdr:sp macro="" textlink="">
      <cdr:nvSpPr>
        <cdr:cNvPr id="6" name="TextBox 3"/>
        <cdr:cNvSpPr txBox="1"/>
      </cdr:nvSpPr>
      <cdr:spPr bwMode="auto">
        <a:xfrm xmlns:a="http://schemas.openxmlformats.org/drawingml/2006/main">
          <a:off x="479889" y="31750"/>
          <a:ext cx="1676149" cy="38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t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     projections</a:t>
          </a:r>
        </a:p>
        <a:p xmlns:a="http://schemas.openxmlformats.org/drawingml/2006/main">
          <a:pPr eaLnBrk="0" hangingPunct="0"/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71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8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53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5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76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03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4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01604"/>
              </p:ext>
            </p:extLst>
          </p:nvPr>
        </p:nvGraphicFramePr>
        <p:xfrm>
          <a:off x="2572625" y="6589714"/>
          <a:ext cx="3541549" cy="1701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243"/>
                <a:gridCol w="392243"/>
                <a:gridCol w="392243"/>
                <a:gridCol w="591205"/>
                <a:gridCol w="591205"/>
                <a:gridCol w="591205"/>
                <a:gridCol w="591205"/>
              </a:tblGrid>
              <a:tr h="1362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change from 2020 (</a:t>
                      </a:r>
                      <a:r>
                        <a:rPr lang="en-US" sz="800" u="none" strike="noStrike" dirty="0" err="1">
                          <a:effectLst/>
                        </a:rPr>
                        <a:t>Tcf</a:t>
                      </a:r>
                      <a:r>
                        <a:rPr lang="en-US" sz="800" u="none" strike="noStrike" dirty="0">
                          <a:effectLst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</a:tr>
              <a:tr h="26172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4.78282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3.18868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10.30747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0.765735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11.71492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2.67055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</a:tr>
              <a:tr h="26172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residential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commercial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industrial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transportation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electric power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 exports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</a:tr>
              <a:tr h="2617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reference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</a:tr>
              <a:tr h="3901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high oil gas supply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</a:tr>
              <a:tr h="3901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low oil gas supply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5" marR="4865" marT="486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43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15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4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3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5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7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5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9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178308" indent="-178308">
              <a:spcBef>
                <a:spcPts val="1200"/>
              </a:spcBef>
              <a:spcAft>
                <a:spcPts val="450"/>
              </a:spcAft>
              <a:defRPr sz="1350"/>
            </a:lvl1pPr>
            <a:lvl2pPr marL="521208" indent="-178308">
              <a:spcAft>
                <a:spcPts val="300"/>
              </a:spcAft>
              <a:defRPr sz="1050"/>
            </a:lvl2pPr>
            <a:lvl3pPr marL="816102" indent="-130302">
              <a:spcAft>
                <a:spcPts val="300"/>
              </a:spcAft>
              <a:defRPr sz="1050"/>
            </a:lvl3pPr>
            <a:lvl4pPr marL="1207008" indent="-178308">
              <a:spcAft>
                <a:spcPts val="300"/>
              </a:spcAft>
              <a:defRPr sz="1050"/>
            </a:lvl4pPr>
            <a:lvl5pPr marL="1501902" indent="-130302"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6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75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350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750" i="1"/>
            </a:lvl1pPr>
            <a:lvl2pPr>
              <a:buNone/>
              <a:defRPr sz="900" i="1"/>
            </a:lvl2pPr>
            <a:lvl3pPr>
              <a:buNone/>
              <a:defRPr sz="900" i="1"/>
            </a:lvl3pPr>
            <a:lvl4pPr>
              <a:buNone/>
              <a:defRPr sz="900" i="1"/>
            </a:lvl4pPr>
            <a:lvl5pPr>
              <a:buNone/>
              <a:defRPr sz="9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3" y="4814889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93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41" y="4842407"/>
            <a:ext cx="276225" cy="20597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54864"/>
            <a:ext cx="8046720" cy="857250"/>
          </a:xfrm>
          <a:prstGeom prst="rect">
            <a:avLst/>
          </a:prstGeom>
        </p:spPr>
        <p:txBody>
          <a:bodyPr anchor="b" anchorCtr="0"/>
          <a:lstStyle>
            <a:lvl1pPr algn="l">
              <a:defRPr sz="1913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959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987552"/>
            <a:ext cx="8046720" cy="3442716"/>
          </a:xfrm>
          <a:prstGeom prst="rect">
            <a:avLst/>
          </a:prstGeom>
        </p:spPr>
        <p:txBody>
          <a:bodyPr/>
          <a:lstStyle>
            <a:lvl1pPr marL="133731" indent="-133731">
              <a:spcBef>
                <a:spcPts val="900"/>
              </a:spcBef>
              <a:spcAft>
                <a:spcPts val="338"/>
              </a:spcAft>
              <a:defRPr sz="1238"/>
            </a:lvl1pPr>
            <a:lvl2pPr marL="390906" indent="-133731">
              <a:spcAft>
                <a:spcPts val="225"/>
              </a:spcAft>
              <a:defRPr sz="900"/>
            </a:lvl2pPr>
            <a:lvl3pPr marL="612077" indent="-97727">
              <a:spcAft>
                <a:spcPts val="225"/>
              </a:spcAft>
              <a:defRPr sz="900"/>
            </a:lvl3pPr>
            <a:lvl4pPr marL="905256" indent="-133731">
              <a:spcAft>
                <a:spcPts val="225"/>
              </a:spcAft>
              <a:defRPr sz="900"/>
            </a:lvl4pPr>
            <a:lvl5pPr marL="1126427" indent="-97727">
              <a:spcAft>
                <a:spcPts val="225"/>
              </a:spcAft>
              <a:buFont typeface="Arial" pitchFamily="34" charset="0"/>
              <a:buChar char="•"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1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20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AEO2021 Press Release            February 3,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75" r:id="rId17"/>
    <p:sldLayoutId id="214748527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Energy Outlook 2021</a:t>
            </a:r>
            <a:br>
              <a:rPr lang="en-US" dirty="0" smtClean="0"/>
            </a:br>
            <a:r>
              <a:rPr lang="en-US" dirty="0" smtClean="0"/>
              <a:t>(AEO2021)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Annual Energy Outlook 2021 Release at the Bipartisan Policy Center</a:t>
            </a:r>
          </a:p>
          <a:p>
            <a:r>
              <a:rPr lang="en-US" dirty="0" smtClean="0"/>
              <a:t>February 3rd, 2021 | Washington, DC</a:t>
            </a:r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Stephen Nalley, EIA Acting Administrator</a:t>
            </a:r>
          </a:p>
          <a:p>
            <a:r>
              <a:rPr lang="en-US" dirty="0" smtClean="0"/>
              <a:t>Angelina LaRose, Assistant Administrator for Energy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majority of petroleum consumption growth occurs in industrial sector use of liquefied petroleum gas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Content Placeholder 1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47885282"/>
              </p:ext>
            </p:extLst>
          </p:nvPr>
        </p:nvGraphicFramePr>
        <p:xfrm>
          <a:off x="685800" y="1556969"/>
          <a:ext cx="3932238" cy="283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6118" y="1107057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Petroleum and other liquids consumption by sector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AEO2021 </a:t>
            </a:r>
            <a:r>
              <a:rPr lang="en-US" b="1" dirty="0"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ea typeface="Times New Roman" charset="0"/>
                <a:cs typeface="Times New Roman" charset="0"/>
              </a:rPr>
              <a:t>case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quadrillion British thermal units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86020" y="1107056"/>
            <a:ext cx="4023360" cy="350851"/>
          </a:xfrm>
        </p:spPr>
        <p:txBody>
          <a:bodyPr lIns="0"/>
          <a:lstStyle/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Times New Roman" charset="0"/>
                <a:cs typeface="Times New Roman" charset="0"/>
              </a:rPr>
              <a:t>Petroleum and other liquids consumption by fuel type</a:t>
            </a: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Times New Roman" charset="0"/>
                <a:cs typeface="Times New Roman" charset="0"/>
              </a:rPr>
              <a:t>AEO2021 </a:t>
            </a:r>
            <a:r>
              <a:rPr lang="en-US" b="1" dirty="0"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ea typeface="Times New Roman" charset="0"/>
                <a:cs typeface="Times New Roman" charset="0"/>
              </a:rPr>
              <a:t>case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ea typeface="Times New Roman" charset="0"/>
                <a:cs typeface="Times New Roman" charset="0"/>
              </a:rPr>
              <a:t>million barrels per day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9185719"/>
              </p:ext>
            </p:extLst>
          </p:nvPr>
        </p:nvGraphicFramePr>
        <p:xfrm>
          <a:off x="4664075" y="1492301"/>
          <a:ext cx="4022725" cy="28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"/>
          <p:cNvSpPr txBox="1"/>
          <p:nvPr/>
        </p:nvSpPr>
        <p:spPr bwMode="auto">
          <a:xfrm>
            <a:off x="7701795" y="1556969"/>
            <a:ext cx="1208287" cy="299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1200" b="1" dirty="0" smtClean="0">
              <a:solidFill>
                <a:schemeClr val="accent6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dirty="0">
              <a:solidFill>
                <a:schemeClr val="accent6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motor </a:t>
            </a:r>
            <a:r>
              <a:rPr lang="en-US" sz="1200" b="1" dirty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gasoline</a:t>
            </a:r>
          </a:p>
          <a:p>
            <a:pPr eaLnBrk="0" hangingPunct="0"/>
            <a:endParaRPr lang="en-US" sz="1200" b="1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i="0" baseline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liquefied petroleum gas</a:t>
            </a:r>
          </a:p>
          <a:p>
            <a:pPr eaLnBrk="0" hangingPunct="0"/>
            <a:r>
              <a:rPr lang="en-US" sz="1200" b="1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distillate fuel </a:t>
            </a:r>
            <a:r>
              <a:rPr lang="en-US" sz="12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oil</a:t>
            </a:r>
          </a:p>
          <a:p>
            <a:pPr eaLnBrk="0" hangingPunct="0"/>
            <a:endParaRPr lang="en-US" sz="1200" b="1" dirty="0">
              <a:solidFill>
                <a:schemeClr val="accent2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jet fuel</a:t>
            </a:r>
            <a:endPara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ther</a:t>
            </a:r>
          </a:p>
          <a:p>
            <a:pPr eaLnBrk="0" hangingPunct="0"/>
            <a:endParaRPr lang="en-US" sz="1200" b="1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i="0" baseline="0" dirty="0" smtClean="0">
                <a:solidFill>
                  <a:schemeClr val="accent5"/>
                </a:solidFill>
                <a:latin typeface="+mn-lt"/>
                <a:ea typeface="Times New Roman" charset="0"/>
                <a:cs typeface="Times New Roman" charset="0"/>
              </a:rPr>
              <a:t>residual fuel oil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85800" y="1079685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U.S. energy-related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carbon dioxide emissions by </a:t>
            </a:r>
            <a:r>
              <a:rPr lang="en-US" b="1" dirty="0">
                <a:ea typeface="Times New Roman" charset="0"/>
                <a:cs typeface="Times New Roman" charset="0"/>
              </a:rPr>
              <a:t>f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uel 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AEO2021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Reference case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billion metric tons 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56125" y="1079685"/>
            <a:ext cx="4023360" cy="350851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en-US" b="1" dirty="0"/>
              <a:t>U.S. energy-related carbon dioxide emissions</a:t>
            </a:r>
          </a:p>
          <a:p>
            <a:pPr marL="0" indent="0" algn="l">
              <a:spcBef>
                <a:spcPts val="0"/>
              </a:spcBef>
            </a:pPr>
            <a:r>
              <a:rPr lang="en-US" b="1" dirty="0"/>
              <a:t>AEO2021 economic growth cases</a:t>
            </a:r>
          </a:p>
          <a:p>
            <a:pPr marL="0" indent="0" algn="l">
              <a:spcBef>
                <a:spcPts val="0"/>
              </a:spcBef>
            </a:pPr>
            <a:r>
              <a:rPr lang="en-US" dirty="0"/>
              <a:t>billion metric </a:t>
            </a:r>
            <a:r>
              <a:rPr lang="en-US" dirty="0" smtClean="0"/>
              <a:t>tons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/>
              <a:t>U.S. energy-related carbon dioxide emissions continue to decrease, but they start growing after 2035 in the Reference case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4" name="Content Placeholder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34351496"/>
              </p:ext>
            </p:extLst>
          </p:nvPr>
        </p:nvGraphicFramePr>
        <p:xfrm>
          <a:off x="685800" y="1462223"/>
          <a:ext cx="3932238" cy="294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7863841"/>
              </p:ext>
            </p:extLst>
          </p:nvPr>
        </p:nvGraphicFramePr>
        <p:xfrm>
          <a:off x="4740250" y="1462223"/>
          <a:ext cx="3939235" cy="294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"/>
          <p:cNvSpPr txBox="1"/>
          <p:nvPr/>
        </p:nvSpPr>
        <p:spPr bwMode="auto">
          <a:xfrm>
            <a:off x="7844579" y="1536328"/>
            <a:ext cx="888258" cy="102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0" baseline="0" dirty="0" smtClean="0">
                <a:solidFill>
                  <a:srgbClr val="0071A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High Economic </a:t>
            </a:r>
          </a:p>
          <a:p>
            <a:pPr eaLnBrk="0" hangingPunct="0"/>
            <a:r>
              <a:rPr lang="en-US" sz="1200" b="1" i="0" baseline="0" dirty="0" smtClean="0">
                <a:solidFill>
                  <a:srgbClr val="0071A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Growth</a:t>
            </a:r>
            <a:endParaRPr lang="en-US" sz="1200" b="1" i="0" baseline="0" dirty="0" smtClean="0">
              <a:solidFill>
                <a:srgbClr val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200" b="1" i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Reference</a:t>
            </a:r>
            <a:endParaRPr lang="en-US" sz="1200" b="1" i="0" baseline="0" dirty="0">
              <a:solidFill>
                <a:srgbClr val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200" b="1" i="0" baseline="0" dirty="0" smtClean="0">
                <a:solidFill>
                  <a:srgbClr val="89DBF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Low Economic </a:t>
            </a:r>
          </a:p>
          <a:p>
            <a:pPr eaLnBrk="0" hangingPunct="0"/>
            <a:r>
              <a:rPr lang="en-US" sz="1200" b="1" i="0" baseline="0" dirty="0" smtClean="0">
                <a:solidFill>
                  <a:srgbClr val="89DBF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Growth</a:t>
            </a:r>
          </a:p>
          <a:p>
            <a:pPr eaLnBrk="0" hangingPunct="0"/>
            <a:r>
              <a:rPr lang="en-US" sz="1200" b="1" dirty="0" smtClean="0">
                <a:solidFill>
                  <a:srgbClr val="D9D9D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</a:t>
            </a:r>
            <a:r>
              <a:rPr lang="en-US" sz="1200" b="1" i="0" baseline="0" dirty="0" smtClean="0">
                <a:solidFill>
                  <a:srgbClr val="D9D9D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ther cases</a:t>
            </a:r>
            <a:endParaRPr lang="en-US" sz="1200" b="1" i="0" baseline="0" dirty="0">
              <a:solidFill>
                <a:srgbClr val="D9D9D9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2373"/>
            <a:ext cx="8001000" cy="395772"/>
          </a:xfrm>
        </p:spPr>
        <p:txBody>
          <a:bodyPr/>
          <a:lstStyle/>
          <a:p>
            <a:r>
              <a:rPr lang="en-US" sz="3200" dirty="0" smtClean="0"/>
              <a:t>AEO2021 Highlights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152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return to 2019 levels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U.S.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energy consumption will take years;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energy-related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carbon dioxide emissions fall further before leveling off or rising.</a:t>
            </a:r>
          </a:p>
          <a:p>
            <a:r>
              <a:rPr lang="en-US" dirty="0"/>
              <a:t>Renewable energy incentives and falling technology costs support robust competition with natural gas as coal and nuclear power decrease in the electricity mix.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Continuing record-high domestic energy production supports natural gas exports but does not necessarily mean growth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U.S.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trade balance in petroleum products.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Note: Onsite generation is electricity produced onsite for own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575"/>
            <a:ext cx="8001000" cy="617410"/>
          </a:xfrm>
        </p:spPr>
        <p:txBody>
          <a:bodyPr/>
          <a:lstStyle/>
          <a:p>
            <a:r>
              <a:rPr lang="en-US" dirty="0"/>
              <a:t>Electricity </a:t>
            </a:r>
            <a:r>
              <a:rPr lang="en-US" dirty="0" smtClean="0"/>
              <a:t>demand grows modestly </a:t>
            </a:r>
            <a:r>
              <a:rPr lang="en-US" dirty="0"/>
              <a:t>throughout the </a:t>
            </a:r>
            <a:r>
              <a:rPr lang="en-US" dirty="0" smtClean="0"/>
              <a:t>projection period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5700638"/>
              </p:ext>
            </p:extLst>
          </p:nvPr>
        </p:nvGraphicFramePr>
        <p:xfrm>
          <a:off x="685800" y="1511918"/>
          <a:ext cx="3932238" cy="287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503572"/>
              </p:ext>
            </p:extLst>
          </p:nvPr>
        </p:nvGraphicFramePr>
        <p:xfrm>
          <a:off x="4664075" y="1423119"/>
          <a:ext cx="4022725" cy="296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/>
          <p:cNvSpPr txBox="1"/>
          <p:nvPr/>
        </p:nvSpPr>
        <p:spPr bwMode="auto">
          <a:xfrm>
            <a:off x="685800" y="708929"/>
            <a:ext cx="3744946" cy="8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U.S. </a:t>
            </a:r>
            <a:r>
              <a:rPr lang="en-US" sz="1200" b="1" dirty="0">
                <a:ea typeface="Times New Roman" charset="0"/>
                <a:cs typeface="Times New Roman" charset="0"/>
              </a:rPr>
              <a:t>e</a:t>
            </a:r>
            <a:r>
              <a:rPr lang="en-US" sz="1200" b="1" i="0" baseline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lectricity use growth rate,</a:t>
            </a:r>
            <a:r>
              <a:rPr lang="en-US" sz="1200" b="1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</a:p>
          <a:p>
            <a:pPr eaLnBrk="0" hangingPunct="0"/>
            <a:r>
              <a:rPr lang="en-US" sz="1200" b="1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t</a:t>
            </a:r>
            <a:r>
              <a:rPr lang="en-US" sz="1200" b="1" baseline="0" dirty="0" smtClean="0">
                <a:ea typeface="Times New Roman" charset="0"/>
                <a:cs typeface="Times New Roman" charset="0"/>
              </a:rPr>
              <a:t>hree-year rolling average</a:t>
            </a:r>
          </a:p>
          <a:p>
            <a:pPr eaLnBrk="0" hangingPunct="0"/>
            <a:r>
              <a:rPr lang="en-US" sz="1200" b="1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AEO2021 economic growth cases</a:t>
            </a:r>
            <a:endPara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dirty="0">
                <a:ea typeface="Times New Roman" charset="0"/>
                <a:cs typeface="Times New Roman" charset="0"/>
              </a:rPr>
              <a:t>p</a:t>
            </a:r>
            <a:r>
              <a:rPr lang="en-US" i="0" baseline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ercentage growth </a:t>
            </a:r>
            <a:endParaRPr lang="en-US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9" name="TextBox 1"/>
          <p:cNvSpPr txBox="1"/>
          <p:nvPr/>
        </p:nvSpPr>
        <p:spPr bwMode="auto">
          <a:xfrm>
            <a:off x="4639983" y="740617"/>
            <a:ext cx="3872678" cy="66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US" sz="1200" b="1" i="0" baseline="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U.S.</a:t>
            </a:r>
            <a:r>
              <a:rPr lang="en-US" sz="1200" b="1" i="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 e</a:t>
            </a:r>
            <a:r>
              <a:rPr lang="en-US" sz="1200" b="1" i="0" baseline="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lectricity use by end-use sector </a:t>
            </a:r>
          </a:p>
          <a:p>
            <a:pPr algn="l"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AEO2021</a:t>
            </a:r>
            <a:r>
              <a:rPr lang="en-US" sz="1200" b="1" i="0" baseline="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 Reference case </a:t>
            </a:r>
          </a:p>
          <a:p>
            <a:pPr algn="l" eaLnBrk="0" hangingPunct="0"/>
            <a:r>
              <a:rPr lang="en-US" i="0" baseline="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billion kilowatthours</a:t>
            </a:r>
            <a:endParaRPr lang="en-US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84"/>
            <a:ext cx="8001000" cy="765314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Electricity generating capacity increases 52% </a:t>
            </a:r>
            <a:r>
              <a:rPr lang="en-US" dirty="0"/>
              <a:t>to 84</a:t>
            </a:r>
            <a:r>
              <a:rPr lang="en-US" dirty="0" smtClean="0"/>
              <a:t>% across </a:t>
            </a:r>
            <a:r>
              <a:rPr lang="en-US" dirty="0"/>
              <a:t>AEO cases; </a:t>
            </a:r>
            <a:r>
              <a:rPr lang="en-US" dirty="0" smtClean="0"/>
              <a:t>additions </a:t>
            </a:r>
            <a:r>
              <a:rPr lang="en-US" dirty="0"/>
              <a:t>come </a:t>
            </a:r>
            <a:r>
              <a:rPr lang="en-US" dirty="0" smtClean="0"/>
              <a:t>mostly from solar, wind, and natural gas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54190"/>
              </p:ext>
            </p:extLst>
          </p:nvPr>
        </p:nvGraphicFramePr>
        <p:xfrm>
          <a:off x="426466" y="1441094"/>
          <a:ext cx="8000999" cy="228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308280"/>
              </p:ext>
            </p:extLst>
          </p:nvPr>
        </p:nvGraphicFramePr>
        <p:xfrm>
          <a:off x="715752" y="3722808"/>
          <a:ext cx="7711713" cy="87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7" name="TextBox 1"/>
          <p:cNvSpPr txBox="1"/>
          <p:nvPr/>
        </p:nvSpPr>
        <p:spPr bwMode="auto">
          <a:xfrm>
            <a:off x="666750" y="781098"/>
            <a:ext cx="7566065" cy="67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dirty="0"/>
              <a:t>C</a:t>
            </a:r>
            <a:r>
              <a:rPr lang="en-US" sz="1200" b="1" i="0" baseline="0" dirty="0" smtClean="0">
                <a:effectLst/>
              </a:rPr>
              <a:t>umulative </a:t>
            </a:r>
            <a:r>
              <a:rPr lang="en-US" sz="1200" b="1" i="0" baseline="0" dirty="0">
                <a:effectLst/>
              </a:rPr>
              <a:t>electricity generating capacity additions and retirements </a:t>
            </a:r>
            <a:r>
              <a:rPr lang="en-US" sz="1200" b="1" i="0" baseline="0" dirty="0" smtClean="0">
                <a:effectLst/>
              </a:rPr>
              <a:t>(2021</a:t>
            </a:r>
            <a:r>
              <a:rPr lang="en-US" sz="12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200" b="1" i="0" baseline="0" dirty="0" smtClean="0">
                <a:effectLst/>
              </a:rPr>
              <a:t>2050)</a:t>
            </a:r>
          </a:p>
          <a:p>
            <a:pPr eaLnBrk="0" hangingPunct="0"/>
            <a:r>
              <a:rPr lang="en-US" sz="1200" b="1" dirty="0" smtClean="0"/>
              <a:t>AEO2021 selected cases</a:t>
            </a:r>
            <a:r>
              <a:rPr lang="en-US" sz="1200" b="1" i="0" baseline="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eaLnBrk="0" hangingPunct="0"/>
            <a:r>
              <a:rPr lang="en-US" sz="1200" b="0" i="0" baseline="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gigawatts</a:t>
            </a:r>
          </a:p>
        </p:txBody>
      </p:sp>
    </p:spTree>
    <p:extLst>
      <p:ext uri="{BB962C8B-B14F-4D97-AF65-F5344CB8AC3E}">
        <p14:creationId xmlns:p14="http://schemas.microsoft.com/office/powerpoint/2010/main" val="3356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Electricity generation increases by a third; natural gas prices influence competition with renewables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75968" y="820798"/>
            <a:ext cx="10489548" cy="52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4" y="746151"/>
            <a:ext cx="7788643" cy="35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2373"/>
            <a:ext cx="8001000" cy="395772"/>
          </a:xfrm>
        </p:spPr>
        <p:txBody>
          <a:bodyPr/>
          <a:lstStyle/>
          <a:p>
            <a:r>
              <a:rPr lang="en-US" sz="3200" dirty="0" smtClean="0"/>
              <a:t>AEO2021 Highlights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152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return to 2019 levels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U.S.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energy consumption will take years;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energy-related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carbon dioxide emissions fall further before leveling off or rising.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Renewable energy incentives and falling technology costs support robust competition with natural gas as coal and nuclear power decrease in the electricity mix.</a:t>
            </a:r>
          </a:p>
          <a:p>
            <a:r>
              <a:rPr lang="en-US" dirty="0"/>
              <a:t>Continuing record-high domestic energy production supports natural gas exports but does not necessarily mean growth in the </a:t>
            </a:r>
            <a:r>
              <a:rPr lang="en-US" dirty="0" smtClean="0"/>
              <a:t>U.S. </a:t>
            </a:r>
            <a:r>
              <a:rPr lang="en-US" dirty="0"/>
              <a:t>trade balance in petroleum products.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4629617"/>
              </p:ext>
            </p:extLst>
          </p:nvPr>
        </p:nvGraphicFramePr>
        <p:xfrm>
          <a:off x="4664075" y="1292225"/>
          <a:ext cx="40227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85800" y="1070336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U.S. dry natural gas production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AEO2021 </a:t>
            </a:r>
            <a:r>
              <a:rPr lang="en-US" b="1" dirty="0" smtClean="0">
                <a:ea typeface="Times New Roman" charset="0"/>
                <a:cs typeface="Times New Roman" charset="0"/>
              </a:rPr>
              <a:t>oil and gas supply and price cases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trillion cubic </a:t>
            </a:r>
            <a:r>
              <a:rPr lang="en-US" dirty="0" smtClean="0">
                <a:ea typeface="Times New Roman" charset="0"/>
                <a:cs typeface="Times New Roman" charset="0"/>
              </a:rPr>
              <a:t>feet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653910" y="1075423"/>
            <a:ext cx="4023360" cy="350851"/>
          </a:xfrm>
        </p:spPr>
        <p:txBody>
          <a:bodyPr/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U.S. liquefied natural gas exports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AEO2021 supply and price cases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trillion cubic feet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production grows significantly in most cases but with a wide range of outcomes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3" name="Content Placeholder 3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70209622"/>
              </p:ext>
            </p:extLst>
          </p:nvPr>
        </p:nvGraphicFramePr>
        <p:xfrm>
          <a:off x="685800" y="1466698"/>
          <a:ext cx="3317491" cy="293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 bwMode="auto">
          <a:xfrm>
            <a:off x="3784062" y="1801315"/>
            <a:ext cx="927821" cy="123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50" b="1" dirty="0" smtClean="0">
                <a:solidFill>
                  <a:srgbClr val="BD732A">
                    <a:lumMod val="75000"/>
                  </a:srgbClr>
                </a:solidFill>
                <a:ea typeface="Times New Roman" charset="0"/>
                <a:cs typeface="Arial" panose="020B0604020202020204" pitchFamily="34" charset="0"/>
              </a:rPr>
              <a:t>High Oil and</a:t>
            </a:r>
          </a:p>
          <a:p>
            <a:pPr eaLnBrk="0" hangingPunct="0"/>
            <a:r>
              <a:rPr lang="en-US" sz="1050" b="1" dirty="0" smtClean="0">
                <a:solidFill>
                  <a:srgbClr val="BD732A">
                    <a:lumMod val="75000"/>
                  </a:srgbClr>
                </a:solidFill>
                <a:ea typeface="Times New Roman" charset="0"/>
                <a:cs typeface="Arial" panose="020B0604020202020204" pitchFamily="34" charset="0"/>
              </a:rPr>
              <a:t>Gas Supply</a:t>
            </a:r>
          </a:p>
          <a:p>
            <a:pPr eaLnBrk="0" hangingPunct="0"/>
            <a:r>
              <a:rPr lang="en-US" sz="1050" b="1" dirty="0" smtClean="0">
                <a:solidFill>
                  <a:srgbClr val="A33340">
                    <a:lumMod val="75000"/>
                  </a:srgbClr>
                </a:solidFill>
                <a:ea typeface="Times New Roman" charset="0"/>
                <a:cs typeface="Arial" panose="020B0604020202020204" pitchFamily="34" charset="0"/>
              </a:rPr>
              <a:t>High Oil Price</a:t>
            </a:r>
          </a:p>
          <a:p>
            <a:pPr eaLnBrk="0" hangingPunct="0"/>
            <a:r>
              <a:rPr lang="en-US" sz="1050" b="1" dirty="0" smtClean="0">
                <a:solidFill>
                  <a:srgbClr val="000000"/>
                </a:solidFill>
                <a:ea typeface="Times New Roman" charset="0"/>
                <a:cs typeface="Arial" panose="020B0604020202020204" pitchFamily="34" charset="0"/>
              </a:rPr>
              <a:t>Reference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 smtClean="0">
                <a:solidFill>
                  <a:srgbClr val="A33340">
                    <a:lumMod val="40000"/>
                    <a:lumOff val="60000"/>
                  </a:srgbClr>
                </a:solidFill>
                <a:ea typeface="Times New Roman" charset="0"/>
                <a:cs typeface="Arial" panose="020B0604020202020204" pitchFamily="34" charset="0"/>
              </a:rPr>
              <a:t>Low Oil Price</a:t>
            </a:r>
          </a:p>
          <a:p>
            <a:pPr eaLnBrk="0" hangingPunct="0"/>
            <a:r>
              <a:rPr lang="en-US" sz="1050" b="1" dirty="0">
                <a:solidFill>
                  <a:srgbClr val="BD732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Low Oil and </a:t>
            </a:r>
            <a:endParaRPr lang="en-US" sz="1050" b="1" dirty="0" smtClean="0">
              <a:solidFill>
                <a:srgbClr val="BD732A">
                  <a:lumMod val="40000"/>
                  <a:lumOff val="60000"/>
                </a:srgbClr>
              </a:solidFill>
              <a:cs typeface="Arial" panose="020B0604020202020204" pitchFamily="34" charset="0"/>
            </a:endParaRPr>
          </a:p>
          <a:p>
            <a:pPr eaLnBrk="0" hangingPunct="0"/>
            <a:r>
              <a:rPr lang="en-US" sz="1050" b="1" dirty="0" smtClean="0">
                <a:solidFill>
                  <a:srgbClr val="BD732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Gas Supply</a:t>
            </a:r>
            <a:endParaRPr lang="en-US" sz="1050" b="1" dirty="0" smtClean="0">
              <a:solidFill>
                <a:srgbClr val="BD732A">
                  <a:lumMod val="40000"/>
                  <a:lumOff val="60000"/>
                </a:srgb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dirty="0" smtClean="0">
              <a:solidFill>
                <a:srgbClr val="5D9732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3" name="TextBox 1"/>
          <p:cNvSpPr txBox="1"/>
          <p:nvPr/>
        </p:nvSpPr>
        <p:spPr bwMode="auto">
          <a:xfrm>
            <a:off x="7863883" y="1714714"/>
            <a:ext cx="1183343" cy="270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eaLnBrk="0" hangingPunct="0"/>
            <a:endParaRPr lang="en-US" sz="1200" b="1" i="0" dirty="0" smtClean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algn="l" eaLnBrk="0" hangingPunct="0"/>
            <a:endParaRPr lang="en-US" sz="1000" b="1" dirty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algn="l" eaLnBrk="0" hangingPunct="0"/>
            <a:endParaRPr lang="en-US" sz="1000" b="1" i="0" dirty="0" smtClean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algn="l" eaLnBrk="0" hangingPunct="0"/>
            <a:r>
              <a:rPr lang="en-US" sz="1050" b="1" i="0" dirty="0" smtClean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High Oil</a:t>
            </a:r>
          </a:p>
          <a:p>
            <a:pPr algn="l" eaLnBrk="0" hangingPunct="0"/>
            <a:r>
              <a:rPr lang="en-US" sz="1050" b="1" i="0" baseline="0" dirty="0" smtClean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Price</a:t>
            </a:r>
          </a:p>
          <a:p>
            <a:pPr algn="l" eaLnBrk="0" hangingPunct="0"/>
            <a:r>
              <a:rPr lang="en-US" sz="1050" b="1" i="0" baseline="0" dirty="0" smtClean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High </a:t>
            </a:r>
            <a:r>
              <a:rPr lang="en-US" sz="1050" b="1" i="0" baseline="0" dirty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Oil </a:t>
            </a:r>
            <a:r>
              <a:rPr lang="en-US" sz="1050" b="1" i="0" baseline="0" dirty="0" smtClean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and </a:t>
            </a:r>
            <a:r>
              <a:rPr lang="en-US" sz="1050" b="1" i="0" baseline="0" dirty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Gas </a:t>
            </a:r>
            <a:r>
              <a:rPr lang="en-US" sz="1050" b="1" i="0" baseline="0" dirty="0" smtClean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Supply</a:t>
            </a:r>
          </a:p>
          <a:p>
            <a:pPr algn="l" eaLnBrk="0" hangingPunct="0"/>
            <a:endParaRPr lang="en-US" sz="1050" b="1" i="0" dirty="0" smtClean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algn="l" eaLnBrk="0" hangingPunct="0"/>
            <a:endParaRPr lang="en-US" sz="1050" b="1" i="0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algn="l" eaLnBrk="0" hangingPunct="0"/>
            <a:r>
              <a:rPr lang="en-US" sz="1050" b="1" i="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Reference</a:t>
            </a:r>
            <a:r>
              <a:rPr lang="en-US" sz="1050" b="1" i="0" baseline="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algn="l" eaLnBrk="0" hangingPunct="0"/>
            <a:endParaRPr lang="en-US" sz="1050" b="1" dirty="0">
              <a:ea typeface="Times New Roman" charset="0"/>
              <a:cs typeface="Times New Roman" charset="0"/>
            </a:endParaRPr>
          </a:p>
          <a:p>
            <a:pPr algn="l" eaLnBrk="0" hangingPunct="0"/>
            <a:r>
              <a:rPr lang="en-US" sz="1050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Low </a:t>
            </a:r>
            <a:r>
              <a:rPr lang="en-US" sz="1050" b="1" i="0" baseline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Oil </a:t>
            </a:r>
            <a:r>
              <a:rPr lang="en-US" sz="1050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and </a:t>
            </a:r>
            <a:r>
              <a:rPr lang="en-US" sz="1050" b="1" i="0" baseline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Gas </a:t>
            </a:r>
            <a:r>
              <a:rPr lang="en-US" sz="1050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Supply</a:t>
            </a:r>
            <a:endParaRPr lang="en-US" sz="1050" b="1" i="0" baseline="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eaLnBrk="0" hangingPunct="0"/>
            <a:r>
              <a:rPr lang="en-US" sz="105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Low Oil </a:t>
            </a:r>
          </a:p>
          <a:p>
            <a:pPr eaLnBrk="0" hangingPunct="0"/>
            <a:r>
              <a:rPr lang="en-US" sz="105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Price</a:t>
            </a:r>
            <a:endParaRPr lang="en-US" sz="1050" dirty="0">
              <a:effectLst/>
            </a:endParaRPr>
          </a:p>
          <a:p>
            <a:pPr algn="ctr" eaLnBrk="0" hangingPunct="0"/>
            <a:endParaRPr lang="en-US" sz="1200" i="0" dirty="0">
              <a:solidFill>
                <a:schemeClr val="accent1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35034612"/>
              </p:ext>
            </p:extLst>
          </p:nvPr>
        </p:nvGraphicFramePr>
        <p:xfrm>
          <a:off x="584070" y="1569633"/>
          <a:ext cx="7680971" cy="296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6750" y="91440"/>
            <a:ext cx="8380476" cy="743448"/>
          </a:xfrm>
        </p:spPr>
        <p:txBody>
          <a:bodyPr>
            <a:noAutofit/>
          </a:bodyPr>
          <a:lstStyle/>
          <a:p>
            <a:r>
              <a:rPr lang="en-US" sz="2150" dirty="0" smtClean="0"/>
              <a:t>Natural gas consumption in the Reference case grows the most in the industrial sector; electric power and exports are the most sensitive to prices</a:t>
            </a:r>
            <a:endParaRPr lang="en-US" sz="215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73110" y="1851734"/>
            <a:ext cx="139193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net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exports</a:t>
            </a:r>
          </a:p>
          <a:p>
            <a:endParaRPr lang="en-US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3"/>
                </a:solidFill>
              </a:rPr>
              <a:t>industrial</a:t>
            </a:r>
          </a:p>
          <a:p>
            <a:endParaRPr lang="en-US" sz="11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11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electric </a:t>
            </a: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power</a:t>
            </a:r>
          </a:p>
          <a:p>
            <a:endParaRPr lang="en-US" sz="11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11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commercial</a:t>
            </a:r>
            <a:endParaRPr lang="en-US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/>
                </a:solidFill>
              </a:rPr>
              <a:t>residential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transportation</a:t>
            </a:r>
          </a:p>
          <a:p>
            <a:endParaRPr lang="en-US" sz="1100" b="1" dirty="0" smtClean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84069" y="1039010"/>
            <a:ext cx="6611057" cy="480148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U.S. natural gas consumption by sector and net exports, 2020 and 2050</a:t>
            </a:r>
          </a:p>
          <a:p>
            <a:pPr algn="l"/>
            <a:r>
              <a:rPr lang="en-US" b="1" dirty="0" smtClean="0"/>
              <a:t>AEO2021 selected cases</a:t>
            </a:r>
          </a:p>
          <a:p>
            <a:pPr algn="l"/>
            <a:r>
              <a:rPr lang="en-US" dirty="0" smtClean="0"/>
              <a:t>trillion cubic feet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32146833"/>
              </p:ext>
            </p:extLst>
          </p:nvPr>
        </p:nvGraphicFramePr>
        <p:xfrm>
          <a:off x="685800" y="1470904"/>
          <a:ext cx="3932238" cy="291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800" y="1093190"/>
            <a:ext cx="4423923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U.S. crude oil </a:t>
            </a:r>
            <a:r>
              <a:rPr lang="en-US" b="1" dirty="0" smtClean="0">
                <a:ea typeface="Times New Roman" charset="0"/>
                <a:cs typeface="Times New Roman" charset="0"/>
              </a:rPr>
              <a:t>and </a:t>
            </a:r>
            <a:r>
              <a:rPr lang="en-US" b="1" dirty="0">
                <a:ea typeface="Times New Roman" charset="0"/>
                <a:cs typeface="Times New Roman" charset="0"/>
              </a:rPr>
              <a:t>natural gas plant liquids production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AEO2021 oil and gas supply cases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million barrels per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day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all cases, the </a:t>
            </a:r>
            <a:r>
              <a:rPr lang="en-US" dirty="0"/>
              <a:t>United States continues to be a </a:t>
            </a:r>
            <a:r>
              <a:rPr lang="en-US" dirty="0" smtClean="0"/>
              <a:t>globally significant producer of crude oil and refined liquids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0870937"/>
              </p:ext>
            </p:extLst>
          </p:nvPr>
        </p:nvGraphicFramePr>
        <p:xfrm>
          <a:off x="4754880" y="1470904"/>
          <a:ext cx="3879062" cy="291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"/>
          <p:cNvSpPr txBox="1"/>
          <p:nvPr/>
        </p:nvSpPr>
        <p:spPr bwMode="auto">
          <a:xfrm>
            <a:off x="8075982" y="1770860"/>
            <a:ext cx="1038758" cy="210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1200" b="1" i="0" baseline="0" dirty="0" smtClean="0">
              <a:solidFill>
                <a:schemeClr val="accent5"/>
              </a:solidFill>
              <a:effectLst/>
            </a:endParaRPr>
          </a:p>
          <a:p>
            <a:pPr eaLnBrk="0" fontAlgn="auto" latinLnBrk="0" hangingPunct="0"/>
            <a:endParaRPr lang="en-US" sz="1200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High </a:t>
            </a:r>
            <a:r>
              <a:rPr lang="en-US" b="1" i="0" baseline="0" dirty="0">
                <a:solidFill>
                  <a:schemeClr val="accent5">
                    <a:lumMod val="75000"/>
                  </a:schemeClr>
                </a:solidFill>
                <a:effectLst/>
              </a:rPr>
              <a:t>Oil </a:t>
            </a:r>
            <a:r>
              <a:rPr lang="en-US" b="1" i="0" baseline="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Price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High Oil and Gas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Supply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ea typeface="Times New Roman" charset="0"/>
                <a:cs typeface="Times New Roman" charset="0"/>
              </a:rPr>
              <a:t>Reference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ea typeface="Times New Roman" charset="0"/>
              <a:cs typeface="Times New Roman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 charset="0"/>
                <a:cs typeface="Times New Roman" charset="0"/>
              </a:rPr>
              <a:t>Low Oil and Gas Supply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Low Oil </a:t>
            </a: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Price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ea typeface="Times New Roman" charset="0"/>
              <a:cs typeface="Times New Roman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eaLnBrk="0" hangingPunct="0"/>
            <a:endParaRPr lang="en-US" sz="1200" b="1" i="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i="0" baseline="0" dirty="0">
              <a:solidFill>
                <a:schemeClr val="tx2">
                  <a:lumMod val="50000"/>
                  <a:lumOff val="5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740249" y="1093190"/>
            <a:ext cx="3893693" cy="350851"/>
          </a:xfrm>
        </p:spPr>
        <p:txBody>
          <a:bodyPr/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U.S. petroleum and other liquids </a:t>
            </a:r>
            <a:r>
              <a:rPr lang="en-US" b="1" dirty="0" smtClean="0">
                <a:ea typeface="Times New Roman" charset="0"/>
                <a:cs typeface="Times New Roman" charset="0"/>
              </a:rPr>
              <a:t>net exports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AEO2021 oil and gas supply and price side cases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sz="1100" dirty="0" smtClean="0">
                <a:ea typeface="Times New Roman" charset="0"/>
                <a:cs typeface="Times New Roman" charset="0"/>
              </a:rPr>
              <a:t>million barrels per day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0" name="TextBox 1"/>
          <p:cNvSpPr txBox="1"/>
          <p:nvPr/>
        </p:nvSpPr>
        <p:spPr bwMode="auto">
          <a:xfrm>
            <a:off x="3804347" y="1237836"/>
            <a:ext cx="1005858" cy="200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1200" b="1" i="0" baseline="0" dirty="0" smtClean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i="0" baseline="0" dirty="0" smtClean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i="0" baseline="0" dirty="0" smtClean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High Oil and </a:t>
            </a:r>
          </a:p>
          <a:p>
            <a:pPr eaLnBrk="0" hangingPunct="0"/>
            <a:r>
              <a:rPr lang="en-US" b="1" i="0" baseline="0" dirty="0" smtClean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Gas Supply</a:t>
            </a:r>
          </a:p>
          <a:p>
            <a:pPr eaLnBrk="0" hangingPunct="0"/>
            <a:endParaRPr lang="en-US" b="1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b="1" i="0" baseline="0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i="0" baseline="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Reference</a:t>
            </a:r>
          </a:p>
          <a:p>
            <a:pPr eaLnBrk="0" hangingPunct="0"/>
            <a:endParaRPr lang="en-US" b="1" i="0" baseline="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Low Oil and </a:t>
            </a:r>
          </a:p>
          <a:p>
            <a:pPr eaLnBrk="0" hangingPunct="0"/>
            <a:r>
              <a:rPr lang="en-US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Gas Supply</a:t>
            </a:r>
          </a:p>
          <a:p>
            <a:pPr eaLnBrk="0" hangingPunct="0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Reference (crude only)</a:t>
            </a:r>
            <a:endParaRPr lang="en-US" b="1" i="0" baseline="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i="0" dirty="0">
              <a:solidFill>
                <a:schemeClr val="accent3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2884582" cy="363474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The U.S. Energy Information Administration (EIA) collects</a:t>
            </a:r>
            <a:r>
              <a:rPr lang="en-US" sz="1200" dirty="0"/>
              <a:t>, analyzes, and disseminates independent and impartial energy information to promote sound policymaking, efficient markets, and public understanding of energy and its interaction with the economy and the environment. </a:t>
            </a:r>
            <a:endParaRPr lang="en-US" sz="1200" dirty="0" smtClean="0"/>
          </a:p>
          <a:p>
            <a:pPr marL="0" indent="0" eaLnBrk="0" hangingPunct="0">
              <a:spcAft>
                <a:spcPts val="506"/>
              </a:spcAft>
              <a:buNone/>
            </a:pPr>
            <a:r>
              <a:rPr lang="en-US" sz="1200" kern="0" dirty="0"/>
              <a:t>EIA’s role is unique </a:t>
            </a:r>
            <a:r>
              <a:rPr lang="en-US" sz="1200" dirty="0" smtClean="0"/>
              <a:t>— </a:t>
            </a:r>
            <a:r>
              <a:rPr lang="en-US" sz="1200" kern="0" dirty="0" smtClean="0"/>
              <a:t>by </a:t>
            </a:r>
            <a:r>
              <a:rPr lang="en-US" sz="1200" kern="0" dirty="0"/>
              <a:t>providing an unbiased view of energy markets, EIA increases transparency and promotes public understanding of important energy issues.</a:t>
            </a:r>
          </a:p>
          <a:p>
            <a:pPr marL="0" indent="0" eaLnBrk="0" hangingPunct="0">
              <a:spcAft>
                <a:spcPts val="506"/>
              </a:spcAft>
              <a:buNone/>
            </a:pPr>
            <a:r>
              <a:rPr lang="en-US" sz="1200" dirty="0"/>
              <a:t>EIA has </a:t>
            </a:r>
            <a:r>
              <a:rPr lang="en-US" sz="1200" dirty="0" smtClean="0"/>
              <a:t>expanded its </a:t>
            </a:r>
            <a:r>
              <a:rPr lang="en-US" sz="1200" dirty="0"/>
              <a:t>program in recent years to provide </a:t>
            </a:r>
            <a:r>
              <a:rPr lang="en-US" sz="1200" dirty="0" smtClean="0"/>
              <a:t>a growing customer </a:t>
            </a:r>
            <a:r>
              <a:rPr lang="en-US" sz="1200" dirty="0"/>
              <a:t>base with coverage of increasingly complex and interrelated energy markets. </a:t>
            </a:r>
            <a:endParaRPr lang="en-US" sz="1200" kern="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AEO2021 Press Release            </a:t>
            </a:r>
          </a:p>
          <a:p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9" descr="http://inside.eia.gov/content_OC/eia_logos/large%20full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5" y="120837"/>
            <a:ext cx="3457903" cy="7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390" y="876428"/>
            <a:ext cx="3773946" cy="1894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138" y="2851636"/>
            <a:ext cx="3194581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2373"/>
            <a:ext cx="8001000" cy="395772"/>
          </a:xfrm>
        </p:spPr>
        <p:txBody>
          <a:bodyPr/>
          <a:lstStyle/>
          <a:p>
            <a:r>
              <a:rPr lang="en-US" sz="3200" dirty="0" smtClean="0"/>
              <a:t>AEO2021 Highlights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152915"/>
          </a:xfrm>
        </p:spPr>
        <p:txBody>
          <a:bodyPr>
            <a:noAutofit/>
          </a:bodyPr>
          <a:lstStyle/>
          <a:p>
            <a:r>
              <a:rPr lang="en-US" dirty="0"/>
              <a:t>A return to 2019 levels of </a:t>
            </a:r>
            <a:r>
              <a:rPr lang="en-US" dirty="0" smtClean="0"/>
              <a:t>U.S. </a:t>
            </a:r>
            <a:r>
              <a:rPr lang="en-US" dirty="0"/>
              <a:t>energy consumption will take years; </a:t>
            </a:r>
            <a:r>
              <a:rPr lang="en-US" dirty="0" smtClean="0"/>
              <a:t>energy-related </a:t>
            </a:r>
            <a:r>
              <a:rPr lang="en-US" dirty="0"/>
              <a:t>carbon dioxide emissions fall further before leveling off or rising.</a:t>
            </a:r>
          </a:p>
          <a:p>
            <a:r>
              <a:rPr lang="en-US" dirty="0"/>
              <a:t>Renewable energy incentives and falling technology costs support robust competition with natural gas as coal and nuclear power decrease in the electricity mix.</a:t>
            </a:r>
          </a:p>
          <a:p>
            <a:r>
              <a:rPr lang="en-US" dirty="0"/>
              <a:t>Continuing record-high domestic energy production supports natural gas exports but does not necessarily mean growth in the </a:t>
            </a:r>
            <a:r>
              <a:rPr lang="en-US" dirty="0" smtClean="0"/>
              <a:t>U.S. </a:t>
            </a:r>
            <a:r>
              <a:rPr lang="en-US" dirty="0"/>
              <a:t>trade balance in petroleum products.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9" descr="http://inside.eia.gov/content_OC/eia_logos/large%20full%20EIA%20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541" y="1784466"/>
            <a:ext cx="3863529" cy="7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0013"/>
              </p:ext>
            </p:extLst>
          </p:nvPr>
        </p:nvGraphicFramePr>
        <p:xfrm>
          <a:off x="4643126" y="1360627"/>
          <a:ext cx="3871699" cy="322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830291"/>
              </p:ext>
            </p:extLst>
          </p:nvPr>
        </p:nvGraphicFramePr>
        <p:xfrm>
          <a:off x="579225" y="1360592"/>
          <a:ext cx="4063902" cy="322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of responses to COVID-19, the near-term projections in AEO2021 are more uncertain than in previous AEOs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Source: U.S. Energy Information Administration, Short-Term Energy Outlook, January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TextBox 1"/>
          <p:cNvSpPr txBox="1"/>
          <p:nvPr/>
        </p:nvSpPr>
        <p:spPr>
          <a:xfrm>
            <a:off x="618343" y="909452"/>
            <a:ext cx="3328463" cy="7152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200" b="1" i="0" baseline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 liquid fuels consumption  </a:t>
            </a:r>
          </a:p>
          <a:p>
            <a:pPr rtl="0"/>
            <a:r>
              <a:rPr lang="en-US" sz="1200" b="0" i="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million barrels per day </a:t>
            </a:r>
            <a:endParaRPr lang="en-US" sz="1600" dirty="0"/>
          </a:p>
        </p:txBody>
      </p:sp>
      <p:sp>
        <p:nvSpPr>
          <p:cNvPr id="14" name="TextBox 1"/>
          <p:cNvSpPr txBox="1"/>
          <p:nvPr/>
        </p:nvSpPr>
        <p:spPr>
          <a:xfrm>
            <a:off x="4714613" y="890651"/>
            <a:ext cx="3373072" cy="7528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200" b="1" i="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Components of annual change</a:t>
            </a:r>
          </a:p>
          <a:p>
            <a:pPr rtl="0"/>
            <a:r>
              <a:rPr lang="en-US" sz="1200" b="0" i="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million barrels per day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2373"/>
            <a:ext cx="8001000" cy="395772"/>
          </a:xfrm>
        </p:spPr>
        <p:txBody>
          <a:bodyPr/>
          <a:lstStyle/>
          <a:p>
            <a:r>
              <a:rPr lang="en-US" sz="3200" dirty="0" smtClean="0"/>
              <a:t>AEO2021 Highlights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152915"/>
          </a:xfrm>
        </p:spPr>
        <p:txBody>
          <a:bodyPr>
            <a:noAutofit/>
          </a:bodyPr>
          <a:lstStyle/>
          <a:p>
            <a:r>
              <a:rPr lang="en-US" dirty="0" smtClean="0"/>
              <a:t>A return </a:t>
            </a:r>
            <a:r>
              <a:rPr lang="en-US" dirty="0"/>
              <a:t>to 2019 </a:t>
            </a: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U.S. </a:t>
            </a:r>
            <a:r>
              <a:rPr lang="en-US" dirty="0"/>
              <a:t>energy consumption </a:t>
            </a:r>
            <a:r>
              <a:rPr lang="en-US" dirty="0" smtClean="0"/>
              <a:t>will take years</a:t>
            </a:r>
            <a:r>
              <a:rPr lang="en-US" dirty="0"/>
              <a:t>;</a:t>
            </a:r>
            <a:r>
              <a:rPr lang="en-US" dirty="0" smtClean="0"/>
              <a:t> energy-related </a:t>
            </a:r>
            <a:r>
              <a:rPr lang="en-US" dirty="0"/>
              <a:t>carbon dioxide emissions fall further before leveling off or </a:t>
            </a:r>
            <a:r>
              <a:rPr lang="en-US" dirty="0" smtClean="0"/>
              <a:t>rising.</a:t>
            </a:r>
          </a:p>
          <a:p>
            <a:r>
              <a:rPr lang="en-US" dirty="0" smtClean="0"/>
              <a:t>Renewable </a:t>
            </a:r>
            <a:r>
              <a:rPr lang="en-US" dirty="0"/>
              <a:t>energy incentives and falling technology costs support robust competition with natural gas as coal and nuclear power decrease in the electricity </a:t>
            </a:r>
            <a:r>
              <a:rPr lang="en-US" dirty="0" smtClean="0"/>
              <a:t>mix.</a:t>
            </a:r>
            <a:endParaRPr lang="en-US" dirty="0"/>
          </a:p>
          <a:p>
            <a:r>
              <a:rPr lang="en-US" dirty="0" smtClean="0"/>
              <a:t>Continuing record-high domestic energy production supports natural gas exports but does not necessarily mean growth in the U.S. trade balance in petroleum products.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85" y="69574"/>
            <a:ext cx="8285871" cy="533358"/>
          </a:xfrm>
        </p:spPr>
        <p:txBody>
          <a:bodyPr>
            <a:noAutofit/>
          </a:bodyPr>
          <a:lstStyle/>
          <a:p>
            <a:r>
              <a:rPr lang="en-US" dirty="0" smtClean="0"/>
              <a:t>AEO2021 examines a range of conditions from 2020 to 2050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799" y="685785"/>
            <a:ext cx="8153401" cy="3865589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 dirty="0" smtClean="0"/>
              <a:t>Assumptions</a:t>
            </a:r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r>
              <a:rPr lang="en-US" sz="1400" dirty="0" smtClean="0"/>
              <a:t>Current laws </a:t>
            </a:r>
            <a:r>
              <a:rPr lang="en-US" sz="1400" dirty="0"/>
              <a:t>and </a:t>
            </a:r>
            <a:r>
              <a:rPr lang="en-US" sz="1400" dirty="0" smtClean="0"/>
              <a:t>regulations as </a:t>
            </a:r>
            <a:r>
              <a:rPr lang="en-US" sz="1400" dirty="0"/>
              <a:t>of September </a:t>
            </a:r>
            <a:r>
              <a:rPr lang="en-US" sz="1400" dirty="0" smtClean="0"/>
              <a:t>2020 </a:t>
            </a:r>
            <a:r>
              <a:rPr lang="en-US" sz="1400" dirty="0"/>
              <a:t>remain </a:t>
            </a:r>
            <a:r>
              <a:rPr lang="en-US" sz="1400" dirty="0" smtClean="0"/>
              <a:t>unchanged</a:t>
            </a:r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endParaRPr lang="en-US" sz="200" dirty="0"/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r>
              <a:rPr lang="en-US" sz="1400" dirty="0" smtClean="0"/>
              <a:t>Current </a:t>
            </a:r>
            <a:r>
              <a:rPr lang="en-US" sz="1400" dirty="0"/>
              <a:t>views </a:t>
            </a:r>
            <a:r>
              <a:rPr lang="en-US" sz="1400" dirty="0" smtClean="0"/>
              <a:t>on economic and </a:t>
            </a:r>
            <a:r>
              <a:rPr lang="en-US" sz="1400" dirty="0"/>
              <a:t>demographic trends, and technology </a:t>
            </a:r>
            <a:r>
              <a:rPr lang="en-US" sz="1400" dirty="0" smtClean="0"/>
              <a:t>improvements</a:t>
            </a:r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endParaRPr lang="en-US" sz="200" dirty="0" smtClean="0"/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r>
              <a:rPr lang="en-US" sz="1400" dirty="0" smtClean="0"/>
              <a:t>Compound </a:t>
            </a:r>
            <a:r>
              <a:rPr lang="en-US" sz="1400" dirty="0"/>
              <a:t>annual growth </a:t>
            </a:r>
            <a:r>
              <a:rPr lang="en-US" sz="1400" dirty="0" smtClean="0"/>
              <a:t>rate </a:t>
            </a:r>
            <a:r>
              <a:rPr lang="en-US" sz="1400" dirty="0"/>
              <a:t>for real U.S. gross domestic product (GDP</a:t>
            </a:r>
            <a:r>
              <a:rPr lang="en-US" sz="1400" dirty="0" smtClean="0"/>
              <a:t>) </a:t>
            </a:r>
            <a:r>
              <a:rPr lang="en-US" sz="1400" dirty="0"/>
              <a:t>is 2.1% </a:t>
            </a:r>
            <a:r>
              <a:rPr lang="en-US" sz="1400" dirty="0" smtClean="0"/>
              <a:t>(Reference case)</a:t>
            </a:r>
          </a:p>
          <a:p>
            <a:pPr marL="457200" lvl="1" indent="-236538">
              <a:spcBef>
                <a:spcPts val="400"/>
              </a:spcBef>
              <a:spcAft>
                <a:spcPts val="0"/>
              </a:spcAft>
            </a:pPr>
            <a:r>
              <a:rPr lang="en-US" dirty="0" smtClean="0"/>
              <a:t>High </a:t>
            </a:r>
            <a:r>
              <a:rPr lang="en-US" dirty="0"/>
              <a:t>Economic Growth case (</a:t>
            </a:r>
            <a:r>
              <a:rPr lang="en-US" dirty="0" smtClean="0"/>
              <a:t>2.6%) </a:t>
            </a:r>
            <a:r>
              <a:rPr lang="en-US" dirty="0"/>
              <a:t>and Low Economic Growth case (1.6%) </a:t>
            </a:r>
            <a:endParaRPr lang="en-US" sz="200" dirty="0"/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Brent crude oil price by 2050 is $95 per barrel (b) in constant 2020 dollars (Reference case</a:t>
            </a:r>
            <a:r>
              <a:rPr lang="en-US" sz="1400" dirty="0" smtClean="0"/>
              <a:t>)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 dirty="0" smtClean="0"/>
              <a:t>     –   High </a:t>
            </a:r>
            <a:r>
              <a:rPr lang="en-US" sz="1400" dirty="0"/>
              <a:t>Oil Price case ($173/b) and Low Oil Price case ($48/b) </a:t>
            </a:r>
          </a:p>
          <a:p>
            <a:pPr marL="220662" lvl="1" indent="0">
              <a:spcBef>
                <a:spcPts val="400"/>
              </a:spcBef>
              <a:spcAft>
                <a:spcPts val="0"/>
              </a:spcAft>
              <a:buNone/>
            </a:pPr>
            <a:endParaRPr lang="en-US" sz="200" dirty="0" smtClean="0"/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r>
              <a:rPr lang="en-US" sz="1400" dirty="0" smtClean="0"/>
              <a:t>Oil </a:t>
            </a:r>
            <a:r>
              <a:rPr lang="en-US" sz="1400" dirty="0"/>
              <a:t>and </a:t>
            </a:r>
            <a:r>
              <a:rPr lang="en-US" sz="1400" dirty="0" smtClean="0"/>
              <a:t>natural gas supply </a:t>
            </a:r>
            <a:r>
              <a:rPr lang="en-US" sz="1400" dirty="0"/>
              <a:t>c</a:t>
            </a:r>
            <a:r>
              <a:rPr lang="en-US" sz="1400" dirty="0" smtClean="0"/>
              <a:t>ases</a:t>
            </a:r>
            <a:endParaRPr lang="en-US" sz="1400" dirty="0"/>
          </a:p>
          <a:p>
            <a:pPr marL="457200" lvl="1" indent="-236538">
              <a:spcBef>
                <a:spcPts val="400"/>
              </a:spcBef>
              <a:spcAft>
                <a:spcPts val="0"/>
              </a:spcAft>
            </a:pPr>
            <a:r>
              <a:rPr lang="en-US" dirty="0" smtClean="0"/>
              <a:t>High: more </a:t>
            </a:r>
            <a:r>
              <a:rPr lang="en-US" dirty="0"/>
              <a:t>accessible resources and lower extraction technology costs than </a:t>
            </a:r>
            <a:r>
              <a:rPr lang="en-US" dirty="0" smtClean="0"/>
              <a:t>the </a:t>
            </a:r>
            <a:r>
              <a:rPr lang="en-US" dirty="0"/>
              <a:t>Reference </a:t>
            </a:r>
            <a:r>
              <a:rPr lang="en-US" dirty="0" smtClean="0"/>
              <a:t>case</a:t>
            </a:r>
          </a:p>
          <a:p>
            <a:pPr marL="457200" lvl="1" indent="-236538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Low: fewer </a:t>
            </a:r>
            <a:r>
              <a:rPr lang="en-US" dirty="0"/>
              <a:t>accessible resources and higher extraction technology costs than the Reference </a:t>
            </a:r>
            <a:r>
              <a:rPr lang="en-US" dirty="0" smtClean="0"/>
              <a:t>case</a:t>
            </a:r>
          </a:p>
          <a:p>
            <a:pPr marL="220662" lvl="1" indent="0">
              <a:spcBef>
                <a:spcPts val="400"/>
              </a:spcBef>
              <a:spcAft>
                <a:spcPts val="0"/>
              </a:spcAft>
              <a:buNone/>
            </a:pPr>
            <a:endParaRPr lang="en-US" sz="200" dirty="0"/>
          </a:p>
          <a:p>
            <a:pPr marL="0" indent="-236538">
              <a:spcBef>
                <a:spcPts val="400"/>
              </a:spcBef>
              <a:spcAft>
                <a:spcPts val="0"/>
              </a:spcAft>
            </a:pPr>
            <a:r>
              <a:rPr lang="en-US" sz="1400" dirty="0" smtClean="0"/>
              <a:t>Renewables cost cases</a:t>
            </a:r>
            <a:endParaRPr lang="en-US" sz="1400" dirty="0"/>
          </a:p>
          <a:p>
            <a:pPr marL="457200" lvl="1" indent="-236538">
              <a:spcBef>
                <a:spcPts val="400"/>
              </a:spcBef>
              <a:spcAft>
                <a:spcPts val="0"/>
              </a:spcAft>
            </a:pPr>
            <a:r>
              <a:rPr lang="en-US" dirty="0" smtClean="0"/>
              <a:t>High: no </a:t>
            </a:r>
            <a:r>
              <a:rPr lang="en-US" dirty="0"/>
              <a:t>cost reductions </a:t>
            </a:r>
            <a:r>
              <a:rPr lang="en-US" dirty="0" smtClean="0"/>
              <a:t>in renewable technologies</a:t>
            </a:r>
            <a:endParaRPr lang="en-US" dirty="0"/>
          </a:p>
          <a:p>
            <a:pPr marL="457200" lvl="1" indent="-236538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Low: renewables achieve 40% lower overnight </a:t>
            </a:r>
            <a:r>
              <a:rPr lang="en-US" dirty="0"/>
              <a:t>capital </a:t>
            </a:r>
            <a:r>
              <a:rPr lang="en-US" dirty="0" smtClean="0"/>
              <a:t>costs by 2050 compared to Reference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68580"/>
            <a:ext cx="8001000" cy="475016"/>
          </a:xfrm>
        </p:spPr>
        <p:txBody>
          <a:bodyPr/>
          <a:lstStyle/>
          <a:p>
            <a:r>
              <a:rPr lang="en-US" sz="2400" dirty="0" smtClean="0"/>
              <a:t>AEO2021 cases vary technical and macroeconomic assumptions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94657" y="3185254"/>
            <a:ext cx="2237112" cy="1055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accent5"/>
                </a:solidFill>
              </a:rPr>
              <a:t>Low Economic Growth case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accent5"/>
                </a:solidFill>
              </a:rPr>
              <a:t>Low Oil Price case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accent5"/>
                </a:solidFill>
              </a:rPr>
              <a:t>Low Oil and Gas Supply case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accent5"/>
                </a:solidFill>
              </a:rPr>
              <a:t>Low Renewables </a:t>
            </a:r>
            <a:r>
              <a:rPr lang="en-US" sz="1200" dirty="0">
                <a:solidFill>
                  <a:schemeClr val="accent5"/>
                </a:solidFill>
              </a:rPr>
              <a:t>Cost case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4656" y="2367837"/>
            <a:ext cx="2237113" cy="822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accent5"/>
                </a:solidFill>
              </a:rPr>
              <a:t>Reference case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4657" y="1332904"/>
            <a:ext cx="2237112" cy="1033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accent5"/>
                </a:solidFill>
              </a:rPr>
              <a:t>High Economic Growth case</a:t>
            </a:r>
            <a:endParaRPr lang="en-US" sz="1200" dirty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accent5"/>
                </a:solidFill>
              </a:rPr>
              <a:t>High Oil Price case</a:t>
            </a:r>
            <a:endParaRPr lang="en-US" sz="1200" dirty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accent5"/>
                </a:solidFill>
              </a:rPr>
              <a:t>High Oil </a:t>
            </a:r>
            <a:r>
              <a:rPr lang="en-US" sz="1200" dirty="0">
                <a:solidFill>
                  <a:schemeClr val="accent5"/>
                </a:solidFill>
              </a:rPr>
              <a:t>and </a:t>
            </a:r>
            <a:r>
              <a:rPr lang="en-US" sz="1200" dirty="0" smtClean="0">
                <a:solidFill>
                  <a:schemeClr val="accent5"/>
                </a:solidFill>
              </a:rPr>
              <a:t>Gas </a:t>
            </a:r>
            <a:r>
              <a:rPr lang="en-US" sz="1200" dirty="0">
                <a:solidFill>
                  <a:schemeClr val="accent5"/>
                </a:solidFill>
              </a:rPr>
              <a:t>Supply </a:t>
            </a:r>
            <a:r>
              <a:rPr lang="en-US" sz="1200" dirty="0" smtClean="0">
                <a:solidFill>
                  <a:schemeClr val="accent5"/>
                </a:solidFill>
              </a:rPr>
              <a:t>case</a:t>
            </a:r>
            <a:endParaRPr lang="en-US" sz="1200" dirty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accent5"/>
                </a:solidFill>
              </a:rPr>
              <a:t>High Renewables Cost case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7194" y="1816468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Higher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374979" y="3458236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Lower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59090" y="2640818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Expected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929276" y="873700"/>
            <a:ext cx="225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Current laws and regulations </a:t>
            </a:r>
          </a:p>
          <a:p>
            <a:pPr algn="ctr"/>
            <a:r>
              <a:rPr lang="en-US" sz="1200" dirty="0" smtClean="0"/>
              <a:t>as of September 2020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42275" y="890927"/>
            <a:ext cx="109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Potential</a:t>
            </a:r>
          </a:p>
          <a:p>
            <a:pPr algn="ctr"/>
            <a:r>
              <a:rPr lang="en-US" sz="1200" dirty="0" smtClean="0"/>
              <a:t>new laws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7537" y="2316036"/>
            <a:ext cx="189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and macroeconomic assumptions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3213" y="545437"/>
            <a:ext cx="214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Policy assumptions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232583" y="3188956"/>
            <a:ext cx="1913904" cy="10514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1050" dirty="0">
              <a:solidFill>
                <a:schemeClr val="accent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32582" y="2366447"/>
            <a:ext cx="1913905" cy="822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32582" y="1333543"/>
            <a:ext cx="1913905" cy="1031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1050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310450"/>
            <a:ext cx="802005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i="1" dirty="0" smtClean="0"/>
              <a:t>Note</a:t>
            </a:r>
            <a:r>
              <a:rPr lang="en-US" sz="1000" i="1" dirty="0"/>
              <a:t>: EPA’s Affordable Clean Energy (ACE) rule (84 FR </a:t>
            </a:r>
            <a:r>
              <a:rPr lang="en-US" sz="1000" i="1" dirty="0" smtClean="0"/>
              <a:t>32520) was </a:t>
            </a:r>
            <a:r>
              <a:rPr lang="en-US" sz="1000" i="1" dirty="0"/>
              <a:t>vacated </a:t>
            </a:r>
            <a:r>
              <a:rPr lang="en-US" sz="1000" i="1" dirty="0" smtClean="0"/>
              <a:t>after AEO2021 case were run. See AEO2021 Narrative for more discussion.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905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2373"/>
            <a:ext cx="8001000" cy="395772"/>
          </a:xfrm>
        </p:spPr>
        <p:txBody>
          <a:bodyPr/>
          <a:lstStyle/>
          <a:p>
            <a:r>
              <a:rPr lang="en-US" sz="3200" dirty="0" smtClean="0"/>
              <a:t>AEO2021 Highlights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152915"/>
          </a:xfrm>
        </p:spPr>
        <p:txBody>
          <a:bodyPr>
            <a:noAutofit/>
          </a:bodyPr>
          <a:lstStyle/>
          <a:p>
            <a:r>
              <a:rPr lang="en-US" dirty="0"/>
              <a:t>A return to 2019 levels of </a:t>
            </a:r>
            <a:r>
              <a:rPr lang="en-US" dirty="0" smtClean="0"/>
              <a:t>U.S. </a:t>
            </a:r>
            <a:r>
              <a:rPr lang="en-US" dirty="0"/>
              <a:t>energy consumption will take years; </a:t>
            </a:r>
            <a:r>
              <a:rPr lang="en-US" dirty="0" smtClean="0"/>
              <a:t>energy-related </a:t>
            </a:r>
            <a:r>
              <a:rPr lang="en-US" dirty="0"/>
              <a:t>carbon dioxide emissions fall further before leveling off or rising.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Renewable energy incentives and falling technology costs support robust competition with natural gas as coal and nuclear power decrease in the electricity mix.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Continuing record-high domestic energy production supports natural gas exports but does not necessarily mean growth in the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U.S.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trade balance in petroleum products.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85800" y="1067506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U.S</a:t>
            </a:r>
            <a:r>
              <a:rPr lang="en-US" b="1" dirty="0">
                <a:ea typeface="Times New Roman" charset="0"/>
                <a:cs typeface="Times New Roman" charset="0"/>
              </a:rPr>
              <a:t>. gross domestic product </a:t>
            </a:r>
            <a:r>
              <a:rPr lang="en-US" b="1" dirty="0" smtClean="0">
                <a:ea typeface="Times New Roman" charset="0"/>
                <a:cs typeface="Times New Roman" charset="0"/>
              </a:rPr>
              <a:t>assumptions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AEO2021 economic growth cases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trillion 2012 </a:t>
            </a:r>
            <a:r>
              <a:rPr lang="en-US" dirty="0" smtClean="0">
                <a:ea typeface="Times New Roman" charset="0"/>
                <a:cs typeface="Times New Roman" charset="0"/>
              </a:rPr>
              <a:t>dollars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05352" y="1061837"/>
            <a:ext cx="4023360" cy="350851"/>
          </a:xfrm>
        </p:spPr>
        <p:txBody>
          <a:bodyPr/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U.S. delivered </a:t>
            </a:r>
            <a:r>
              <a:rPr lang="en-US" b="1" dirty="0">
                <a:ea typeface="Times New Roman" charset="0"/>
                <a:cs typeface="Times New Roman" charset="0"/>
              </a:rPr>
              <a:t>energy across end-use sectors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AEO2021 economic growth cases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quadrillion British thermal </a:t>
            </a:r>
            <a:r>
              <a:rPr lang="en-US" dirty="0" smtClean="0">
                <a:ea typeface="Times New Roman" charset="0"/>
                <a:cs typeface="Times New Roman" charset="0"/>
              </a:rPr>
              <a:t>units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pace </a:t>
            </a:r>
            <a:r>
              <a:rPr lang="en-US" dirty="0"/>
              <a:t>of recovery for </a:t>
            </a:r>
            <a:r>
              <a:rPr lang="en-US" dirty="0" smtClean="0"/>
              <a:t>gross domestic product (GDP) and energy consumption remains </a:t>
            </a:r>
            <a:r>
              <a:rPr lang="en-US" dirty="0"/>
              <a:t>highly uncertain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5" name="Content Placeholder 1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19663942"/>
              </p:ext>
            </p:extLst>
          </p:nvPr>
        </p:nvGraphicFramePr>
        <p:xfrm>
          <a:off x="685800" y="1425748"/>
          <a:ext cx="3932238" cy="297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0353759"/>
              </p:ext>
            </p:extLst>
          </p:nvPr>
        </p:nvGraphicFramePr>
        <p:xfrm>
          <a:off x="4663757" y="1420078"/>
          <a:ext cx="4023043" cy="29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31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85800" y="1106911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U.S. energy </a:t>
            </a:r>
            <a:r>
              <a:rPr lang="en-US" b="1" dirty="0">
                <a:ea typeface="Times New Roman" charset="0"/>
                <a:cs typeface="Times New Roman" charset="0"/>
              </a:rPr>
              <a:t>consumption by sector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AEO2021 Reference case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quadrillion British thermal </a:t>
            </a:r>
            <a:r>
              <a:rPr lang="en-US" dirty="0" smtClean="0">
                <a:ea typeface="Times New Roman" charset="0"/>
                <a:cs typeface="Times New Roman" charset="0"/>
              </a:rPr>
              <a:t>units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32933" y="1106910"/>
            <a:ext cx="3954501" cy="350851"/>
          </a:xfrm>
        </p:spPr>
        <p:txBody>
          <a:bodyPr/>
          <a:lstStyle/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Times New Roman" charset="0"/>
                <a:cs typeface="Times New Roman" charset="0"/>
              </a:rPr>
              <a:t>U.S. energy </a:t>
            </a:r>
            <a:r>
              <a:rPr lang="en-US" b="1" dirty="0">
                <a:ea typeface="Times New Roman" charset="0"/>
                <a:cs typeface="Times New Roman" charset="0"/>
              </a:rPr>
              <a:t>consumption by fuel </a:t>
            </a: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Times New Roman" charset="0"/>
                <a:cs typeface="Times New Roman" charset="0"/>
              </a:rPr>
              <a:t>AEO2021 Reference case</a:t>
            </a: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a typeface="Times New Roman" charset="0"/>
                <a:cs typeface="Times New Roman" charset="0"/>
              </a:rPr>
              <a:t>quadrillion British thermal </a:t>
            </a:r>
            <a:r>
              <a:rPr lang="en-US" kern="0" dirty="0" smtClean="0">
                <a:ea typeface="Times New Roman" charset="0"/>
                <a:cs typeface="Times New Roman" charset="0"/>
              </a:rPr>
              <a:t>units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AEO2021 Press Release            </a:t>
            </a:r>
          </a:p>
          <a:p>
            <a:pPr>
              <a:defRPr/>
            </a:pPr>
            <a:r>
              <a:rPr lang="en-US" dirty="0" smtClean="0"/>
              <a:t>February 3,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and electric power drive most of the increases in U.S. energy consumption in the Reference case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4" name="Content Placeholder 1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28295387"/>
              </p:ext>
            </p:extLst>
          </p:nvPr>
        </p:nvGraphicFramePr>
        <p:xfrm>
          <a:off x="685800" y="1521943"/>
          <a:ext cx="3932238" cy="286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2902322"/>
              </p:ext>
            </p:extLst>
          </p:nvPr>
        </p:nvGraphicFramePr>
        <p:xfrm>
          <a:off x="4820717" y="1521943"/>
          <a:ext cx="3986784" cy="286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23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A.potx" id="{29447570-E686-4A5C-B0E9-1075197C0273}" vid="{0F2230B6-DAD3-44F8-9B30-CFD495AC8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1780</Words>
  <Application>Microsoft Office PowerPoint</Application>
  <PresentationFormat>On-screen Show (16:9)</PresentationFormat>
  <Paragraphs>468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eia_template_16x9</vt:lpstr>
      <vt:lpstr>Annual Energy Outlook 2021 (AEO2021)</vt:lpstr>
      <vt:lpstr>PowerPoint Presentation</vt:lpstr>
      <vt:lpstr>Because of responses to COVID-19, the near-term projections in AEO2021 are more uncertain than in previous AEOs </vt:lpstr>
      <vt:lpstr>AEO2021 Highlights</vt:lpstr>
      <vt:lpstr>AEO2021 examines a range of conditions from 2020 to 2050 </vt:lpstr>
      <vt:lpstr>AEO2021 cases vary technical and macroeconomic assumptions</vt:lpstr>
      <vt:lpstr>AEO2021 Highlights</vt:lpstr>
      <vt:lpstr>The pace of recovery for gross domestic product (GDP) and energy consumption remains highly uncertain </vt:lpstr>
      <vt:lpstr>Industrial and electric power drive most of the increases in U.S. energy consumption in the Reference case</vt:lpstr>
      <vt:lpstr>The majority of petroleum consumption growth occurs in industrial sector use of liquefied petroleum gas</vt:lpstr>
      <vt:lpstr>U.S. energy-related carbon dioxide emissions continue to decrease, but they start growing after 2035 in the Reference case</vt:lpstr>
      <vt:lpstr>AEO2021 Highlights</vt:lpstr>
      <vt:lpstr>Electricity demand grows modestly throughout the projection period</vt:lpstr>
      <vt:lpstr>Electricity generating capacity increases 52% to 84% across AEO cases; additions come mostly from solar, wind, and natural gas</vt:lpstr>
      <vt:lpstr>Electricity generation increases by a third; natural gas prices influence competition with renewables</vt:lpstr>
      <vt:lpstr>AEO2021 Highlights</vt:lpstr>
      <vt:lpstr>Natural gas production grows significantly in most cases but with a wide range of outcomes</vt:lpstr>
      <vt:lpstr>Natural gas consumption in the Reference case grows the most in the industrial sector; electric power and exports are the most sensitive to prices</vt:lpstr>
      <vt:lpstr>In all cases, the United States continues to be a globally significant producer of crude oil and refined liquids</vt:lpstr>
      <vt:lpstr>AEO2021 Highlights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2021-02-02T16:27:48Z</dcterms:created>
  <dcterms:modified xsi:type="dcterms:W3CDTF">2021-02-02T16:30:19Z</dcterms:modified>
</cp:coreProperties>
</file>