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7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9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5348" r:id="rId2"/>
  </p:sldMasterIdLst>
  <p:notesMasterIdLst>
    <p:notesMasterId r:id="rId16"/>
  </p:notesMasterIdLst>
  <p:handoutMasterIdLst>
    <p:handoutMasterId r:id="rId17"/>
  </p:handoutMasterIdLst>
  <p:sldIdLst>
    <p:sldId id="728" r:id="rId3"/>
    <p:sldId id="729" r:id="rId4"/>
    <p:sldId id="732" r:id="rId5"/>
    <p:sldId id="699" r:id="rId6"/>
    <p:sldId id="700" r:id="rId7"/>
    <p:sldId id="701" r:id="rId8"/>
    <p:sldId id="702" r:id="rId9"/>
    <p:sldId id="704" r:id="rId10"/>
    <p:sldId id="705" r:id="rId11"/>
    <p:sldId id="706" r:id="rId12"/>
    <p:sldId id="707" r:id="rId13"/>
    <p:sldId id="708" r:id="rId14"/>
    <p:sldId id="710" r:id="rId15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ntyre, Stacy" initials="MS" lastIdx="18" clrIdx="0">
    <p:extLst>
      <p:ext uri="{19B8F6BF-5375-455C-9EA6-DF929625EA0E}">
        <p15:presenceInfo xmlns:p15="http://schemas.microsoft.com/office/powerpoint/2012/main" userId="S-1-5-21-2005352356-2018378189-366286951-2041" providerId="AD"/>
      </p:ext>
    </p:extLst>
  </p:cmAuthor>
  <p:cmAuthor id="2" name="Kahan, Ari" initials="KA" lastIdx="4" clrIdx="1">
    <p:extLst>
      <p:ext uri="{19B8F6BF-5375-455C-9EA6-DF929625EA0E}">
        <p15:presenceInfo xmlns:p15="http://schemas.microsoft.com/office/powerpoint/2012/main" userId="S-1-5-21-2005352356-2018378189-366286951-35880" providerId="AD"/>
      </p:ext>
    </p:extLst>
  </p:cmAuthor>
  <p:cmAuthor id="3" name="Preciado, James" initials="PJ" lastIdx="12" clrIdx="2">
    <p:extLst>
      <p:ext uri="{19B8F6BF-5375-455C-9EA6-DF929625EA0E}">
        <p15:presenceInfo xmlns:p15="http://schemas.microsoft.com/office/powerpoint/2012/main" userId="S-1-5-21-2005352356-2018378189-366286951-10748" providerId="AD"/>
      </p:ext>
    </p:extLst>
  </p:cmAuthor>
  <p:cmAuthor id="4" name="Diefenderfer, Jim" initials="DJ" lastIdx="29" clrIdx="3">
    <p:extLst>
      <p:ext uri="{19B8F6BF-5375-455C-9EA6-DF929625EA0E}">
        <p15:presenceInfo xmlns:p15="http://schemas.microsoft.com/office/powerpoint/2012/main" userId="S-1-5-21-2005352356-2018378189-366286951-8639" providerId="AD"/>
      </p:ext>
    </p:extLst>
  </p:cmAuthor>
  <p:cmAuthor id="5" name="Bowman, Michelle" initials="BM" lastIdx="14" clrIdx="4">
    <p:extLst>
      <p:ext uri="{19B8F6BF-5375-455C-9EA6-DF929625EA0E}">
        <p15:presenceInfo xmlns:p15="http://schemas.microsoft.com/office/powerpoint/2012/main" userId="S-1-5-21-2005352356-2018378189-366286951-16138" providerId="AD"/>
      </p:ext>
    </p:extLst>
  </p:cmAuthor>
  <p:cmAuthor id="6" name="Marquardt, Christopher J." initials="MCJ" lastIdx="34" clrIdx="5">
    <p:extLst>
      <p:ext uri="{19B8F6BF-5375-455C-9EA6-DF929625EA0E}">
        <p15:presenceInfo xmlns:p15="http://schemas.microsoft.com/office/powerpoint/2012/main" userId="S-1-5-21-2005352356-2018378189-366286951-43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169DD8"/>
    <a:srgbClr val="C560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41" autoAdjust="0"/>
    <p:restoredTop sz="95427" autoAdjust="0"/>
  </p:normalViewPr>
  <p:slideViewPr>
    <p:cSldViewPr snapToGrid="0">
      <p:cViewPr varScale="1">
        <p:scale>
          <a:sx n="139" d="100"/>
          <a:sy n="139" d="100"/>
        </p:scale>
        <p:origin x="340" y="8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1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280" y="-384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4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29690537241402E-2"/>
          <c:y val="3.2065602204304322E-2"/>
          <c:w val="0.83547060084881641"/>
          <c:h val="0.8630036100197177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Low Macro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10.499558602</c:v>
                </c:pt>
                <c:pt idx="1">
                  <c:v>10.520024635</c:v>
                </c:pt>
                <c:pt idx="2">
                  <c:v>10.461311173</c:v>
                </c:pt>
                <c:pt idx="3">
                  <c:v>10.487033536</c:v>
                </c:pt>
                <c:pt idx="4">
                  <c:v>10.430340092</c:v>
                </c:pt>
                <c:pt idx="5">
                  <c:v>10.489070595999999</c:v>
                </c:pt>
                <c:pt idx="6">
                  <c:v>10.563966994999999</c:v>
                </c:pt>
                <c:pt idx="7">
                  <c:v>10.60171387616721</c:v>
                </c:pt>
                <c:pt idx="8">
                  <c:v>10.777310261428701</c:v>
                </c:pt>
                <c:pt idx="9">
                  <c:v>10.69732163440843</c:v>
                </c:pt>
                <c:pt idx="10">
                  <c:v>10.35512383969983</c:v>
                </c:pt>
                <c:pt idx="11">
                  <c:v>10.54276504165442</c:v>
                </c:pt>
                <c:pt idx="12">
                  <c:v>10.649368958056</c:v>
                </c:pt>
                <c:pt idx="13">
                  <c:v>10.75755870945757</c:v>
                </c:pt>
                <c:pt idx="14">
                  <c:v>10.85974166185915</c:v>
                </c:pt>
                <c:pt idx="15">
                  <c:v>10.96028918026072</c:v>
                </c:pt>
                <c:pt idx="16">
                  <c:v>11.027492501905821</c:v>
                </c:pt>
                <c:pt idx="17">
                  <c:v>11.094770239550909</c:v>
                </c:pt>
                <c:pt idx="18">
                  <c:v>11.168019412195999</c:v>
                </c:pt>
                <c:pt idx="19">
                  <c:v>11.240111958841091</c:v>
                </c:pt>
                <c:pt idx="20">
                  <c:v>11.30656225748619</c:v>
                </c:pt>
                <c:pt idx="21">
                  <c:v>11.388869810934301</c:v>
                </c:pt>
                <c:pt idx="22">
                  <c:v>11.47202741338241</c:v>
                </c:pt>
                <c:pt idx="23">
                  <c:v>11.556372209830521</c:v>
                </c:pt>
                <c:pt idx="24">
                  <c:v>11.64024353527863</c:v>
                </c:pt>
                <c:pt idx="25">
                  <c:v>11.72924231372674</c:v>
                </c:pt>
                <c:pt idx="26">
                  <c:v>11.80636094164934</c:v>
                </c:pt>
                <c:pt idx="27">
                  <c:v>11.885841489571961</c:v>
                </c:pt>
                <c:pt idx="28">
                  <c:v>11.96749050449457</c:v>
                </c:pt>
                <c:pt idx="29">
                  <c:v>12.05055803041717</c:v>
                </c:pt>
                <c:pt idx="30">
                  <c:v>12.132777113339779</c:v>
                </c:pt>
                <c:pt idx="31">
                  <c:v>12.226152757992759</c:v>
                </c:pt>
                <c:pt idx="32">
                  <c:v>12.32078909264574</c:v>
                </c:pt>
                <c:pt idx="33">
                  <c:v>12.42050574029871</c:v>
                </c:pt>
                <c:pt idx="34">
                  <c:v>12.520915046951689</c:v>
                </c:pt>
                <c:pt idx="35">
                  <c:v>12.62347584560467</c:v>
                </c:pt>
                <c:pt idx="36">
                  <c:v>12.72106628568041</c:v>
                </c:pt>
                <c:pt idx="37">
                  <c:v>12.821618049756159</c:v>
                </c:pt>
                <c:pt idx="38">
                  <c:v>12.927059201831909</c:v>
                </c:pt>
                <c:pt idx="39">
                  <c:v>13.035150308907649</c:v>
                </c:pt>
                <c:pt idx="40">
                  <c:v>13.1440357459834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High Macro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10.499558602</c:v>
                </c:pt>
                <c:pt idx="1">
                  <c:v>10.520024635</c:v>
                </c:pt>
                <c:pt idx="2">
                  <c:v>10.461311173</c:v>
                </c:pt>
                <c:pt idx="3">
                  <c:v>10.487033536</c:v>
                </c:pt>
                <c:pt idx="4">
                  <c:v>10.430340092</c:v>
                </c:pt>
                <c:pt idx="5">
                  <c:v>10.489070595999999</c:v>
                </c:pt>
                <c:pt idx="6">
                  <c:v>10.563966994999999</c:v>
                </c:pt>
                <c:pt idx="7">
                  <c:v>10.60171387616721</c:v>
                </c:pt>
                <c:pt idx="8">
                  <c:v>10.777310261428701</c:v>
                </c:pt>
                <c:pt idx="9">
                  <c:v>10.69732163440843</c:v>
                </c:pt>
                <c:pt idx="10">
                  <c:v>10.35573006869984</c:v>
                </c:pt>
                <c:pt idx="11">
                  <c:v>10.595063790784041</c:v>
                </c:pt>
                <c:pt idx="12">
                  <c:v>10.786786743154179</c:v>
                </c:pt>
                <c:pt idx="13">
                  <c:v>10.965449123524319</c:v>
                </c:pt>
                <c:pt idx="14">
                  <c:v>11.14353837389447</c:v>
                </c:pt>
                <c:pt idx="15">
                  <c:v>11.321344534264609</c:v>
                </c:pt>
                <c:pt idx="16">
                  <c:v>11.460323994263771</c:v>
                </c:pt>
                <c:pt idx="17">
                  <c:v>11.595282166262921</c:v>
                </c:pt>
                <c:pt idx="18">
                  <c:v>11.73511002126207</c:v>
                </c:pt>
                <c:pt idx="19">
                  <c:v>11.875337755261221</c:v>
                </c:pt>
                <c:pt idx="20">
                  <c:v>12.011766832260379</c:v>
                </c:pt>
                <c:pt idx="21">
                  <c:v>12.17534935561819</c:v>
                </c:pt>
                <c:pt idx="22">
                  <c:v>12.336914112976</c:v>
                </c:pt>
                <c:pt idx="23">
                  <c:v>12.50164406133382</c:v>
                </c:pt>
                <c:pt idx="24">
                  <c:v>12.667999336691629</c:v>
                </c:pt>
                <c:pt idx="25">
                  <c:v>12.840828676049449</c:v>
                </c:pt>
                <c:pt idx="26">
                  <c:v>13.00920351404149</c:v>
                </c:pt>
                <c:pt idx="27">
                  <c:v>13.178647906033531</c:v>
                </c:pt>
                <c:pt idx="28">
                  <c:v>13.35110498302557</c:v>
                </c:pt>
                <c:pt idx="29">
                  <c:v>13.52099659101761</c:v>
                </c:pt>
                <c:pt idx="30">
                  <c:v>13.693515884009649</c:v>
                </c:pt>
                <c:pt idx="31">
                  <c:v>13.885675741154699</c:v>
                </c:pt>
                <c:pt idx="32">
                  <c:v>14.081789827299749</c:v>
                </c:pt>
                <c:pt idx="33">
                  <c:v>14.2801087684448</c:v>
                </c:pt>
                <c:pt idx="34">
                  <c:v>14.476491149589849</c:v>
                </c:pt>
                <c:pt idx="35">
                  <c:v>14.672898049734901</c:v>
                </c:pt>
                <c:pt idx="36">
                  <c:v>14.870502204390091</c:v>
                </c:pt>
                <c:pt idx="37">
                  <c:v>15.07188764504528</c:v>
                </c:pt>
                <c:pt idx="38">
                  <c:v>15.27556217170048</c:v>
                </c:pt>
                <c:pt idx="39">
                  <c:v>15.48222192735567</c:v>
                </c:pt>
                <c:pt idx="40">
                  <c:v>15.692218723010869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Reference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10.499558602</c:v>
                </c:pt>
                <c:pt idx="1">
                  <c:v>10.520024635</c:v>
                </c:pt>
                <c:pt idx="2">
                  <c:v>10.461311173</c:v>
                </c:pt>
                <c:pt idx="3">
                  <c:v>10.487033536</c:v>
                </c:pt>
                <c:pt idx="4">
                  <c:v>10.430340092</c:v>
                </c:pt>
                <c:pt idx="5">
                  <c:v>10.489070595999999</c:v>
                </c:pt>
                <c:pt idx="6">
                  <c:v>10.563966873</c:v>
                </c:pt>
                <c:pt idx="7">
                  <c:v>10.60171399916721</c:v>
                </c:pt>
                <c:pt idx="8">
                  <c:v>10.7773101394287</c:v>
                </c:pt>
                <c:pt idx="9">
                  <c:v>10.69732163240843</c:v>
                </c:pt>
                <c:pt idx="10">
                  <c:v>10.355362145699839</c:v>
                </c:pt>
                <c:pt idx="11">
                  <c:v>10.55611392600353</c:v>
                </c:pt>
                <c:pt idx="12">
                  <c:v>10.728383804562419</c:v>
                </c:pt>
                <c:pt idx="13">
                  <c:v>10.864825686121311</c:v>
                </c:pt>
                <c:pt idx="14">
                  <c:v>10.996895017680201</c:v>
                </c:pt>
                <c:pt idx="15">
                  <c:v>11.138154811239099</c:v>
                </c:pt>
                <c:pt idx="16">
                  <c:v>11.23887128693603</c:v>
                </c:pt>
                <c:pt idx="17">
                  <c:v>11.33497675363296</c:v>
                </c:pt>
                <c:pt idx="18">
                  <c:v>11.43118728032988</c:v>
                </c:pt>
                <c:pt idx="19">
                  <c:v>11.531154077026819</c:v>
                </c:pt>
                <c:pt idx="20">
                  <c:v>11.627747751723749</c:v>
                </c:pt>
                <c:pt idx="21">
                  <c:v>11.757735078753131</c:v>
                </c:pt>
                <c:pt idx="22">
                  <c:v>11.88017641078252</c:v>
                </c:pt>
                <c:pt idx="23">
                  <c:v>12.00702142081191</c:v>
                </c:pt>
                <c:pt idx="24">
                  <c:v>12.1356673028413</c:v>
                </c:pt>
                <c:pt idx="25">
                  <c:v>12.268291193870679</c:v>
                </c:pt>
                <c:pt idx="26">
                  <c:v>12.385587226188401</c:v>
                </c:pt>
                <c:pt idx="27">
                  <c:v>12.50452328150612</c:v>
                </c:pt>
                <c:pt idx="28">
                  <c:v>12.626026948823849</c:v>
                </c:pt>
                <c:pt idx="29">
                  <c:v>12.747579104141559</c:v>
                </c:pt>
                <c:pt idx="30">
                  <c:v>12.865421292459279</c:v>
                </c:pt>
                <c:pt idx="31">
                  <c:v>12.999754430481561</c:v>
                </c:pt>
                <c:pt idx="32">
                  <c:v>13.13899221450383</c:v>
                </c:pt>
                <c:pt idx="33">
                  <c:v>13.28304207652611</c:v>
                </c:pt>
                <c:pt idx="34">
                  <c:v>13.425109917548379</c:v>
                </c:pt>
                <c:pt idx="35">
                  <c:v>13.567177175570651</c:v>
                </c:pt>
                <c:pt idx="36">
                  <c:v>13.71146410472741</c:v>
                </c:pt>
                <c:pt idx="37">
                  <c:v>13.857070595884171</c:v>
                </c:pt>
                <c:pt idx="38">
                  <c:v>14.00517850104093</c:v>
                </c:pt>
                <c:pt idx="39">
                  <c:v>14.158220997197679</c:v>
                </c:pt>
                <c:pt idx="40">
                  <c:v>14.31347570035445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690086240"/>
        <c:axId val="-1690073184"/>
      </c:lineChart>
      <c:catAx>
        <c:axId val="-169008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690073184"/>
        <c:crosses val="autoZero"/>
        <c:auto val="0"/>
        <c:lblAlgn val="ctr"/>
        <c:lblOffset val="100"/>
        <c:tickLblSkip val="10"/>
        <c:tickMarkSkip val="10"/>
        <c:noMultiLvlLbl val="0"/>
      </c:catAx>
      <c:valAx>
        <c:axId val="-1690073184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690086240"/>
        <c:crossesAt val="11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42535944068938E-2"/>
          <c:y val="8.7268134287180124E-2"/>
          <c:w val="0.62577027074429481"/>
          <c:h val="0.797845998967458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10.022960195461426</c:v>
                </c:pt>
                <c:pt idx="1">
                  <c:v>8.4542670141464988</c:v>
                </c:pt>
                <c:pt idx="2">
                  <c:v>2.72512039351068</c:v>
                </c:pt>
                <c:pt idx="3">
                  <c:v>8.9511173687606399E-6</c:v>
                </c:pt>
                <c:pt idx="4">
                  <c:v>8.9511173688134795E-6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24.32570764552333</c:v>
                </c:pt>
                <c:pt idx="1">
                  <c:v>24.258086890628352</c:v>
                </c:pt>
                <c:pt idx="2">
                  <c:v>33.850721824805838</c:v>
                </c:pt>
                <c:pt idx="3">
                  <c:v>47.699439153593474</c:v>
                </c:pt>
                <c:pt idx="4">
                  <c:v>62.102592880950311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Hydroelectrics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74.901000000000025</c:v>
                </c:pt>
                <c:pt idx="1">
                  <c:v>80.730362607702901</c:v>
                </c:pt>
                <c:pt idx="2">
                  <c:v>89.171413010983002</c:v>
                </c:pt>
                <c:pt idx="3">
                  <c:v>89.171413010983002</c:v>
                </c:pt>
                <c:pt idx="4">
                  <c:v>89.171413010983002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3.9670000000000001</c:v>
                </c:pt>
                <c:pt idx="1">
                  <c:v>12.815999999999999</c:v>
                </c:pt>
                <c:pt idx="2">
                  <c:v>26.133794877761002</c:v>
                </c:pt>
                <c:pt idx="3">
                  <c:v>44.133794877760998</c:v>
                </c:pt>
                <c:pt idx="4">
                  <c:v>62.133794877760998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0.221</c:v>
                </c:pt>
                <c:pt idx="1">
                  <c:v>3.0547715471894503</c:v>
                </c:pt>
                <c:pt idx="2">
                  <c:v>3.0547715471894503</c:v>
                </c:pt>
                <c:pt idx="3">
                  <c:v>3.0547715471894503</c:v>
                </c:pt>
                <c:pt idx="4">
                  <c:v>3.0547715471894503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12.603999999999999</c:v>
                </c:pt>
                <c:pt idx="1">
                  <c:v>13.554</c:v>
                </c:pt>
                <c:pt idx="2">
                  <c:v>10.8499</c:v>
                </c:pt>
                <c:pt idx="3">
                  <c:v>7.1798999999999999</c:v>
                </c:pt>
                <c:pt idx="4">
                  <c:v>3.9199000000000002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6.0953321590152472</c:v>
                </c:pt>
                <c:pt idx="1">
                  <c:v>6.6784058266640969</c:v>
                </c:pt>
                <c:pt idx="2">
                  <c:v>4.7431107119731841</c:v>
                </c:pt>
                <c:pt idx="3">
                  <c:v>4.320204791940685</c:v>
                </c:pt>
                <c:pt idx="4">
                  <c:v>4.3207918826615312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battery storage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Sheet1!$I$2:$I$6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691377072"/>
        <c:axId val="-1691375440"/>
      </c:barChart>
      <c:catAx>
        <c:axId val="-169137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1375440"/>
        <c:crosses val="autoZero"/>
        <c:auto val="1"/>
        <c:lblAlgn val="ctr"/>
        <c:lblOffset val="100"/>
        <c:noMultiLvlLbl val="1"/>
      </c:catAx>
      <c:valAx>
        <c:axId val="-1691375440"/>
        <c:scaling>
          <c:orientation val="minMax"/>
          <c:max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1377072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60152487489956E-2"/>
          <c:y val="3.2065602204304322E-2"/>
          <c:w val="0.60722062092884499"/>
          <c:h val="0.85308921278581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8.1098893699465346</c:v>
                </c:pt>
                <c:pt idx="1">
                  <c:v>8.2243414838899902</c:v>
                </c:pt>
                <c:pt idx="2">
                  <c:v>7.1755832766974574</c:v>
                </c:pt>
                <c:pt idx="3">
                  <c:v>7.8020255341607632</c:v>
                </c:pt>
                <c:pt idx="4">
                  <c:v>8.1151956611899667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4.5982230073293255</c:v>
                </c:pt>
                <c:pt idx="1">
                  <c:v>6.4577196626769666</c:v>
                </c:pt>
                <c:pt idx="2">
                  <c:v>7.1340937591459026</c:v>
                </c:pt>
                <c:pt idx="3">
                  <c:v>6.968111644736191</c:v>
                </c:pt>
                <c:pt idx="4">
                  <c:v>7.3056379750480156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2.6297097229999995</c:v>
                </c:pt>
                <c:pt idx="1">
                  <c:v>2.6299646088717936</c:v>
                </c:pt>
                <c:pt idx="2">
                  <c:v>2.9142782154737836</c:v>
                </c:pt>
                <c:pt idx="3">
                  <c:v>3.0842996018594881</c:v>
                </c:pt>
                <c:pt idx="4">
                  <c:v>3.0253884868778163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Hydroelectric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3.4058483390000003</c:v>
                </c:pt>
                <c:pt idx="1">
                  <c:v>4.0342812482482273</c:v>
                </c:pt>
                <c:pt idx="2">
                  <c:v>4.9214235378213314</c:v>
                </c:pt>
                <c:pt idx="3">
                  <c:v>5.2109483653802942</c:v>
                </c:pt>
                <c:pt idx="4">
                  <c:v>5.5481525149702211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3.3506436000000001E-2</c:v>
                </c:pt>
                <c:pt idx="1">
                  <c:v>0.83189830476425897</c:v>
                </c:pt>
                <c:pt idx="2">
                  <c:v>3.6556134197123602</c:v>
                </c:pt>
                <c:pt idx="3">
                  <c:v>6.3913978706866947</c:v>
                </c:pt>
                <c:pt idx="4">
                  <c:v>10.151999586023839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0.33964128700000001</c:v>
                </c:pt>
                <c:pt idx="1">
                  <c:v>1.741365949404607</c:v>
                </c:pt>
                <c:pt idx="2">
                  <c:v>3.5834454707738508</c:v>
                </c:pt>
                <c:pt idx="3">
                  <c:v>5.5255596146440853</c:v>
                </c:pt>
                <c:pt idx="4">
                  <c:v>6.8334749716096459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1.3663773007241402</c:v>
                </c:pt>
                <c:pt idx="1">
                  <c:v>1.0736042660174594</c:v>
                </c:pt>
                <c:pt idx="2">
                  <c:v>0.9145654018727355</c:v>
                </c:pt>
                <c:pt idx="3">
                  <c:v>0.87562756041946888</c:v>
                </c:pt>
                <c:pt idx="4">
                  <c:v>0.9731070365590424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1258928"/>
        <c:axId val="-999423472"/>
      </c:barChart>
      <c:catAx>
        <c:axId val="-170125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9423472"/>
        <c:crosses val="autoZero"/>
        <c:auto val="1"/>
        <c:lblAlgn val="ctr"/>
        <c:lblOffset val="100"/>
        <c:noMultiLvlLbl val="0"/>
      </c:catAx>
      <c:valAx>
        <c:axId val="-99942347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01258928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83062714814892E-2"/>
          <c:y val="3.2119372787051084E-2"/>
          <c:w val="0.8237169495567872"/>
          <c:h val="0.8627738817371640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8.1098893699465346</c:v>
                </c:pt>
                <c:pt idx="1">
                  <c:v>8.5694300595621709</c:v>
                </c:pt>
                <c:pt idx="2">
                  <c:v>8.6043259389704136</c:v>
                </c:pt>
                <c:pt idx="3">
                  <c:v>9.0583756041167547</c:v>
                </c:pt>
                <c:pt idx="4">
                  <c:v>9.1257408671598856</c:v>
                </c:pt>
                <c:pt idx="5">
                  <c:v>8.9773582154991853</c:v>
                </c:pt>
                <c:pt idx="6">
                  <c:v>9.0132749144960691</c:v>
                </c:pt>
                <c:pt idx="7">
                  <c:v>9.1985908856644425</c:v>
                </c:pt>
                <c:pt idx="8">
                  <c:v>9.4687677347951595</c:v>
                </c:pt>
                <c:pt idx="9">
                  <c:v>9.1410747172805635</c:v>
                </c:pt>
                <c:pt idx="10">
                  <c:v>8.2243414838899902</c:v>
                </c:pt>
                <c:pt idx="11">
                  <c:v>8.6768020357129192</c:v>
                </c:pt>
                <c:pt idx="12">
                  <c:v>8.5246034921391356</c:v>
                </c:pt>
                <c:pt idx="13">
                  <c:v>8.2003071695653471</c:v>
                </c:pt>
                <c:pt idx="14">
                  <c:v>7.9057382649915651</c:v>
                </c:pt>
                <c:pt idx="15">
                  <c:v>7.6284640384177784</c:v>
                </c:pt>
                <c:pt idx="16">
                  <c:v>7.5568546466737141</c:v>
                </c:pt>
                <c:pt idx="17">
                  <c:v>7.4435778959296517</c:v>
                </c:pt>
                <c:pt idx="18">
                  <c:v>7.3600640241855846</c:v>
                </c:pt>
                <c:pt idx="19">
                  <c:v>7.2734651304415205</c:v>
                </c:pt>
                <c:pt idx="20">
                  <c:v>7.1755832766974574</c:v>
                </c:pt>
                <c:pt idx="21">
                  <c:v>7.2348850559722644</c:v>
                </c:pt>
                <c:pt idx="22">
                  <c:v>7.2940288762470686</c:v>
                </c:pt>
                <c:pt idx="23">
                  <c:v>7.3642844515218737</c:v>
                </c:pt>
                <c:pt idx="24">
                  <c:v>7.4342122077966826</c:v>
                </c:pt>
                <c:pt idx="25">
                  <c:v>7.4909278050714869</c:v>
                </c:pt>
                <c:pt idx="26">
                  <c:v>7.5587998904893432</c:v>
                </c:pt>
                <c:pt idx="27">
                  <c:v>7.6186772849071991</c:v>
                </c:pt>
                <c:pt idx="28">
                  <c:v>7.6708642503250521</c:v>
                </c:pt>
                <c:pt idx="29">
                  <c:v>7.7347813177429066</c:v>
                </c:pt>
                <c:pt idx="30">
                  <c:v>7.8020255341607632</c:v>
                </c:pt>
                <c:pt idx="31">
                  <c:v>7.8673688264732551</c:v>
                </c:pt>
                <c:pt idx="32">
                  <c:v>7.9367085787857459</c:v>
                </c:pt>
                <c:pt idx="33">
                  <c:v>7.999020988098235</c:v>
                </c:pt>
                <c:pt idx="34">
                  <c:v>8.063222618410725</c:v>
                </c:pt>
                <c:pt idx="35">
                  <c:v>8.1198193287232119</c:v>
                </c:pt>
                <c:pt idx="36">
                  <c:v>8.1165161528165637</c:v>
                </c:pt>
                <c:pt idx="37">
                  <c:v>8.114688623909915</c:v>
                </c:pt>
                <c:pt idx="38">
                  <c:v>8.1164983020032651</c:v>
                </c:pt>
                <c:pt idx="39">
                  <c:v>8.117781796096617</c:v>
                </c:pt>
                <c:pt idx="40">
                  <c:v>8.1151956611899667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4.5982230073293255</c:v>
                </c:pt>
                <c:pt idx="1">
                  <c:v>4.6676102699917807</c:v>
                </c:pt>
                <c:pt idx="2">
                  <c:v>4.8703989162453212</c:v>
                </c:pt>
                <c:pt idx="3">
                  <c:v>4.8038164733242406</c:v>
                </c:pt>
                <c:pt idx="4">
                  <c:v>4.894845322282956</c:v>
                </c:pt>
                <c:pt idx="5">
                  <c:v>5.2597930091818403</c:v>
                </c:pt>
                <c:pt idx="6">
                  <c:v>5.5194607266144233</c:v>
                </c:pt>
                <c:pt idx="7">
                  <c:v>5.6548001585631011</c:v>
                </c:pt>
                <c:pt idx="8">
                  <c:v>5.901392110726313</c:v>
                </c:pt>
                <c:pt idx="9">
                  <c:v>6.1721407339089831</c:v>
                </c:pt>
                <c:pt idx="10">
                  <c:v>6.4577196626769666</c:v>
                </c:pt>
                <c:pt idx="11">
                  <c:v>6.4008249296429289</c:v>
                </c:pt>
                <c:pt idx="12">
                  <c:v>6.4846072505705807</c:v>
                </c:pt>
                <c:pt idx="13">
                  <c:v>6.6261394494982362</c:v>
                </c:pt>
                <c:pt idx="14">
                  <c:v>6.69554335242589</c:v>
                </c:pt>
                <c:pt idx="15">
                  <c:v>6.8410112193535424</c:v>
                </c:pt>
                <c:pt idx="16">
                  <c:v>6.9352883481120173</c:v>
                </c:pt>
                <c:pt idx="17">
                  <c:v>7.0036232148704896</c:v>
                </c:pt>
                <c:pt idx="18">
                  <c:v>7.0427757086289606</c:v>
                </c:pt>
                <c:pt idx="19">
                  <c:v>7.0990886033874308</c:v>
                </c:pt>
                <c:pt idx="20">
                  <c:v>7.1340937591459026</c:v>
                </c:pt>
                <c:pt idx="21">
                  <c:v>7.1092096787310588</c:v>
                </c:pt>
                <c:pt idx="22">
                  <c:v>7.0776035533162123</c:v>
                </c:pt>
                <c:pt idx="23">
                  <c:v>7.0451436679013648</c:v>
                </c:pt>
                <c:pt idx="24">
                  <c:v>7.0159815114865189</c:v>
                </c:pt>
                <c:pt idx="25">
                  <c:v>6.9699720660716737</c:v>
                </c:pt>
                <c:pt idx="26">
                  <c:v>6.9550774718045751</c:v>
                </c:pt>
                <c:pt idx="27">
                  <c:v>6.95251002653748</c:v>
                </c:pt>
                <c:pt idx="28">
                  <c:v>6.9598428492703848</c:v>
                </c:pt>
                <c:pt idx="29">
                  <c:v>6.963094496003289</c:v>
                </c:pt>
                <c:pt idx="30">
                  <c:v>6.968111644736191</c:v>
                </c:pt>
                <c:pt idx="31">
                  <c:v>6.9767100947540346</c:v>
                </c:pt>
                <c:pt idx="32">
                  <c:v>6.9954356197718761</c:v>
                </c:pt>
                <c:pt idx="33">
                  <c:v>7.0231565067897233</c:v>
                </c:pt>
                <c:pt idx="34">
                  <c:v>7.0426967288075639</c:v>
                </c:pt>
                <c:pt idx="35">
                  <c:v>7.0611921518254066</c:v>
                </c:pt>
                <c:pt idx="36">
                  <c:v>7.1004237476699279</c:v>
                </c:pt>
                <c:pt idx="37">
                  <c:v>7.1438538305144492</c:v>
                </c:pt>
                <c:pt idx="38">
                  <c:v>7.1948539813589711</c:v>
                </c:pt>
                <c:pt idx="39">
                  <c:v>7.2482399962034938</c:v>
                </c:pt>
                <c:pt idx="40">
                  <c:v>7.3056379750480156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2.6297097229999995</c:v>
                </c:pt>
                <c:pt idx="1">
                  <c:v>2.5177449559999996</c:v>
                </c:pt>
                <c:pt idx="2">
                  <c:v>2.3448067490000009</c:v>
                </c:pt>
                <c:pt idx="3">
                  <c:v>2.3641651490000002</c:v>
                </c:pt>
                <c:pt idx="4">
                  <c:v>2.4089249549999998</c:v>
                </c:pt>
                <c:pt idx="5">
                  <c:v>2.4404978559999999</c:v>
                </c:pt>
                <c:pt idx="6">
                  <c:v>2.4687655200000007</c:v>
                </c:pt>
                <c:pt idx="7">
                  <c:v>2.4695399414686818</c:v>
                </c:pt>
                <c:pt idx="8">
                  <c:v>2.5286243030545665</c:v>
                </c:pt>
                <c:pt idx="9">
                  <c:v>2.661707550628281</c:v>
                </c:pt>
                <c:pt idx="10">
                  <c:v>2.6299646088717936</c:v>
                </c:pt>
                <c:pt idx="11">
                  <c:v>2.694380974875219</c:v>
                </c:pt>
                <c:pt idx="12">
                  <c:v>2.7099014452281516</c:v>
                </c:pt>
                <c:pt idx="13">
                  <c:v>2.7624340005810861</c:v>
                </c:pt>
                <c:pt idx="14">
                  <c:v>2.8049809609340204</c:v>
                </c:pt>
                <c:pt idx="15">
                  <c:v>2.8364109772869552</c:v>
                </c:pt>
                <c:pt idx="16">
                  <c:v>2.78892917592432</c:v>
                </c:pt>
                <c:pt idx="17">
                  <c:v>2.8133235955616858</c:v>
                </c:pt>
                <c:pt idx="18">
                  <c:v>2.8521783421990521</c:v>
                </c:pt>
                <c:pt idx="19">
                  <c:v>2.8750216138364171</c:v>
                </c:pt>
                <c:pt idx="20">
                  <c:v>2.9142782154737836</c:v>
                </c:pt>
                <c:pt idx="21">
                  <c:v>2.9473787293691607</c:v>
                </c:pt>
                <c:pt idx="22">
                  <c:v>2.9801635682645391</c:v>
                </c:pt>
                <c:pt idx="23">
                  <c:v>3.0043816361599167</c:v>
                </c:pt>
                <c:pt idx="24">
                  <c:v>3.0195827350552937</c:v>
                </c:pt>
                <c:pt idx="25">
                  <c:v>3.0529259239506716</c:v>
                </c:pt>
                <c:pt idx="26">
                  <c:v>3.0555962169324351</c:v>
                </c:pt>
                <c:pt idx="27">
                  <c:v>3.0649650559141981</c:v>
                </c:pt>
                <c:pt idx="28">
                  <c:v>3.0743334078959621</c:v>
                </c:pt>
                <c:pt idx="29">
                  <c:v>3.0834911268777252</c:v>
                </c:pt>
                <c:pt idx="30">
                  <c:v>3.0842996018594881</c:v>
                </c:pt>
                <c:pt idx="31">
                  <c:v>3.0716735646146982</c:v>
                </c:pt>
                <c:pt idx="32">
                  <c:v>3.0587010293699093</c:v>
                </c:pt>
                <c:pt idx="33">
                  <c:v>3.045696451125119</c:v>
                </c:pt>
                <c:pt idx="34">
                  <c:v>3.0325736478803296</c:v>
                </c:pt>
                <c:pt idx="35">
                  <c:v>3.0195141386355409</c:v>
                </c:pt>
                <c:pt idx="36">
                  <c:v>3.0222816470839948</c:v>
                </c:pt>
                <c:pt idx="37">
                  <c:v>3.0173146595324507</c:v>
                </c:pt>
                <c:pt idx="38">
                  <c:v>3.0199215229809058</c:v>
                </c:pt>
                <c:pt idx="39">
                  <c:v>3.022583563429361</c:v>
                </c:pt>
                <c:pt idx="40">
                  <c:v>3.0253884868778163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Hydroelectric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3.4058483390000003</c:v>
                </c:pt>
                <c:pt idx="1">
                  <c:v>3.4663137730000009</c:v>
                </c:pt>
                <c:pt idx="2">
                  <c:v>3.6268111119999999</c:v>
                </c:pt>
                <c:pt idx="3">
                  <c:v>3.7573214730000002</c:v>
                </c:pt>
                <c:pt idx="4">
                  <c:v>3.8282546399999999</c:v>
                </c:pt>
                <c:pt idx="5">
                  <c:v>3.8426530740000011</c:v>
                </c:pt>
                <c:pt idx="6">
                  <c:v>3.9898015149999999</c:v>
                </c:pt>
                <c:pt idx="7">
                  <c:v>4.1675541693999998</c:v>
                </c:pt>
                <c:pt idx="8">
                  <c:v>4.3098198952800004</c:v>
                </c:pt>
                <c:pt idx="9">
                  <c:v>4.0881756204225885</c:v>
                </c:pt>
                <c:pt idx="10">
                  <c:v>4.0342812482482273</c:v>
                </c:pt>
                <c:pt idx="11">
                  <c:v>4.1743358637097359</c:v>
                </c:pt>
                <c:pt idx="12">
                  <c:v>4.2888369136244977</c:v>
                </c:pt>
                <c:pt idx="13">
                  <c:v>4.4040465805392586</c:v>
                </c:pt>
                <c:pt idx="14">
                  <c:v>4.5121591714540203</c:v>
                </c:pt>
                <c:pt idx="15">
                  <c:v>4.6195503273687821</c:v>
                </c:pt>
                <c:pt idx="16">
                  <c:v>4.6800214294592912</c:v>
                </c:pt>
                <c:pt idx="17">
                  <c:v>4.7404166035498019</c:v>
                </c:pt>
                <c:pt idx="18">
                  <c:v>4.8007646286403114</c:v>
                </c:pt>
                <c:pt idx="19">
                  <c:v>4.8611241277308217</c:v>
                </c:pt>
                <c:pt idx="20">
                  <c:v>4.9214235378213314</c:v>
                </c:pt>
                <c:pt idx="21">
                  <c:v>4.9500856863724252</c:v>
                </c:pt>
                <c:pt idx="22">
                  <c:v>4.9787214069235173</c:v>
                </c:pt>
                <c:pt idx="23">
                  <c:v>5.0075421244746101</c:v>
                </c:pt>
                <c:pt idx="24">
                  <c:v>5.0363318670257033</c:v>
                </c:pt>
                <c:pt idx="25">
                  <c:v>5.065185237576797</c:v>
                </c:pt>
                <c:pt idx="26">
                  <c:v>5.0944266089374963</c:v>
                </c:pt>
                <c:pt idx="27">
                  <c:v>5.1236288252981952</c:v>
                </c:pt>
                <c:pt idx="28">
                  <c:v>5.1527143726588953</c:v>
                </c:pt>
                <c:pt idx="29">
                  <c:v>5.1818856750195934</c:v>
                </c:pt>
                <c:pt idx="30">
                  <c:v>5.2109483653802942</c:v>
                </c:pt>
                <c:pt idx="31">
                  <c:v>5.2361956372590654</c:v>
                </c:pt>
                <c:pt idx="32">
                  <c:v>5.2614026571378396</c:v>
                </c:pt>
                <c:pt idx="33">
                  <c:v>5.2866966210166133</c:v>
                </c:pt>
                <c:pt idx="34">
                  <c:v>5.3115091088953852</c:v>
                </c:pt>
                <c:pt idx="35">
                  <c:v>5.3369832187741588</c:v>
                </c:pt>
                <c:pt idx="36">
                  <c:v>5.3792523070133704</c:v>
                </c:pt>
                <c:pt idx="37">
                  <c:v>5.4214968602525815</c:v>
                </c:pt>
                <c:pt idx="38">
                  <c:v>5.4639173164917967</c:v>
                </c:pt>
                <c:pt idx="39">
                  <c:v>5.5060007967310085</c:v>
                </c:pt>
                <c:pt idx="40">
                  <c:v>5.5481525149702211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Solar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3.3506436000000001E-2</c:v>
                </c:pt>
                <c:pt idx="1">
                  <c:v>6.6189061999999993E-2</c:v>
                </c:pt>
                <c:pt idx="2">
                  <c:v>0.103719431</c:v>
                </c:pt>
                <c:pt idx="3">
                  <c:v>0.14668123700000002</c:v>
                </c:pt>
                <c:pt idx="4">
                  <c:v>0.20158957570000002</c:v>
                </c:pt>
                <c:pt idx="5">
                  <c:v>0.26465968000000001</c:v>
                </c:pt>
                <c:pt idx="6">
                  <c:v>0.34770433300000003</c:v>
                </c:pt>
                <c:pt idx="7">
                  <c:v>0.48089370867999998</c:v>
                </c:pt>
                <c:pt idx="8">
                  <c:v>0.59833780079999999</c:v>
                </c:pt>
                <c:pt idx="9">
                  <c:v>0.81538692485870412</c:v>
                </c:pt>
                <c:pt idx="10">
                  <c:v>0.83189830476425897</c:v>
                </c:pt>
                <c:pt idx="11">
                  <c:v>1.3805463894913681</c:v>
                </c:pt>
                <c:pt idx="12">
                  <c:v>1.6079298766166243</c:v>
                </c:pt>
                <c:pt idx="13">
                  <c:v>1.8169172147418811</c:v>
                </c:pt>
                <c:pt idx="14">
                  <c:v>2.0366081048671374</c:v>
                </c:pt>
                <c:pt idx="15">
                  <c:v>2.2747809289923944</c:v>
                </c:pt>
                <c:pt idx="16">
                  <c:v>2.5682697049363878</c:v>
                </c:pt>
                <c:pt idx="17">
                  <c:v>2.8522439548803806</c:v>
                </c:pt>
                <c:pt idx="18">
                  <c:v>3.1159555698243731</c:v>
                </c:pt>
                <c:pt idx="19">
                  <c:v>3.3905618077683672</c:v>
                </c:pt>
                <c:pt idx="20">
                  <c:v>3.6556134197123602</c:v>
                </c:pt>
                <c:pt idx="21">
                  <c:v>3.9107099131403333</c:v>
                </c:pt>
                <c:pt idx="22">
                  <c:v>4.171565683568307</c:v>
                </c:pt>
                <c:pt idx="23">
                  <c:v>4.4338196469962794</c:v>
                </c:pt>
                <c:pt idx="24">
                  <c:v>4.6882586084242535</c:v>
                </c:pt>
                <c:pt idx="25">
                  <c:v>4.9487778308522277</c:v>
                </c:pt>
                <c:pt idx="26">
                  <c:v>5.2401467116191212</c:v>
                </c:pt>
                <c:pt idx="27">
                  <c:v>5.5304729903860137</c:v>
                </c:pt>
                <c:pt idx="28">
                  <c:v>5.8221734141529087</c:v>
                </c:pt>
                <c:pt idx="29">
                  <c:v>6.1071688819198</c:v>
                </c:pt>
                <c:pt idx="30">
                  <c:v>6.3913978706866947</c:v>
                </c:pt>
                <c:pt idx="31">
                  <c:v>6.7448285481190098</c:v>
                </c:pt>
                <c:pt idx="32">
                  <c:v>7.0920473735513312</c:v>
                </c:pt>
                <c:pt idx="33">
                  <c:v>7.4388481689836494</c:v>
                </c:pt>
                <c:pt idx="34">
                  <c:v>7.7880418474159665</c:v>
                </c:pt>
                <c:pt idx="35">
                  <c:v>8.1451516018482835</c:v>
                </c:pt>
                <c:pt idx="36">
                  <c:v>8.5533563184833969</c:v>
                </c:pt>
                <c:pt idx="37">
                  <c:v>8.962820251118508</c:v>
                </c:pt>
                <c:pt idx="38">
                  <c:v>9.3590204517536204</c:v>
                </c:pt>
                <c:pt idx="39">
                  <c:v>9.7554748623887289</c:v>
                </c:pt>
                <c:pt idx="40">
                  <c:v>10.151999586023839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Wind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0.33964128700000001</c:v>
                </c:pt>
                <c:pt idx="1">
                  <c:v>0.43449828499999998</c:v>
                </c:pt>
                <c:pt idx="2">
                  <c:v>0.52134978600000004</c:v>
                </c:pt>
                <c:pt idx="3">
                  <c:v>0.64418416700000003</c:v>
                </c:pt>
                <c:pt idx="4">
                  <c:v>0.71458740099999962</c:v>
                </c:pt>
                <c:pt idx="5">
                  <c:v>0.82817727100000016</c:v>
                </c:pt>
                <c:pt idx="6">
                  <c:v>0.95670240200000001</c:v>
                </c:pt>
                <c:pt idx="7">
                  <c:v>1.1600894229999998</c:v>
                </c:pt>
                <c:pt idx="8">
                  <c:v>1.3056496777999997</c:v>
                </c:pt>
                <c:pt idx="9">
                  <c:v>1.7034546409997227</c:v>
                </c:pt>
                <c:pt idx="10">
                  <c:v>1.741365949404607</c:v>
                </c:pt>
                <c:pt idx="11">
                  <c:v>1.9660178345118164</c:v>
                </c:pt>
                <c:pt idx="12">
                  <c:v>2.1335994233998332</c:v>
                </c:pt>
                <c:pt idx="13">
                  <c:v>2.3622194342878493</c:v>
                </c:pt>
                <c:pt idx="14">
                  <c:v>2.6337212201758655</c:v>
                </c:pt>
                <c:pt idx="15">
                  <c:v>2.8141636490638828</c:v>
                </c:pt>
                <c:pt idx="16">
                  <c:v>2.9619419860058764</c:v>
                </c:pt>
                <c:pt idx="17">
                  <c:v>3.1105301379478694</c:v>
                </c:pt>
                <c:pt idx="18">
                  <c:v>3.2645190458898634</c:v>
                </c:pt>
                <c:pt idx="19">
                  <c:v>3.4131895948318567</c:v>
                </c:pt>
                <c:pt idx="20">
                  <c:v>3.5834454707738508</c:v>
                </c:pt>
                <c:pt idx="21">
                  <c:v>3.7695141753222554</c:v>
                </c:pt>
                <c:pt idx="22">
                  <c:v>3.9498625438706583</c:v>
                </c:pt>
                <c:pt idx="23">
                  <c:v>4.1302214704190625</c:v>
                </c:pt>
                <c:pt idx="24">
                  <c:v>4.3267037489674669</c:v>
                </c:pt>
                <c:pt idx="25">
                  <c:v>4.5327423025158691</c:v>
                </c:pt>
                <c:pt idx="26">
                  <c:v>4.7384515171415114</c:v>
                </c:pt>
                <c:pt idx="27">
                  <c:v>4.9356932627671561</c:v>
                </c:pt>
                <c:pt idx="28">
                  <c:v>5.1327708853927989</c:v>
                </c:pt>
                <c:pt idx="29">
                  <c:v>5.32894750701844</c:v>
                </c:pt>
                <c:pt idx="30">
                  <c:v>5.5255596146440853</c:v>
                </c:pt>
                <c:pt idx="31">
                  <c:v>5.7012925380579782</c:v>
                </c:pt>
                <c:pt idx="32">
                  <c:v>5.8745482284718751</c:v>
                </c:pt>
                <c:pt idx="33">
                  <c:v>6.0511983278857686</c:v>
                </c:pt>
                <c:pt idx="34">
                  <c:v>6.230250343299665</c:v>
                </c:pt>
                <c:pt idx="35">
                  <c:v>6.4096021637135578</c:v>
                </c:pt>
                <c:pt idx="36">
                  <c:v>6.4929297526927758</c:v>
                </c:pt>
                <c:pt idx="37">
                  <c:v>6.577838762671993</c:v>
                </c:pt>
                <c:pt idx="38">
                  <c:v>6.6597588196512127</c:v>
                </c:pt>
                <c:pt idx="39">
                  <c:v>6.7454082466304284</c:v>
                </c:pt>
                <c:pt idx="40">
                  <c:v>6.8334749716096459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Others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1.3663773007241402</c:v>
                </c:pt>
                <c:pt idx="1">
                  <c:v>1.4801753704460485</c:v>
                </c:pt>
                <c:pt idx="2">
                  <c:v>1.5865596617842681</c:v>
                </c:pt>
                <c:pt idx="3">
                  <c:v>1.5796431625590062</c:v>
                </c:pt>
                <c:pt idx="4">
                  <c:v>1.5857630845571564</c:v>
                </c:pt>
                <c:pt idx="5">
                  <c:v>1.5808683143189708</c:v>
                </c:pt>
                <c:pt idx="6">
                  <c:v>1.5647353268895083</c:v>
                </c:pt>
                <c:pt idx="7">
                  <c:v>1.4716625930671272</c:v>
                </c:pt>
                <c:pt idx="8">
                  <c:v>1.4516692855390403</c:v>
                </c:pt>
                <c:pt idx="9">
                  <c:v>1.0993429365432656</c:v>
                </c:pt>
                <c:pt idx="10">
                  <c:v>1.0736042660174594</c:v>
                </c:pt>
                <c:pt idx="11">
                  <c:v>1.0800425140206249</c:v>
                </c:pt>
                <c:pt idx="12">
                  <c:v>1.0981110441779625</c:v>
                </c:pt>
                <c:pt idx="13">
                  <c:v>1.1143365033352997</c:v>
                </c:pt>
                <c:pt idx="14">
                  <c:v>1.1320876344926369</c:v>
                </c:pt>
                <c:pt idx="15">
                  <c:v>1.1500863876499741</c:v>
                </c:pt>
                <c:pt idx="16">
                  <c:v>1.1028672352945268</c:v>
                </c:pt>
                <c:pt idx="17">
                  <c:v>1.0555511129390791</c:v>
                </c:pt>
                <c:pt idx="18">
                  <c:v>1.0082082455836312</c:v>
                </c:pt>
                <c:pt idx="19">
                  <c:v>0.9609700062281834</c:v>
                </c:pt>
                <c:pt idx="20">
                  <c:v>0.9145654018727355</c:v>
                </c:pt>
                <c:pt idx="21">
                  <c:v>0.90305008531155573</c:v>
                </c:pt>
                <c:pt idx="22">
                  <c:v>0.89117193975037623</c:v>
                </c:pt>
                <c:pt idx="23">
                  <c:v>0.88041250018919615</c:v>
                </c:pt>
                <c:pt idx="24">
                  <c:v>0.86922361662801662</c:v>
                </c:pt>
                <c:pt idx="25">
                  <c:v>0.85822993606683673</c:v>
                </c:pt>
                <c:pt idx="26">
                  <c:v>0.86197451573736328</c:v>
                </c:pt>
                <c:pt idx="27">
                  <c:v>0.86587734040788977</c:v>
                </c:pt>
                <c:pt idx="28">
                  <c:v>0.86904507207841586</c:v>
                </c:pt>
                <c:pt idx="29">
                  <c:v>0.87234320074894234</c:v>
                </c:pt>
                <c:pt idx="30">
                  <c:v>0.87562756041946888</c:v>
                </c:pt>
                <c:pt idx="31">
                  <c:v>0.88357804210699442</c:v>
                </c:pt>
                <c:pt idx="32">
                  <c:v>0.89138546979452005</c:v>
                </c:pt>
                <c:pt idx="33">
                  <c:v>0.89900567648204577</c:v>
                </c:pt>
                <c:pt idx="34">
                  <c:v>0.90674020816957113</c:v>
                </c:pt>
                <c:pt idx="35">
                  <c:v>0.91418307885709682</c:v>
                </c:pt>
                <c:pt idx="36">
                  <c:v>0.92601509079748567</c:v>
                </c:pt>
                <c:pt idx="37">
                  <c:v>0.93841092473787491</c:v>
                </c:pt>
                <c:pt idx="38">
                  <c:v>0.9506038286782641</c:v>
                </c:pt>
                <c:pt idx="39">
                  <c:v>0.96216986261865334</c:v>
                </c:pt>
                <c:pt idx="40">
                  <c:v>0.9731070365590424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99424016"/>
        <c:axId val="-999420208"/>
      </c:lineChart>
      <c:catAx>
        <c:axId val="-999424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942020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-999420208"/>
        <c:scaling>
          <c:orientation val="minMax"/>
          <c:max val="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9424016"/>
        <c:crossesAt val="11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55284395298557E-2"/>
          <c:y val="2.8829906126922142E-2"/>
          <c:w val="0.84335332703666455"/>
          <c:h val="0.866461001554338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0.32377718220254231</c:v>
                </c:pt>
                <c:pt idx="1">
                  <c:v>0.5593504203170423</c:v>
                </c:pt>
                <c:pt idx="2">
                  <c:v>0.76979549692250127</c:v>
                </c:pt>
                <c:pt idx="3">
                  <c:v>1.0316110356590062</c:v>
                </c:pt>
                <c:pt idx="4">
                  <c:v>1.5135441267415866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0.44630979474523652</c:v>
                </c:pt>
                <c:pt idx="1">
                  <c:v>0.60554102839400958</c:v>
                </c:pt>
                <c:pt idx="2">
                  <c:v>0.66207615543524223</c:v>
                </c:pt>
                <c:pt idx="3">
                  <c:v>0.52580128767428236</c:v>
                </c:pt>
                <c:pt idx="4">
                  <c:v>0.4568441759881452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4.2446290000000012E-2</c:v>
                </c:pt>
                <c:pt idx="1">
                  <c:v>3.719496000253588E-2</c:v>
                </c:pt>
                <c:pt idx="2">
                  <c:v>3.5695248002433594E-2</c:v>
                </c:pt>
                <c:pt idx="3">
                  <c:v>3.5695248002433594E-2</c:v>
                </c:pt>
                <c:pt idx="4">
                  <c:v>3.5695248002433594E-2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0.14593600000000001</c:v>
                </c:pt>
                <c:pt idx="1">
                  <c:v>0.21874423550471003</c:v>
                </c:pt>
                <c:pt idx="2">
                  <c:v>0.35897419314391599</c:v>
                </c:pt>
                <c:pt idx="3">
                  <c:v>0.40983967993246789</c:v>
                </c:pt>
                <c:pt idx="4">
                  <c:v>0.46576774686644684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1.2751300000000002E-3</c:v>
                </c:pt>
                <c:pt idx="1">
                  <c:v>9.8344707198780891E-3</c:v>
                </c:pt>
                <c:pt idx="2">
                  <c:v>7.9444585925007707E-2</c:v>
                </c:pt>
                <c:pt idx="3">
                  <c:v>0.28617253479408</c:v>
                </c:pt>
                <c:pt idx="4">
                  <c:v>0.30428966882876202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1.9033800000000002E-4</c:v>
                </c:pt>
                <c:pt idx="1">
                  <c:v>1.5459890194014198E-2</c:v>
                </c:pt>
                <c:pt idx="2">
                  <c:v>9.8455578501596558E-2</c:v>
                </c:pt>
                <c:pt idx="3">
                  <c:v>0.33069031440330388</c:v>
                </c:pt>
                <c:pt idx="4">
                  <c:v>0.46601982018682392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0.1390407140522214</c:v>
                </c:pt>
                <c:pt idx="1">
                  <c:v>0.13555221169614498</c:v>
                </c:pt>
                <c:pt idx="2">
                  <c:v>0.14224768149613373</c:v>
                </c:pt>
                <c:pt idx="3">
                  <c:v>0.11941202942967931</c:v>
                </c:pt>
                <c:pt idx="4">
                  <c:v>0.11904617442290751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999422928"/>
        <c:axId val="-999422384"/>
      </c:barChart>
      <c:catAx>
        <c:axId val="-99942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9422384"/>
        <c:crosses val="autoZero"/>
        <c:auto val="1"/>
        <c:lblAlgn val="ctr"/>
        <c:lblOffset val="100"/>
        <c:noMultiLvlLbl val="0"/>
      </c:catAx>
      <c:valAx>
        <c:axId val="-99942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9422928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10723792030706"/>
          <c:y val="8.5144786944811632E-2"/>
          <c:w val="0.7757601717585686"/>
          <c:h val="0.815632168260991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323.77718220254229</c:v>
                </c:pt>
                <c:pt idx="1">
                  <c:v>559.35042031704234</c:v>
                </c:pt>
                <c:pt idx="2">
                  <c:v>769.79549692250123</c:v>
                </c:pt>
                <c:pt idx="3">
                  <c:v>1031.6110356590061</c:v>
                </c:pt>
                <c:pt idx="4">
                  <c:v>1513.5441267415865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446.3097947452365</c:v>
                </c:pt>
                <c:pt idx="1">
                  <c:v>605.54102839400957</c:v>
                </c:pt>
                <c:pt idx="2">
                  <c:v>662.07615543524219</c:v>
                </c:pt>
                <c:pt idx="3">
                  <c:v>525.80128767428232</c:v>
                </c:pt>
                <c:pt idx="4">
                  <c:v>456.8441759881452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42.446290000000012</c:v>
                </c:pt>
                <c:pt idx="1">
                  <c:v>37.194960002535879</c:v>
                </c:pt>
                <c:pt idx="2">
                  <c:v>35.695248002433594</c:v>
                </c:pt>
                <c:pt idx="3">
                  <c:v>35.695248002433594</c:v>
                </c:pt>
                <c:pt idx="4">
                  <c:v>35.695248002433594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145.93600000000001</c:v>
                </c:pt>
                <c:pt idx="1">
                  <c:v>218.74423550471002</c:v>
                </c:pt>
                <c:pt idx="2">
                  <c:v>358.97419314391595</c:v>
                </c:pt>
                <c:pt idx="3">
                  <c:v>409.8396799324679</c:v>
                </c:pt>
                <c:pt idx="4">
                  <c:v>465.76774686644683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1.2751300000000001</c:v>
                </c:pt>
                <c:pt idx="1">
                  <c:v>9.8344707198780892</c:v>
                </c:pt>
                <c:pt idx="2">
                  <c:v>79.444585925007701</c:v>
                </c:pt>
                <c:pt idx="3">
                  <c:v>286.17253479407998</c:v>
                </c:pt>
                <c:pt idx="4">
                  <c:v>304.28966882876199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0.19033800000000001</c:v>
                </c:pt>
                <c:pt idx="1">
                  <c:v>15.459890194014196</c:v>
                </c:pt>
                <c:pt idx="2">
                  <c:v>98.455578501596563</c:v>
                </c:pt>
                <c:pt idx="3">
                  <c:v>330.69031440330389</c:v>
                </c:pt>
                <c:pt idx="4">
                  <c:v>466.01982018682389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139.0407140522214</c:v>
                </c:pt>
                <c:pt idx="1">
                  <c:v>135.55221169614498</c:v>
                </c:pt>
                <c:pt idx="2">
                  <c:v>142.24768149613374</c:v>
                </c:pt>
                <c:pt idx="3">
                  <c:v>119.41202942967931</c:v>
                </c:pt>
                <c:pt idx="4">
                  <c:v>119.0461744229075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999418032"/>
        <c:axId val="-999419120"/>
      </c:barChart>
      <c:catAx>
        <c:axId val="-99941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999419120"/>
        <c:crosses val="autoZero"/>
        <c:auto val="1"/>
        <c:lblAlgn val="ctr"/>
        <c:lblOffset val="100"/>
        <c:noMultiLvlLbl val="0"/>
      </c:catAx>
      <c:valAx>
        <c:axId val="-99941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999418032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55284395298557E-2"/>
          <c:y val="4.7996053225916331E-2"/>
          <c:w val="0.84335332703666455"/>
          <c:h val="0.840662556950393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0.62374905952227921</c:v>
                </c:pt>
                <c:pt idx="1">
                  <c:v>0.96517744665818006</c:v>
                </c:pt>
                <c:pt idx="2">
                  <c:v>0.88795819856220903</c:v>
                </c:pt>
                <c:pt idx="3">
                  <c:v>1.2098301247265402</c:v>
                </c:pt>
                <c:pt idx="4">
                  <c:v>1.2172554732146501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0.10739930117442609</c:v>
                </c:pt>
                <c:pt idx="1">
                  <c:v>9.02586930626426E-2</c:v>
                </c:pt>
                <c:pt idx="2">
                  <c:v>7.2684516819029293E-2</c:v>
                </c:pt>
                <c:pt idx="3">
                  <c:v>5.1132013315052009E-2</c:v>
                </c:pt>
                <c:pt idx="4">
                  <c:v>4.3398325807867788E-2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2.0483000000000001E-2</c:v>
                </c:pt>
                <c:pt idx="1">
                  <c:v>3.6059628962458491E-2</c:v>
                </c:pt>
                <c:pt idx="2">
                  <c:v>6.9336521284727198E-2</c:v>
                </c:pt>
                <c:pt idx="3">
                  <c:v>0.10643967648725701</c:v>
                </c:pt>
                <c:pt idx="4">
                  <c:v>0.15084751537028401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0.11342000000000001</c:v>
                </c:pt>
                <c:pt idx="1">
                  <c:v>0.13803795045398901</c:v>
                </c:pt>
                <c:pt idx="2">
                  <c:v>0.28612941643576101</c:v>
                </c:pt>
                <c:pt idx="3">
                  <c:v>0.30023595355075006</c:v>
                </c:pt>
                <c:pt idx="4">
                  <c:v>0.31025943669311301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1.966E-2</c:v>
                </c:pt>
                <c:pt idx="1">
                  <c:v>0.108582319176728</c:v>
                </c:pt>
                <c:pt idx="2">
                  <c:v>0.37610060143221002</c:v>
                </c:pt>
                <c:pt idx="3">
                  <c:v>0.91834722921123324</c:v>
                </c:pt>
                <c:pt idx="4">
                  <c:v>1.14735282659466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1.26E-4</c:v>
                </c:pt>
                <c:pt idx="1">
                  <c:v>4.5328407535628897E-2</c:v>
                </c:pt>
                <c:pt idx="2">
                  <c:v>0.76954748589454136</c:v>
                </c:pt>
                <c:pt idx="3">
                  <c:v>1.2241415125834898</c:v>
                </c:pt>
                <c:pt idx="4">
                  <c:v>2.6757983348483698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3.1665419303294529E-2</c:v>
                </c:pt>
                <c:pt idx="1">
                  <c:v>4.7458907204686235E-2</c:v>
                </c:pt>
                <c:pt idx="2">
                  <c:v>8.0336627701968005E-2</c:v>
                </c:pt>
                <c:pt idx="3">
                  <c:v>0.1226947890283468</c:v>
                </c:pt>
                <c:pt idx="4">
                  <c:v>0.19210570581796535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995582160"/>
        <c:axId val="-995585968"/>
      </c:barChart>
      <c:catAx>
        <c:axId val="-99558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5585968"/>
        <c:crosses val="autoZero"/>
        <c:auto val="1"/>
        <c:lblAlgn val="ctr"/>
        <c:lblOffset val="100"/>
        <c:noMultiLvlLbl val="0"/>
      </c:catAx>
      <c:valAx>
        <c:axId val="-99558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95582160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10723792030706"/>
          <c:y val="0.10130204154509231"/>
          <c:w val="0.78988066515306832"/>
          <c:h val="0.787356568631217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623.74905952227925</c:v>
                </c:pt>
                <c:pt idx="1">
                  <c:v>965.17744665818009</c:v>
                </c:pt>
                <c:pt idx="2">
                  <c:v>887.95819856220896</c:v>
                </c:pt>
                <c:pt idx="3">
                  <c:v>1209.8301247265401</c:v>
                </c:pt>
                <c:pt idx="4">
                  <c:v>1217.25547321465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107.39930117442609</c:v>
                </c:pt>
                <c:pt idx="1">
                  <c:v>90.258693062642593</c:v>
                </c:pt>
                <c:pt idx="2">
                  <c:v>72.684516819029298</c:v>
                </c:pt>
                <c:pt idx="3">
                  <c:v>51.132013315052006</c:v>
                </c:pt>
                <c:pt idx="4">
                  <c:v>43.398325807867785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20.483000000000001</c:v>
                </c:pt>
                <c:pt idx="1">
                  <c:v>36.05962896245849</c:v>
                </c:pt>
                <c:pt idx="2">
                  <c:v>69.336521284727198</c:v>
                </c:pt>
                <c:pt idx="3">
                  <c:v>106.439676487257</c:v>
                </c:pt>
                <c:pt idx="4">
                  <c:v>150.84751537028401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113.42</c:v>
                </c:pt>
                <c:pt idx="1">
                  <c:v>138.037950453989</c:v>
                </c:pt>
                <c:pt idx="2">
                  <c:v>286.12941643576102</c:v>
                </c:pt>
                <c:pt idx="3">
                  <c:v>300.23595355075003</c:v>
                </c:pt>
                <c:pt idx="4">
                  <c:v>310.259436693113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19.66</c:v>
                </c:pt>
                <c:pt idx="1">
                  <c:v>108.58231917672801</c:v>
                </c:pt>
                <c:pt idx="2">
                  <c:v>376.10060143221</c:v>
                </c:pt>
                <c:pt idx="3">
                  <c:v>918.34722921123318</c:v>
                </c:pt>
                <c:pt idx="4">
                  <c:v>1147.35282659466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0.126</c:v>
                </c:pt>
                <c:pt idx="1">
                  <c:v>45.328407535628898</c:v>
                </c:pt>
                <c:pt idx="2">
                  <c:v>769.5474858945413</c:v>
                </c:pt>
                <c:pt idx="3">
                  <c:v>1224.1415125834899</c:v>
                </c:pt>
                <c:pt idx="4">
                  <c:v>2675.7983348483699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31.665419303294531</c:v>
                </c:pt>
                <c:pt idx="1">
                  <c:v>47.458907204686234</c:v>
                </c:pt>
                <c:pt idx="2">
                  <c:v>80.336627701967998</c:v>
                </c:pt>
                <c:pt idx="3">
                  <c:v>122.69478902834679</c:v>
                </c:pt>
                <c:pt idx="4">
                  <c:v>192.10570581796534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999418576"/>
        <c:axId val="-999421840"/>
      </c:barChart>
      <c:catAx>
        <c:axId val="-99941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999421840"/>
        <c:crosses val="autoZero"/>
        <c:auto val="1"/>
        <c:lblAlgn val="ctr"/>
        <c:lblOffset val="100"/>
        <c:noMultiLvlLbl val="0"/>
      </c:catAx>
      <c:valAx>
        <c:axId val="-99942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999418576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54580677415322E-2"/>
          <c:y val="3.9702276107309482E-2"/>
          <c:w val="0.92505524309461318"/>
          <c:h val="0.865591927419748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Electricity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11168.600430196817</c:v>
                </c:pt>
                <c:pt idx="1">
                  <c:v>11698.568640055259</c:v>
                </c:pt>
                <c:pt idx="2">
                  <c:v>12104.535242960183</c:v>
                </c:pt>
                <c:pt idx="3">
                  <c:v>12312.882078342005</c:v>
                </c:pt>
                <c:pt idx="4">
                  <c:v>12197.733942976667</c:v>
                </c:pt>
                <c:pt idx="5">
                  <c:v>11957.537061905903</c:v>
                </c:pt>
                <c:pt idx="6">
                  <c:v>11622.531266238262</c:v>
                </c:pt>
                <c:pt idx="7">
                  <c:v>11927.222008957342</c:v>
                </c:pt>
                <c:pt idx="8">
                  <c:v>12124.346331444876</c:v>
                </c:pt>
                <c:pt idx="9">
                  <c:v>12064.278436674582</c:v>
                </c:pt>
                <c:pt idx="10">
                  <c:v>11381.449831889246</c:v>
                </c:pt>
                <c:pt idx="11">
                  <c:v>11838.750725759017</c:v>
                </c:pt>
                <c:pt idx="12">
                  <c:v>11829.505084343025</c:v>
                </c:pt>
                <c:pt idx="13">
                  <c:v>11659.408579927029</c:v>
                </c:pt>
                <c:pt idx="14">
                  <c:v>11504.395267511036</c:v>
                </c:pt>
                <c:pt idx="15">
                  <c:v>11374.118461095042</c:v>
                </c:pt>
                <c:pt idx="16">
                  <c:v>11276.010123037142</c:v>
                </c:pt>
                <c:pt idx="17">
                  <c:v>11130.19531097923</c:v>
                </c:pt>
                <c:pt idx="18">
                  <c:v>11003.781345921332</c:v>
                </c:pt>
                <c:pt idx="19">
                  <c:v>10881.571155863428</c:v>
                </c:pt>
                <c:pt idx="20">
                  <c:v>10741.894389805526</c:v>
                </c:pt>
                <c:pt idx="21">
                  <c:v>10767.380053236357</c:v>
                </c:pt>
                <c:pt idx="22">
                  <c:v>10790.876477667187</c:v>
                </c:pt>
                <c:pt idx="23">
                  <c:v>10824.311211098018</c:v>
                </c:pt>
                <c:pt idx="24">
                  <c:v>10859.278631528849</c:v>
                </c:pt>
                <c:pt idx="25">
                  <c:v>10874.865870959678</c:v>
                </c:pt>
                <c:pt idx="26">
                  <c:v>10919.128212413108</c:v>
                </c:pt>
                <c:pt idx="27">
                  <c:v>10960.482688866538</c:v>
                </c:pt>
                <c:pt idx="28">
                  <c:v>10996.706142319963</c:v>
                </c:pt>
                <c:pt idx="29">
                  <c:v>11044.33220877339</c:v>
                </c:pt>
                <c:pt idx="30">
                  <c:v>11095.512738226818</c:v>
                </c:pt>
                <c:pt idx="31">
                  <c:v>11144.25849611464</c:v>
                </c:pt>
                <c:pt idx="32">
                  <c:v>11200.745318002457</c:v>
                </c:pt>
                <c:pt idx="33">
                  <c:v>11253.142404890283</c:v>
                </c:pt>
                <c:pt idx="34">
                  <c:v>11304.842836778103</c:v>
                </c:pt>
                <c:pt idx="35">
                  <c:v>11347.876655665916</c:v>
                </c:pt>
                <c:pt idx="36">
                  <c:v>11337.142095161133</c:v>
                </c:pt>
                <c:pt idx="37">
                  <c:v>11329.804492656345</c:v>
                </c:pt>
                <c:pt idx="38">
                  <c:v>11329.090169151559</c:v>
                </c:pt>
                <c:pt idx="39">
                  <c:v>11326.901026646772</c:v>
                </c:pt>
                <c:pt idx="40">
                  <c:v>11323.355138141986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Economy-Wide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32948.080513167013</c:v>
                </c:pt>
                <c:pt idx="1">
                  <c:v>34065.273166895509</c:v>
                </c:pt>
                <c:pt idx="2">
                  <c:v>34875.278736175016</c:v>
                </c:pt>
                <c:pt idx="3">
                  <c:v>35295.174852538614</c:v>
                </c:pt>
                <c:pt idx="4">
                  <c:v>35369.822898168859</c:v>
                </c:pt>
                <c:pt idx="5">
                  <c:v>35168.27042796473</c:v>
                </c:pt>
                <c:pt idx="6">
                  <c:v>34604.611088338679</c:v>
                </c:pt>
                <c:pt idx="7">
                  <c:v>35405.88240196996</c:v>
                </c:pt>
                <c:pt idx="8">
                  <c:v>36279.540257980916</c:v>
                </c:pt>
                <c:pt idx="9">
                  <c:v>36534.602451204802</c:v>
                </c:pt>
                <c:pt idx="10">
                  <c:v>34343.265472569328</c:v>
                </c:pt>
                <c:pt idx="11">
                  <c:v>35674.84087727555</c:v>
                </c:pt>
                <c:pt idx="12">
                  <c:v>36259.203586705618</c:v>
                </c:pt>
                <c:pt idx="13">
                  <c:v>36510.514178627418</c:v>
                </c:pt>
                <c:pt idx="14">
                  <c:v>36682.288038855892</c:v>
                </c:pt>
                <c:pt idx="15">
                  <c:v>36797.442106531984</c:v>
                </c:pt>
                <c:pt idx="16">
                  <c:v>36991.937889883775</c:v>
                </c:pt>
                <c:pt idx="17">
                  <c:v>37063.81193603998</c:v>
                </c:pt>
                <c:pt idx="18">
                  <c:v>37189.796219139906</c:v>
                </c:pt>
                <c:pt idx="19">
                  <c:v>37301.212216280488</c:v>
                </c:pt>
                <c:pt idx="20">
                  <c:v>37413.673249954532</c:v>
                </c:pt>
                <c:pt idx="21">
                  <c:v>37658.215296458831</c:v>
                </c:pt>
                <c:pt idx="22">
                  <c:v>37929.735086164896</c:v>
                </c:pt>
                <c:pt idx="23">
                  <c:v>38170.300284075827</c:v>
                </c:pt>
                <c:pt idx="24">
                  <c:v>38476.764944252616</c:v>
                </c:pt>
                <c:pt idx="25">
                  <c:v>38735.717109775898</c:v>
                </c:pt>
                <c:pt idx="26">
                  <c:v>39013.235438863587</c:v>
                </c:pt>
                <c:pt idx="27">
                  <c:v>39289.433654444372</c:v>
                </c:pt>
                <c:pt idx="28">
                  <c:v>39567.800237507079</c:v>
                </c:pt>
                <c:pt idx="29">
                  <c:v>39858.110111760885</c:v>
                </c:pt>
                <c:pt idx="30">
                  <c:v>40172.179317527989</c:v>
                </c:pt>
                <c:pt idx="31">
                  <c:v>40465.527476924712</c:v>
                </c:pt>
                <c:pt idx="32">
                  <c:v>40772.421945010159</c:v>
                </c:pt>
                <c:pt idx="33">
                  <c:v>41101.397733667873</c:v>
                </c:pt>
                <c:pt idx="34">
                  <c:v>41397.803264380716</c:v>
                </c:pt>
                <c:pt idx="35">
                  <c:v>41690.37364313838</c:v>
                </c:pt>
                <c:pt idx="36">
                  <c:v>41912.15825003705</c:v>
                </c:pt>
                <c:pt idx="37">
                  <c:v>42157.971672028434</c:v>
                </c:pt>
                <c:pt idx="38">
                  <c:v>42382.229116474133</c:v>
                </c:pt>
                <c:pt idx="39">
                  <c:v>42610.789766378191</c:v>
                </c:pt>
                <c:pt idx="40">
                  <c:v>42839.420452026367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690085696"/>
        <c:axId val="-1690095488"/>
      </c:scatterChart>
      <c:valAx>
        <c:axId val="-1690085696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0095488"/>
        <c:crosses val="autoZero"/>
        <c:crossBetween val="midCat"/>
        <c:majorUnit val="5"/>
      </c:valAx>
      <c:valAx>
        <c:axId val="-1690095488"/>
        <c:scaling>
          <c:orientation val="minMax"/>
          <c:max val="5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0085696"/>
        <c:crossesAt val="2020"/>
        <c:crossBetween val="midCat"/>
        <c:majorUnit val="100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9631296087989E-2"/>
          <c:y val="3.5576413594731661E-2"/>
          <c:w val="0.82505524309461331"/>
          <c:h val="0.8697177504894965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4.4076171183398829</c:v>
                </c:pt>
                <c:pt idx="1">
                  <c:v>4.3409982033178958</c:v>
                </c:pt>
                <c:pt idx="2">
                  <c:v>4.2767165192663867</c:v>
                </c:pt>
                <c:pt idx="3">
                  <c:v>4.2411075480592357</c:v>
                </c:pt>
                <c:pt idx="4">
                  <c:v>4.1518653982947828</c:v>
                </c:pt>
                <c:pt idx="5">
                  <c:v>3.9942281445680257</c:v>
                </c:pt>
                <c:pt idx="6">
                  <c:v>3.9181877738486133</c:v>
                </c:pt>
                <c:pt idx="7">
                  <c:v>3.7975980418159119</c:v>
                </c:pt>
                <c:pt idx="8">
                  <c:v>3.6810011905393516</c:v>
                </c:pt>
                <c:pt idx="9">
                  <c:v>3.4772872977471274</c:v>
                </c:pt>
                <c:pt idx="10">
                  <c:v>3.0956929776727611</c:v>
                </c:pt>
                <c:pt idx="11">
                  <c:v>3.2327246705762431</c:v>
                </c:pt>
                <c:pt idx="12">
                  <c:v>3.2381531252408919</c:v>
                </c:pt>
                <c:pt idx="13">
                  <c:v>3.0827307169055405</c:v>
                </c:pt>
                <c:pt idx="14">
                  <c:v>2.9423915005701891</c:v>
                </c:pt>
                <c:pt idx="15">
                  <c:v>2.8267887902348372</c:v>
                </c:pt>
                <c:pt idx="16">
                  <c:v>2.8172031249614697</c:v>
                </c:pt>
                <c:pt idx="17">
                  <c:v>2.7599109856881023</c:v>
                </c:pt>
                <c:pt idx="18">
                  <c:v>2.7220196934147354</c:v>
                </c:pt>
                <c:pt idx="19">
                  <c:v>2.6883321761413681</c:v>
                </c:pt>
                <c:pt idx="20">
                  <c:v>2.6371780828680005</c:v>
                </c:pt>
                <c:pt idx="21">
                  <c:v>2.6206591171801912</c:v>
                </c:pt>
                <c:pt idx="22">
                  <c:v>2.6021509124923812</c:v>
                </c:pt>
                <c:pt idx="23">
                  <c:v>2.5935810168045732</c:v>
                </c:pt>
                <c:pt idx="24">
                  <c:v>2.586543808116764</c:v>
                </c:pt>
                <c:pt idx="25">
                  <c:v>2.5601264184289541</c:v>
                </c:pt>
                <c:pt idx="26">
                  <c:v>2.555853848384813</c:v>
                </c:pt>
                <c:pt idx="27">
                  <c:v>2.5486734133406732</c:v>
                </c:pt>
                <c:pt idx="28">
                  <c:v>2.536361955296532</c:v>
                </c:pt>
                <c:pt idx="29">
                  <c:v>2.5354531102523916</c:v>
                </c:pt>
                <c:pt idx="30">
                  <c:v>2.5380987282082508</c:v>
                </c:pt>
                <c:pt idx="31">
                  <c:v>2.5232798687578031</c:v>
                </c:pt>
                <c:pt idx="32">
                  <c:v>2.5162020733073547</c:v>
                </c:pt>
                <c:pt idx="33">
                  <c:v>2.5050345428569072</c:v>
                </c:pt>
                <c:pt idx="34">
                  <c:v>2.4931703574064588</c:v>
                </c:pt>
                <c:pt idx="35">
                  <c:v>2.4726395589560113</c:v>
                </c:pt>
                <c:pt idx="36">
                  <c:v>2.4631041628420514</c:v>
                </c:pt>
                <c:pt idx="37">
                  <c:v>2.4569657247280912</c:v>
                </c:pt>
                <c:pt idx="38">
                  <c:v>2.4574505656141326</c:v>
                </c:pt>
                <c:pt idx="39">
                  <c:v>2.4564605875001719</c:v>
                </c:pt>
                <c:pt idx="40">
                  <c:v>2.4541138633862118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6.7609833118569318</c:v>
                </c:pt>
                <c:pt idx="1">
                  <c:v>7.3575704367373618</c:v>
                </c:pt>
                <c:pt idx="2">
                  <c:v>7.8278187236937944</c:v>
                </c:pt>
                <c:pt idx="3">
                  <c:v>8.0717745302827684</c:v>
                </c:pt>
                <c:pt idx="4">
                  <c:v>8.0458685446818841</c:v>
                </c:pt>
                <c:pt idx="5">
                  <c:v>7.963308917337879</c:v>
                </c:pt>
                <c:pt idx="6">
                  <c:v>7.7043434923896461</c:v>
                </c:pt>
                <c:pt idx="7">
                  <c:v>8.1296239671414305</c:v>
                </c:pt>
                <c:pt idx="8">
                  <c:v>8.4433451409055227</c:v>
                </c:pt>
                <c:pt idx="9">
                  <c:v>8.5869911389274556</c:v>
                </c:pt>
                <c:pt idx="10">
                  <c:v>8.2857568542164852</c:v>
                </c:pt>
                <c:pt idx="11">
                  <c:v>8.6060260551827721</c:v>
                </c:pt>
                <c:pt idx="12">
                  <c:v>8.5913519591021306</c:v>
                </c:pt>
                <c:pt idx="13">
                  <c:v>8.5766778630214908</c:v>
                </c:pt>
                <c:pt idx="14">
                  <c:v>8.5620037669408493</c:v>
                </c:pt>
                <c:pt idx="15">
                  <c:v>8.5473296708602042</c:v>
                </c:pt>
                <c:pt idx="16">
                  <c:v>8.4588069980756693</c:v>
                </c:pt>
                <c:pt idx="17">
                  <c:v>8.3702843252911325</c:v>
                </c:pt>
                <c:pt idx="18">
                  <c:v>8.2817616525065976</c:v>
                </c:pt>
                <c:pt idx="19">
                  <c:v>8.1932389797220591</c:v>
                </c:pt>
                <c:pt idx="20">
                  <c:v>8.1047163069375259</c:v>
                </c:pt>
                <c:pt idx="21">
                  <c:v>8.1467209360561661</c:v>
                </c:pt>
                <c:pt idx="22">
                  <c:v>8.1887255651748081</c:v>
                </c:pt>
                <c:pt idx="23">
                  <c:v>8.2307301942934465</c:v>
                </c:pt>
                <c:pt idx="24">
                  <c:v>8.272734823412085</c:v>
                </c:pt>
                <c:pt idx="25">
                  <c:v>8.3147394525307252</c:v>
                </c:pt>
                <c:pt idx="26">
                  <c:v>8.363274364028296</c:v>
                </c:pt>
                <c:pt idx="27">
                  <c:v>8.4118092755258616</c:v>
                </c:pt>
                <c:pt idx="28">
                  <c:v>8.4603441870234324</c:v>
                </c:pt>
                <c:pt idx="29">
                  <c:v>8.5088790985209997</c:v>
                </c:pt>
                <c:pt idx="30">
                  <c:v>8.5574140100185687</c:v>
                </c:pt>
                <c:pt idx="31">
                  <c:v>8.6209786273568376</c:v>
                </c:pt>
                <c:pt idx="32">
                  <c:v>8.6845432446951047</c:v>
                </c:pt>
                <c:pt idx="33">
                  <c:v>8.7481078620333719</c:v>
                </c:pt>
                <c:pt idx="34">
                  <c:v>8.8116724793716408</c:v>
                </c:pt>
                <c:pt idx="35">
                  <c:v>8.8752370967099097</c:v>
                </c:pt>
                <c:pt idx="36">
                  <c:v>8.8740379323190819</c:v>
                </c:pt>
                <c:pt idx="37">
                  <c:v>8.8728387679282541</c:v>
                </c:pt>
                <c:pt idx="38">
                  <c:v>8.8716396035374299</c:v>
                </c:pt>
                <c:pt idx="39">
                  <c:v>8.8704404391466003</c:v>
                </c:pt>
                <c:pt idx="40">
                  <c:v>8.8692412747557725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690072640"/>
        <c:axId val="-1690092768"/>
      </c:lineChart>
      <c:catAx>
        <c:axId val="-169007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0092768"/>
        <c:crossesAt val="0"/>
        <c:auto val="1"/>
        <c:lblAlgn val="ctr"/>
        <c:lblOffset val="100"/>
        <c:tickLblSkip val="5"/>
        <c:tickMarkSkip val="5"/>
        <c:noMultiLvlLbl val="1"/>
      </c:catAx>
      <c:valAx>
        <c:axId val="-1690092768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solidFill>
            <a:schemeClr val="bg1"/>
          </a:solidFill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0072640"/>
        <c:crossesAt val="11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256842894638168E-2"/>
          <c:y val="3.5576413594731661E-2"/>
          <c:w val="0.90283302087239092"/>
          <c:h val="0.8697177504894965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0.41979070601123192</c:v>
                </c:pt>
                <c:pt idx="1">
                  <c:v>0.41264144846918371</c:v>
                </c:pt>
                <c:pt idx="2">
                  <c:v>0.40881266683896461</c:v>
                </c:pt>
                <c:pt idx="3">
                  <c:v>0.40441441647919946</c:v>
                </c:pt>
                <c:pt idx="4">
                  <c:v>0.39805656974495351</c:v>
                </c:pt>
                <c:pt idx="5">
                  <c:v>0.38079905250053531</c:v>
                </c:pt>
                <c:pt idx="6">
                  <c:v>0.37090117954297497</c:v>
                </c:pt>
                <c:pt idx="7">
                  <c:v>0.35820604499557562</c:v>
                </c:pt>
                <c:pt idx="8">
                  <c:v>0.34155101253627645</c:v>
                </c:pt>
                <c:pt idx="9">
                  <c:v>0.32506148896303122</c:v>
                </c:pt>
                <c:pt idx="10">
                  <c:v>0.29894589239047309</c:v>
                </c:pt>
                <c:pt idx="11">
                  <c:v>0.30624192702324604</c:v>
                </c:pt>
                <c:pt idx="12">
                  <c:v>0.30183046992258178</c:v>
                </c:pt>
                <c:pt idx="13">
                  <c:v>0.28373494485451423</c:v>
                </c:pt>
                <c:pt idx="14">
                  <c:v>0.26756566247468688</c:v>
                </c:pt>
                <c:pt idx="15">
                  <c:v>0.25379327529030482</c:v>
                </c:pt>
                <c:pt idx="16">
                  <c:v>0.25066601912561842</c:v>
                </c:pt>
                <c:pt idx="17">
                  <c:v>0.24348625018604714</c:v>
                </c:pt>
                <c:pt idx="18">
                  <c:v>0.23812222008632694</c:v>
                </c:pt>
                <c:pt idx="19">
                  <c:v>0.23313643701086725</c:v>
                </c:pt>
                <c:pt idx="20">
                  <c:v>0.22680042078458865</c:v>
                </c:pt>
                <c:pt idx="21">
                  <c:v>0.22288809023396566</c:v>
                </c:pt>
                <c:pt idx="22">
                  <c:v>0.21903301958804691</c:v>
                </c:pt>
                <c:pt idx="23">
                  <c:v>0.21600536268795933</c:v>
                </c:pt>
                <c:pt idx="24">
                  <c:v>0.2131356886745884</c:v>
                </c:pt>
                <c:pt idx="25">
                  <c:v>0.20867832186017965</c:v>
                </c:pt>
                <c:pt idx="26">
                  <c:v>0.2063570989174135</c:v>
                </c:pt>
                <c:pt idx="27">
                  <c:v>0.20382011820555346</c:v>
                </c:pt>
                <c:pt idx="28">
                  <c:v>0.20088361648339445</c:v>
                </c:pt>
                <c:pt idx="29">
                  <c:v>0.19889683284480639</c:v>
                </c:pt>
                <c:pt idx="30">
                  <c:v>0.19728065412796761</c:v>
                </c:pt>
                <c:pt idx="31">
                  <c:v>0.19410211802472727</c:v>
                </c:pt>
                <c:pt idx="32">
                  <c:v>0.19150647418222666</c:v>
                </c:pt>
                <c:pt idx="33">
                  <c:v>0.18858891874503836</c:v>
                </c:pt>
                <c:pt idx="34">
                  <c:v>0.18570949308560653</c:v>
                </c:pt>
                <c:pt idx="35">
                  <c:v>0.1822515860858881</c:v>
                </c:pt>
                <c:pt idx="36">
                  <c:v>0.17963830441658138</c:v>
                </c:pt>
                <c:pt idx="37">
                  <c:v>0.17730772948922258</c:v>
                </c:pt>
                <c:pt idx="38">
                  <c:v>0.17546727915188534</c:v>
                </c:pt>
                <c:pt idx="39">
                  <c:v>0.17350065294123995</c:v>
                </c:pt>
                <c:pt idx="40">
                  <c:v>0.17145478252535409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0.67720645351875564</c:v>
                </c:pt>
                <c:pt idx="1">
                  <c:v>0.68878615738124227</c:v>
                </c:pt>
                <c:pt idx="2">
                  <c:v>0.69912084752638715</c:v>
                </c:pt>
                <c:pt idx="3">
                  <c:v>0.68017780117547777</c:v>
                </c:pt>
                <c:pt idx="4">
                  <c:v>0.65257765122811362</c:v>
                </c:pt>
                <c:pt idx="5">
                  <c:v>0.62678854902253067</c:v>
                </c:pt>
                <c:pt idx="6">
                  <c:v>0.57942739202158244</c:v>
                </c:pt>
                <c:pt idx="7">
                  <c:v>0.58062866325774598</c:v>
                </c:pt>
                <c:pt idx="8">
                  <c:v>0.57099975039844508</c:v>
                </c:pt>
                <c:pt idx="9">
                  <c:v>0.57307883121417313</c:v>
                </c:pt>
                <c:pt idx="10">
                  <c:v>0.56605154336585739</c:v>
                </c:pt>
                <c:pt idx="11">
                  <c:v>0.54410538998033664</c:v>
                </c:pt>
                <c:pt idx="12">
                  <c:v>0.53298854486638014</c:v>
                </c:pt>
                <c:pt idx="13">
                  <c:v>0.52228108675568707</c:v>
                </c:pt>
                <c:pt idx="14">
                  <c:v>0.51196081048814612</c:v>
                </c:pt>
                <c:pt idx="15">
                  <c:v>0.50200708826281515</c:v>
                </c:pt>
                <c:pt idx="16">
                  <c:v>0.48739038760320208</c:v>
                </c:pt>
                <c:pt idx="17">
                  <c:v>0.47331752860414139</c:v>
                </c:pt>
                <c:pt idx="18">
                  <c:v>0.45975871363608578</c:v>
                </c:pt>
                <c:pt idx="19">
                  <c:v>0.44668628288118173</c:v>
                </c:pt>
                <c:pt idx="20">
                  <c:v>0.4340745259914866</c:v>
                </c:pt>
                <c:pt idx="21">
                  <c:v>0.42726590229813416</c:v>
                </c:pt>
                <c:pt idx="22">
                  <c:v>0.42073423011301597</c:v>
                </c:pt>
                <c:pt idx="23">
                  <c:v>0.41446294810607748</c:v>
                </c:pt>
                <c:pt idx="24">
                  <c:v>0.40843678960160296</c:v>
                </c:pt>
                <c:pt idx="25">
                  <c:v>0.4026416584939318</c:v>
                </c:pt>
                <c:pt idx="26">
                  <c:v>0.39600926300125538</c:v>
                </c:pt>
                <c:pt idx="27">
                  <c:v>0.38966469587177255</c:v>
                </c:pt>
                <c:pt idx="28">
                  <c:v>0.38358961854718848</c:v>
                </c:pt>
                <c:pt idx="29">
                  <c:v>0.37776721795662732</c:v>
                </c:pt>
                <c:pt idx="30">
                  <c:v>0.37218205112663988</c:v>
                </c:pt>
                <c:pt idx="31">
                  <c:v>0.36713303706430678</c:v>
                </c:pt>
                <c:pt idx="32">
                  <c:v>0.36229016208168829</c:v>
                </c:pt>
                <c:pt idx="33">
                  <c:v>0.35764105448895961</c:v>
                </c:pt>
                <c:pt idx="34">
                  <c:v>0.35317431318218961</c:v>
                </c:pt>
                <c:pt idx="35">
                  <c:v>0.3488794142935055</c:v>
                </c:pt>
                <c:pt idx="36">
                  <c:v>0.34290085862612862</c:v>
                </c:pt>
                <c:pt idx="37">
                  <c:v>0.33712221805413922</c:v>
                </c:pt>
                <c:pt idx="38">
                  <c:v>0.33153363012171588</c:v>
                </c:pt>
                <c:pt idx="39">
                  <c:v>0.32612587060662906</c:v>
                </c:pt>
                <c:pt idx="40">
                  <c:v>0.32089030271432328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690082432"/>
        <c:axId val="-1690069920"/>
      </c:scatterChart>
      <c:valAx>
        <c:axId val="-1690082432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0069920"/>
        <c:crosses val="autoZero"/>
        <c:crossBetween val="midCat"/>
        <c:majorUnit val="5"/>
      </c:valAx>
      <c:valAx>
        <c:axId val="-16900699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solidFill>
            <a:schemeClr val="bg1"/>
          </a:solidFill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90082432"/>
        <c:crossesAt val="2020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50905662052711"/>
          <c:y val="3.2065602204304322E-2"/>
          <c:w val="0.82509881577302835"/>
          <c:h val="0.8630036100197177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Sheet1!$B$44</c:f>
              <c:strCache>
                <c:ptCount val="1"/>
                <c:pt idx="0">
                  <c:v>Low Macro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9.9836368610000044</c:v>
                </c:pt>
                <c:pt idx="1">
                  <c:v>10.681937141000001</c:v>
                </c:pt>
                <c:pt idx="2">
                  <c:v>11.196660422000001</c:v>
                </c:pt>
                <c:pt idx="3">
                  <c:v>11.867153729999989</c:v>
                </c:pt>
                <c:pt idx="4">
                  <c:v>12.329365753699999</c:v>
                </c:pt>
                <c:pt idx="5">
                  <c:v>12.704936824000001</c:v>
                </c:pt>
                <c:pt idx="6">
                  <c:v>13.296477865</c:v>
                </c:pt>
                <c:pt idx="7">
                  <c:v>14.001416880676141</c:v>
                </c:pt>
                <c:pt idx="8">
                  <c:v>14.78695066856638</c:v>
                </c:pt>
                <c:pt idx="9">
                  <c:v>14.98396149223368</c:v>
                </c:pt>
                <c:pt idx="10">
                  <c:v>14.637813378173471</c:v>
                </c:pt>
                <c:pt idx="11">
                  <c:v>15.739642442018649</c:v>
                </c:pt>
                <c:pt idx="12">
                  <c:v>15.922814977892649</c:v>
                </c:pt>
                <c:pt idx="13">
                  <c:v>16.105987513766649</c:v>
                </c:pt>
                <c:pt idx="14">
                  <c:v>16.28916004964065</c:v>
                </c:pt>
                <c:pt idx="15">
                  <c:v>16.47233258551465</c:v>
                </c:pt>
                <c:pt idx="16">
                  <c:v>16.65125678469871</c:v>
                </c:pt>
                <c:pt idx="17">
                  <c:v>16.830180983882769</c:v>
                </c:pt>
                <c:pt idx="18">
                  <c:v>17.009105183066829</c:v>
                </c:pt>
                <c:pt idx="19">
                  <c:v>17.188029382250889</c:v>
                </c:pt>
                <c:pt idx="20">
                  <c:v>17.366953581434959</c:v>
                </c:pt>
                <c:pt idx="21">
                  <c:v>17.598021081615752</c:v>
                </c:pt>
                <c:pt idx="22">
                  <c:v>17.82908858179654</c:v>
                </c:pt>
                <c:pt idx="23">
                  <c:v>18.060156081977329</c:v>
                </c:pt>
                <c:pt idx="24">
                  <c:v>18.291223582158128</c:v>
                </c:pt>
                <c:pt idx="25">
                  <c:v>18.522291082338921</c:v>
                </c:pt>
                <c:pt idx="26">
                  <c:v>18.81108173502955</c:v>
                </c:pt>
                <c:pt idx="27">
                  <c:v>19.09987238772019</c:v>
                </c:pt>
                <c:pt idx="28">
                  <c:v>19.38866304041083</c:v>
                </c:pt>
                <c:pt idx="29">
                  <c:v>19.677453693101452</c:v>
                </c:pt>
                <c:pt idx="30">
                  <c:v>19.966244345792099</c:v>
                </c:pt>
                <c:pt idx="31">
                  <c:v>20.276815052383931</c:v>
                </c:pt>
                <c:pt idx="32">
                  <c:v>20.58738575897576</c:v>
                </c:pt>
                <c:pt idx="33">
                  <c:v>20.897956465567599</c:v>
                </c:pt>
                <c:pt idx="34">
                  <c:v>21.208527172159439</c:v>
                </c:pt>
                <c:pt idx="35">
                  <c:v>21.519097878751278</c:v>
                </c:pt>
                <c:pt idx="36">
                  <c:v>21.755966840823</c:v>
                </c:pt>
                <c:pt idx="37">
                  <c:v>21.992835802894721</c:v>
                </c:pt>
                <c:pt idx="38">
                  <c:v>22.229704764966449</c:v>
                </c:pt>
                <c:pt idx="39">
                  <c:v>22.466573727038181</c:v>
                </c:pt>
                <c:pt idx="40">
                  <c:v>22.703442689109899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Sheet1!$B$87</c:f>
              <c:strCache>
                <c:ptCount val="1"/>
                <c:pt idx="0">
                  <c:v>High Macro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Sheet1!$A$88:$A$128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Sheet1!$B$88:$B$128</c:f>
              <c:numCache>
                <c:formatCode>General</c:formatCode>
                <c:ptCount val="41"/>
                <c:pt idx="0">
                  <c:v>9.9836368610000044</c:v>
                </c:pt>
                <c:pt idx="1">
                  <c:v>10.681937141000001</c:v>
                </c:pt>
                <c:pt idx="2">
                  <c:v>11.196660422000001</c:v>
                </c:pt>
                <c:pt idx="3">
                  <c:v>11.867153729999989</c:v>
                </c:pt>
                <c:pt idx="4">
                  <c:v>12.329365753699999</c:v>
                </c:pt>
                <c:pt idx="5">
                  <c:v>12.704936824000001</c:v>
                </c:pt>
                <c:pt idx="6">
                  <c:v>13.296477865</c:v>
                </c:pt>
                <c:pt idx="7">
                  <c:v>14.001416880676141</c:v>
                </c:pt>
                <c:pt idx="8">
                  <c:v>14.78695066856638</c:v>
                </c:pt>
                <c:pt idx="9">
                  <c:v>14.98396149223368</c:v>
                </c:pt>
                <c:pt idx="10">
                  <c:v>14.637813378173471</c:v>
                </c:pt>
                <c:pt idx="11">
                  <c:v>15.90993060529269</c:v>
                </c:pt>
                <c:pt idx="12">
                  <c:v>16.34893024948359</c:v>
                </c:pt>
                <c:pt idx="13">
                  <c:v>16.787929893674509</c:v>
                </c:pt>
                <c:pt idx="14">
                  <c:v>17.226929537865409</c:v>
                </c:pt>
                <c:pt idx="15">
                  <c:v>17.66592918205632</c:v>
                </c:pt>
                <c:pt idx="16">
                  <c:v>18.150621374784631</c:v>
                </c:pt>
                <c:pt idx="17">
                  <c:v>18.635313567512942</c:v>
                </c:pt>
                <c:pt idx="18">
                  <c:v>19.120005760241241</c:v>
                </c:pt>
                <c:pt idx="19">
                  <c:v>19.604697952969541</c:v>
                </c:pt>
                <c:pt idx="20">
                  <c:v>20.089390145697859</c:v>
                </c:pt>
                <c:pt idx="21">
                  <c:v>20.6826463869224</c:v>
                </c:pt>
                <c:pt idx="22">
                  <c:v>21.27590262814693</c:v>
                </c:pt>
                <c:pt idx="23">
                  <c:v>21.869158869371471</c:v>
                </c:pt>
                <c:pt idx="24">
                  <c:v>22.462415110596002</c:v>
                </c:pt>
                <c:pt idx="25">
                  <c:v>23.055671351820529</c:v>
                </c:pt>
                <c:pt idx="26">
                  <c:v>23.769620540555849</c:v>
                </c:pt>
                <c:pt idx="27">
                  <c:v>24.483569729291158</c:v>
                </c:pt>
                <c:pt idx="28">
                  <c:v>25.197518918026471</c:v>
                </c:pt>
                <c:pt idx="29">
                  <c:v>25.911468106761781</c:v>
                </c:pt>
                <c:pt idx="30">
                  <c:v>26.625417295497101</c:v>
                </c:pt>
                <c:pt idx="31">
                  <c:v>27.38535192282184</c:v>
                </c:pt>
                <c:pt idx="32">
                  <c:v>28.145286550146562</c:v>
                </c:pt>
                <c:pt idx="33">
                  <c:v>28.90522117747128</c:v>
                </c:pt>
                <c:pt idx="34">
                  <c:v>29.665155804796001</c:v>
                </c:pt>
                <c:pt idx="35">
                  <c:v>30.425090432120729</c:v>
                </c:pt>
                <c:pt idx="36">
                  <c:v>31.170023821476789</c:v>
                </c:pt>
                <c:pt idx="37">
                  <c:v>31.914957210832871</c:v>
                </c:pt>
                <c:pt idx="38">
                  <c:v>32.65989060018893</c:v>
                </c:pt>
                <c:pt idx="39">
                  <c:v>33.40482398954498</c:v>
                </c:pt>
                <c:pt idx="40">
                  <c:v>34.149757378901057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Reference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9.9836368610000044</c:v>
                </c:pt>
                <c:pt idx="1">
                  <c:v>10.681937141000001</c:v>
                </c:pt>
                <c:pt idx="2">
                  <c:v>11.196660422000001</c:v>
                </c:pt>
                <c:pt idx="3">
                  <c:v>11.867153729999989</c:v>
                </c:pt>
                <c:pt idx="4">
                  <c:v>12.329365753699999</c:v>
                </c:pt>
                <c:pt idx="5">
                  <c:v>12.704936824000001</c:v>
                </c:pt>
                <c:pt idx="6">
                  <c:v>13.296477865</c:v>
                </c:pt>
                <c:pt idx="7">
                  <c:v>14.001416880676141</c:v>
                </c:pt>
                <c:pt idx="8">
                  <c:v>14.78695066856638</c:v>
                </c:pt>
                <c:pt idx="9">
                  <c:v>14.98396149223368</c:v>
                </c:pt>
                <c:pt idx="10">
                  <c:v>14.637813378173471</c:v>
                </c:pt>
                <c:pt idx="11">
                  <c:v>15.81683661596108</c:v>
                </c:pt>
                <c:pt idx="12">
                  <c:v>16.119205641194359</c:v>
                </c:pt>
                <c:pt idx="13">
                  <c:v>16.421574666427649</c:v>
                </c:pt>
                <c:pt idx="14">
                  <c:v>16.723943691660931</c:v>
                </c:pt>
                <c:pt idx="15">
                  <c:v>17.026312716894221</c:v>
                </c:pt>
                <c:pt idx="16">
                  <c:v>17.355301239470108</c:v>
                </c:pt>
                <c:pt idx="17">
                  <c:v>17.684289762045999</c:v>
                </c:pt>
                <c:pt idx="18">
                  <c:v>18.01327828462189</c:v>
                </c:pt>
                <c:pt idx="19">
                  <c:v>18.342266807197781</c:v>
                </c:pt>
                <c:pt idx="20">
                  <c:v>18.671255329773679</c:v>
                </c:pt>
                <c:pt idx="21">
                  <c:v>19.067098245465921</c:v>
                </c:pt>
                <c:pt idx="22">
                  <c:v>19.46294116115816</c:v>
                </c:pt>
                <c:pt idx="23">
                  <c:v>19.858784076850402</c:v>
                </c:pt>
                <c:pt idx="24">
                  <c:v>20.254626992542629</c:v>
                </c:pt>
                <c:pt idx="25">
                  <c:v>20.650469908234879</c:v>
                </c:pt>
                <c:pt idx="26">
                  <c:v>21.118885706473439</c:v>
                </c:pt>
                <c:pt idx="27">
                  <c:v>21.587301504712009</c:v>
                </c:pt>
                <c:pt idx="28">
                  <c:v>22.055717302950569</c:v>
                </c:pt>
                <c:pt idx="29">
                  <c:v>22.524133101189129</c:v>
                </c:pt>
                <c:pt idx="30">
                  <c:v>22.9925488994277</c:v>
                </c:pt>
                <c:pt idx="31">
                  <c:v>23.481892820903489</c:v>
                </c:pt>
                <c:pt idx="32">
                  <c:v>23.971236742379261</c:v>
                </c:pt>
                <c:pt idx="33">
                  <c:v>24.460580663855051</c:v>
                </c:pt>
                <c:pt idx="34">
                  <c:v>24.94992458533082</c:v>
                </c:pt>
                <c:pt idx="35">
                  <c:v>25.439268506806609</c:v>
                </c:pt>
                <c:pt idx="36">
                  <c:v>25.87931091183011</c:v>
                </c:pt>
                <c:pt idx="37">
                  <c:v>26.319353316853611</c:v>
                </c:pt>
                <c:pt idx="38">
                  <c:v>26.759395721877109</c:v>
                </c:pt>
                <c:pt idx="39">
                  <c:v>27.19943812690061</c:v>
                </c:pt>
                <c:pt idx="40">
                  <c:v>27.6394805319241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690070464"/>
        <c:axId val="-1690064480"/>
      </c:scatterChart>
      <c:valAx>
        <c:axId val="-1690070464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90064480"/>
        <c:crosses val="autoZero"/>
        <c:crossBetween val="midCat"/>
        <c:majorUnit val="10"/>
      </c:valAx>
      <c:valAx>
        <c:axId val="-1690064480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90070464"/>
        <c:crossesAt val="2020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556727578863961E-2"/>
          <c:y val="3.2065602204304322E-2"/>
          <c:w val="0.70186361968693234"/>
          <c:h val="0.8630036100197177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Low Macro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-3.9779607945777951E-4</c:v>
                </c:pt>
                <c:pt idx="4">
                  <c:v>-2.8498226775113271E-3</c:v>
                </c:pt>
                <c:pt idx="5">
                  <c:v>8.8372942833303558E-4</c:v>
                </c:pt>
                <c:pt idx="6">
                  <c:v>2.4393963069340159E-3</c:v>
                </c:pt>
                <c:pt idx="7">
                  <c:v>5.4470478131811717E-3</c:v>
                </c:pt>
                <c:pt idx="8">
                  <c:v>9.0773525247966873E-3</c:v>
                </c:pt>
                <c:pt idx="9">
                  <c:v>4.1902631892112296E-3</c:v>
                </c:pt>
                <c:pt idx="10">
                  <c:v>-7.8140504270386435E-3</c:v>
                </c:pt>
                <c:pt idx="11">
                  <c:v>-7.3075609153724344E-3</c:v>
                </c:pt>
                <c:pt idx="12">
                  <c:v>-1.496465163504656E-3</c:v>
                </c:pt>
                <c:pt idx="13">
                  <c:v>1.279016638186059E-2</c:v>
                </c:pt>
                <c:pt idx="14">
                  <c:v>9.9231375462651705E-3</c:v>
                </c:pt>
                <c:pt idx="15">
                  <c:v>9.638833389549406E-3</c:v>
                </c:pt>
                <c:pt idx="16">
                  <c:v>8.2951590112474438E-3</c:v>
                </c:pt>
                <c:pt idx="17">
                  <c:v>7.1626370236983483E-3</c:v>
                </c:pt>
                <c:pt idx="18">
                  <c:v>6.2781649065493106E-3</c:v>
                </c:pt>
                <c:pt idx="19">
                  <c:v>6.3860819945642522E-3</c:v>
                </c:pt>
                <c:pt idx="20">
                  <c:v>6.3230533682174794E-3</c:v>
                </c:pt>
                <c:pt idx="21">
                  <c:v>6.5487706672449084E-3</c:v>
                </c:pt>
                <c:pt idx="22">
                  <c:v>6.830847294531317E-3</c:v>
                </c:pt>
                <c:pt idx="23">
                  <c:v>7.3111648080763656E-3</c:v>
                </c:pt>
                <c:pt idx="24">
                  <c:v>7.3038164508172354E-3</c:v>
                </c:pt>
                <c:pt idx="25">
                  <c:v>7.41851291166462E-3</c:v>
                </c:pt>
                <c:pt idx="26">
                  <c:v>7.1593255611404061E-3</c:v>
                </c:pt>
                <c:pt idx="27">
                  <c:v>6.9841215456816208E-3</c:v>
                </c:pt>
                <c:pt idx="28">
                  <c:v>6.7254422779643441E-3</c:v>
                </c:pt>
                <c:pt idx="29">
                  <c:v>6.8475108465884116E-3</c:v>
                </c:pt>
                <c:pt idx="30">
                  <c:v>6.8777913322544144E-3</c:v>
                </c:pt>
                <c:pt idx="31">
                  <c:v>7.153289148348784E-3</c:v>
                </c:pt>
                <c:pt idx="32">
                  <c:v>7.4197366204598048E-3</c:v>
                </c:pt>
                <c:pt idx="33">
                  <c:v>7.8433165435274343E-3</c:v>
                </c:pt>
                <c:pt idx="34">
                  <c:v>7.9726549515026779E-3</c:v>
                </c:pt>
                <c:pt idx="35">
                  <c:v>8.1228921132772136E-3</c:v>
                </c:pt>
                <c:pt idx="36">
                  <c:v>8.0020420200936915E-3</c:v>
                </c:pt>
                <c:pt idx="37">
                  <c:v>7.9421080869594984E-3</c:v>
                </c:pt>
                <c:pt idx="38">
                  <c:v>7.952952790276413E-3</c:v>
                </c:pt>
                <c:pt idx="39">
                  <c:v>8.1632042645840563E-3</c:v>
                </c:pt>
                <c:pt idx="40">
                  <c:v>8.3128426607275152E-3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High Macro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-3.9779607945777951E-4</c:v>
                </c:pt>
                <c:pt idx="4">
                  <c:v>-2.8498226775113271E-3</c:v>
                </c:pt>
                <c:pt idx="5">
                  <c:v>8.8372942833303558E-4</c:v>
                </c:pt>
                <c:pt idx="6">
                  <c:v>2.4393963069340159E-3</c:v>
                </c:pt>
                <c:pt idx="7">
                  <c:v>5.4470478131811717E-3</c:v>
                </c:pt>
                <c:pt idx="8">
                  <c:v>9.0773525247966873E-3</c:v>
                </c:pt>
                <c:pt idx="9">
                  <c:v>4.1902631892112296E-3</c:v>
                </c:pt>
                <c:pt idx="10">
                  <c:v>-7.7946886705519969E-3</c:v>
                </c:pt>
                <c:pt idx="11">
                  <c:v>-5.6688079524409574E-3</c:v>
                </c:pt>
                <c:pt idx="12">
                  <c:v>2.780037090729603E-3</c:v>
                </c:pt>
                <c:pt idx="13">
                  <c:v>1.92527710985686E-2</c:v>
                </c:pt>
                <c:pt idx="14">
                  <c:v>1.6966184683130599E-2</c:v>
                </c:pt>
                <c:pt idx="15">
                  <c:v>1.6253306136698061E-2</c:v>
                </c:pt>
                <c:pt idx="16">
                  <c:v>1.4822662644867981E-2</c:v>
                </c:pt>
                <c:pt idx="17">
                  <c:v>1.3334283652707059E-2</c:v>
                </c:pt>
                <c:pt idx="18">
                  <c:v>1.2036989717909121E-2</c:v>
                </c:pt>
                <c:pt idx="19">
                  <c:v>1.192818321268962E-2</c:v>
                </c:pt>
                <c:pt idx="20">
                  <c:v>1.1832264959212409E-2</c:v>
                </c:pt>
                <c:pt idx="21">
                  <c:v>1.2351712795751091E-2</c:v>
                </c:pt>
                <c:pt idx="22">
                  <c:v>1.279183215007618E-2</c:v>
                </c:pt>
                <c:pt idx="23">
                  <c:v>1.3413640350524499E-2</c:v>
                </c:pt>
                <c:pt idx="24">
                  <c:v>1.3309700311749941E-2</c:v>
                </c:pt>
                <c:pt idx="25">
                  <c:v>1.343407692870535E-2</c:v>
                </c:pt>
                <c:pt idx="26">
                  <c:v>1.3354015264420699E-2</c:v>
                </c:pt>
                <c:pt idx="27">
                  <c:v>1.326009915429993E-2</c:v>
                </c:pt>
                <c:pt idx="28">
                  <c:v>1.307450587546422E-2</c:v>
                </c:pt>
                <c:pt idx="29">
                  <c:v>1.2945311247059889E-2</c:v>
                </c:pt>
                <c:pt idx="30">
                  <c:v>1.2856776937257621E-2</c:v>
                </c:pt>
                <c:pt idx="31">
                  <c:v>1.317221081892384E-2</c:v>
                </c:pt>
                <c:pt idx="32">
                  <c:v>1.3638392766876841E-2</c:v>
                </c:pt>
                <c:pt idx="33">
                  <c:v>1.407991667693609E-2</c:v>
                </c:pt>
                <c:pt idx="34">
                  <c:v>1.3986321772244461E-2</c:v>
                </c:pt>
                <c:pt idx="35">
                  <c:v>1.3800919115398271E-2</c:v>
                </c:pt>
                <c:pt idx="36">
                  <c:v>1.3595577030574679E-2</c:v>
                </c:pt>
                <c:pt idx="37">
                  <c:v>1.352573270618773E-2</c:v>
                </c:pt>
                <c:pt idx="38">
                  <c:v>1.35078124219683E-2</c:v>
                </c:pt>
                <c:pt idx="39">
                  <c:v>1.352831069252191E-2</c:v>
                </c:pt>
                <c:pt idx="40">
                  <c:v>1.3535352431364609E-2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Reference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-3.9779607945777951E-4</c:v>
                </c:pt>
                <c:pt idx="4">
                  <c:v>-2.8498226775113271E-3</c:v>
                </c:pt>
                <c:pt idx="5">
                  <c:v>8.8372942833303558E-4</c:v>
                </c:pt>
                <c:pt idx="6">
                  <c:v>2.439392447979305E-3</c:v>
                </c:pt>
                <c:pt idx="7">
                  <c:v>5.447051701545913E-3</c:v>
                </c:pt>
                <c:pt idx="8">
                  <c:v>9.0773487171851297E-3</c:v>
                </c:pt>
                <c:pt idx="9">
                  <c:v>4.1902669923239433E-3</c:v>
                </c:pt>
                <c:pt idx="10">
                  <c:v>-7.8064431512085966E-3</c:v>
                </c:pt>
                <c:pt idx="11">
                  <c:v>-6.888762931788639E-3</c:v>
                </c:pt>
                <c:pt idx="12">
                  <c:v>9.6697585319427404E-4</c:v>
                </c:pt>
                <c:pt idx="13">
                  <c:v>1.6137526678983379E-2</c:v>
                </c:pt>
                <c:pt idx="14">
                  <c:v>1.3729310037163159E-2</c:v>
                </c:pt>
                <c:pt idx="15">
                  <c:v>1.257293743836896E-2</c:v>
                </c:pt>
                <c:pt idx="16">
                  <c:v>1.134650548703697E-2</c:v>
                </c:pt>
                <c:pt idx="17">
                  <c:v>1.0144534175400731E-2</c:v>
                </c:pt>
                <c:pt idx="18">
                  <c:v>8.6938277079060544E-3</c:v>
                </c:pt>
                <c:pt idx="19">
                  <c:v>8.5947252341076474E-3</c:v>
                </c:pt>
                <c:pt idx="20">
                  <c:v>8.5365826354046881E-3</c:v>
                </c:pt>
                <c:pt idx="21">
                  <c:v>9.4328724364898236E-3</c:v>
                </c:pt>
                <c:pt idx="22">
                  <c:v>9.9891418764241902E-3</c:v>
                </c:pt>
                <c:pt idx="23">
                  <c:v>1.0756542664757779E-2</c:v>
                </c:pt>
                <c:pt idx="24">
                  <c:v>1.060163629596334E-2</c:v>
                </c:pt>
                <c:pt idx="25">
                  <c:v>1.077322399601899E-2</c:v>
                </c:pt>
                <c:pt idx="26">
                  <c:v>1.040101137304816E-2</c:v>
                </c:pt>
                <c:pt idx="27">
                  <c:v>1.0030509602429131E-2</c:v>
                </c:pt>
                <c:pt idx="28">
                  <c:v>9.6268200096729633E-3</c:v>
                </c:pt>
                <c:pt idx="29">
                  <c:v>9.6488876486771086E-3</c:v>
                </c:pt>
                <c:pt idx="30">
                  <c:v>9.5293683610699915E-3</c:v>
                </c:pt>
                <c:pt idx="31">
                  <c:v>9.7708100180922131E-3</c:v>
                </c:pt>
                <c:pt idx="32">
                  <c:v>1.0131962480730561E-2</c:v>
                </c:pt>
                <c:pt idx="33">
                  <c:v>1.0705227748356579E-2</c:v>
                </c:pt>
                <c:pt idx="34">
                  <c:v>1.0789915963276281E-2</c:v>
                </c:pt>
                <c:pt idx="35">
                  <c:v>1.074704524322301E-2</c:v>
                </c:pt>
                <c:pt idx="36">
                  <c:v>1.0637543615256369E-2</c:v>
                </c:pt>
                <c:pt idx="37">
                  <c:v>1.0612176182739569E-2</c:v>
                </c:pt>
                <c:pt idx="38">
                  <c:v>1.0647526201069461E-2</c:v>
                </c:pt>
                <c:pt idx="39">
                  <c:v>1.0745039616507411E-2</c:v>
                </c:pt>
                <c:pt idx="40">
                  <c:v>1.0860496807041381E-2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690074272"/>
        <c:axId val="-1690088960"/>
      </c:lineChart>
      <c:catAx>
        <c:axId val="-169007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690088960"/>
        <c:crossesAt val="0"/>
        <c:auto val="0"/>
        <c:lblAlgn val="ctr"/>
        <c:lblOffset val="100"/>
        <c:tickLblSkip val="10"/>
        <c:tickMarkSkip val="10"/>
        <c:noMultiLvlLbl val="0"/>
      </c:catAx>
      <c:valAx>
        <c:axId val="-1690088960"/>
        <c:scaling>
          <c:orientation val="minMax"/>
          <c:max val="7.0000000000000007E-2"/>
          <c:min val="-2.0000000000000004E-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690074272"/>
        <c:crossesAt val="11"/>
        <c:crossBetween val="midCat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94890873542867"/>
          <c:y val="3.2065602204304322E-2"/>
          <c:w val="0.79328727784986608"/>
          <c:h val="0.8630036100197177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Sheet1!$B$44</c:f>
              <c:strCache>
                <c:ptCount val="1"/>
                <c:pt idx="0">
                  <c:v>Low Macro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5.9300711948462967E-2</c:v>
                </c:pt>
                <c:pt idx="4">
                  <c:v>4.897121968270679E-2</c:v>
                </c:pt>
                <c:pt idx="5">
                  <c:v>4.3024878955878032E-2</c:v>
                </c:pt>
                <c:pt idx="6">
                  <c:v>3.8635945765165269E-2</c:v>
                </c:pt>
                <c:pt idx="7">
                  <c:v>4.3302905318591822E-2</c:v>
                </c:pt>
                <c:pt idx="8">
                  <c:v>5.1886072140930661E-2</c:v>
                </c:pt>
                <c:pt idx="9">
                  <c:v>4.0630804857317633E-2</c:v>
                </c:pt>
                <c:pt idx="10">
                  <c:v>1.492684489601803E-2</c:v>
                </c:pt>
                <c:pt idx="11">
                  <c:v>2.1030572061944811E-2</c:v>
                </c:pt>
                <c:pt idx="12">
                  <c:v>2.046410624073625E-2</c:v>
                </c:pt>
                <c:pt idx="13">
                  <c:v>3.2373981634739479E-2</c:v>
                </c:pt>
                <c:pt idx="14">
                  <c:v>1.1504787731928531E-2</c:v>
                </c:pt>
                <c:pt idx="15">
                  <c:v>1.137392188850805E-2</c:v>
                </c:pt>
                <c:pt idx="16">
                  <c:v>1.1160012816335611E-2</c:v>
                </c:pt>
                <c:pt idx="17">
                  <c:v>1.0950827073445749E-2</c:v>
                </c:pt>
                <c:pt idx="18">
                  <c:v>1.074620988968244E-2</c:v>
                </c:pt>
                <c:pt idx="19">
                  <c:v>1.063194813286561E-2</c:v>
                </c:pt>
                <c:pt idx="20">
                  <c:v>1.052009081990413E-2</c:v>
                </c:pt>
                <c:pt idx="21">
                  <c:v>1.141049451225396E-2</c:v>
                </c:pt>
                <c:pt idx="22">
                  <c:v>1.2280843824032489E-2</c:v>
                </c:pt>
                <c:pt idx="23">
                  <c:v>1.3131811222532489E-2</c:v>
                </c:pt>
                <c:pt idx="24">
                  <c:v>1.29615830943155E-2</c:v>
                </c:pt>
                <c:pt idx="25">
                  <c:v>1.2795712300675889E-2</c:v>
                </c:pt>
                <c:pt idx="26">
                  <c:v>1.3671937652869779E-2</c:v>
                </c:pt>
                <c:pt idx="27">
                  <c:v>1.4524569381713761E-2</c:v>
                </c:pt>
                <c:pt idx="28">
                  <c:v>1.5354550082818051E-2</c:v>
                </c:pt>
                <c:pt idx="29">
                  <c:v>1.512231828406496E-2</c:v>
                </c:pt>
                <c:pt idx="30">
                  <c:v>1.489700765861568E-2</c:v>
                </c:pt>
                <c:pt idx="31">
                  <c:v>1.504187445747962E-2</c:v>
                </c:pt>
                <c:pt idx="32">
                  <c:v>1.5182449525156679E-2</c:v>
                </c:pt>
                <c:pt idx="33">
                  <c:v>1.5318920804312521E-2</c:v>
                </c:pt>
                <c:pt idx="34">
                  <c:v>1.5087757559660849E-2</c:v>
                </c:pt>
                <c:pt idx="35">
                  <c:v>1.4863468122313209E-2</c:v>
                </c:pt>
                <c:pt idx="36">
                  <c:v>1.3502574045699319E-2</c:v>
                </c:pt>
                <c:pt idx="37">
                  <c:v>1.217803202279311E-2</c:v>
                </c:pt>
                <c:pt idx="38">
                  <c:v>1.0888395993878809E-2</c:v>
                </c:pt>
                <c:pt idx="39">
                  <c:v>1.0771106845574471E-2</c:v>
                </c:pt>
                <c:pt idx="40">
                  <c:v>1.0656317817699049E-2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Sheet1!$B$87</c:f>
              <c:strCache>
                <c:ptCount val="1"/>
                <c:pt idx="0">
                  <c:v>High Macro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Sheet1!$A$88:$A$128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Sheet1!$B$88:$B$128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5.9300711948462967E-2</c:v>
                </c:pt>
                <c:pt idx="4">
                  <c:v>4.897121968270679E-2</c:v>
                </c:pt>
                <c:pt idx="5">
                  <c:v>4.3024878955878032E-2</c:v>
                </c:pt>
                <c:pt idx="6">
                  <c:v>3.8635945765165269E-2</c:v>
                </c:pt>
                <c:pt idx="7">
                  <c:v>4.3302905318591822E-2</c:v>
                </c:pt>
                <c:pt idx="8">
                  <c:v>5.1886072140930661E-2</c:v>
                </c:pt>
                <c:pt idx="9">
                  <c:v>4.0630804857317633E-2</c:v>
                </c:pt>
                <c:pt idx="10">
                  <c:v>1.492684489601803E-2</c:v>
                </c:pt>
                <c:pt idx="11">
                  <c:v>2.4699569597181888E-2</c:v>
                </c:pt>
                <c:pt idx="12">
                  <c:v>2.948707277549345E-2</c:v>
                </c:pt>
                <c:pt idx="13">
                  <c:v>4.6743598713916423E-2</c:v>
                </c:pt>
                <c:pt idx="14">
                  <c:v>2.686463552096563E-2</c:v>
                </c:pt>
                <c:pt idx="15">
                  <c:v>2.6161495641536581E-2</c:v>
                </c:pt>
                <c:pt idx="16">
                  <c:v>2.6356215807489258E-2</c:v>
                </c:pt>
                <c:pt idx="17">
                  <c:v>2.6540943427135751E-2</c:v>
                </c:pt>
                <c:pt idx="18">
                  <c:v>2.67164284683108E-2</c:v>
                </c:pt>
                <c:pt idx="19">
                  <c:v>2.602092825268643E-2</c:v>
                </c:pt>
                <c:pt idx="20">
                  <c:v>2.5360735299743139E-2</c:v>
                </c:pt>
                <c:pt idx="21">
                  <c:v>2.6532481899843811E-2</c:v>
                </c:pt>
                <c:pt idx="22">
                  <c:v>2.7643815232671901E-2</c:v>
                </c:pt>
                <c:pt idx="23">
                  <c:v>2.869929491355094E-2</c:v>
                </c:pt>
                <c:pt idx="24">
                  <c:v>2.7898220007156249E-2</c:v>
                </c:pt>
                <c:pt idx="25">
                  <c:v>2.714067156090505E-2</c:v>
                </c:pt>
                <c:pt idx="26">
                  <c:v>2.816635855174842E-2</c:v>
                </c:pt>
                <c:pt idx="27">
                  <c:v>2.9135983030571081E-2</c:v>
                </c:pt>
                <c:pt idx="28">
                  <c:v>3.005402234209464E-2</c:v>
                </c:pt>
                <c:pt idx="29">
                  <c:v>2.9176648755008919E-2</c:v>
                </c:pt>
                <c:pt idx="30">
                  <c:v>2.834907436511002E-2</c:v>
                </c:pt>
                <c:pt idx="31">
                  <c:v>2.8142982109998549E-2</c:v>
                </c:pt>
                <c:pt idx="32">
                  <c:v>2.794817099418068E-2</c:v>
                </c:pt>
                <c:pt idx="33">
                  <c:v>2.7763739402029142E-2</c:v>
                </c:pt>
                <c:pt idx="34">
                  <c:v>2.7013381867320389E-2</c:v>
                </c:pt>
                <c:pt idx="35">
                  <c:v>2.630253362419821E-2</c:v>
                </c:pt>
                <c:pt idx="36">
                  <c:v>2.5463670614206849E-2</c:v>
                </c:pt>
                <c:pt idx="37">
                  <c:v>2.4666515289438751E-2</c:v>
                </c:pt>
                <c:pt idx="38">
                  <c:v>2.3908030792415321E-2</c:v>
                </c:pt>
                <c:pt idx="39">
                  <c:v>2.3349585210945989E-2</c:v>
                </c:pt>
                <c:pt idx="40">
                  <c:v>2.2816641136223611E-2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Reference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5.9300711948462967E-2</c:v>
                </c:pt>
                <c:pt idx="4">
                  <c:v>4.897121968270679E-2</c:v>
                </c:pt>
                <c:pt idx="5">
                  <c:v>4.3024878955878032E-2</c:v>
                </c:pt>
                <c:pt idx="6">
                  <c:v>3.8635945765165269E-2</c:v>
                </c:pt>
                <c:pt idx="7">
                  <c:v>4.3302905318591822E-2</c:v>
                </c:pt>
                <c:pt idx="8">
                  <c:v>5.1886072140930661E-2</c:v>
                </c:pt>
                <c:pt idx="9">
                  <c:v>4.0630804857317633E-2</c:v>
                </c:pt>
                <c:pt idx="10">
                  <c:v>1.492684489601803E-2</c:v>
                </c:pt>
                <c:pt idx="11">
                  <c:v>2.2697045949057859E-2</c:v>
                </c:pt>
                <c:pt idx="12">
                  <c:v>2.464241427718972E-2</c:v>
                </c:pt>
                <c:pt idx="13">
                  <c:v>3.9073329807087331E-2</c:v>
                </c:pt>
                <c:pt idx="14">
                  <c:v>1.876266944784355E-2</c:v>
                </c:pt>
                <c:pt idx="15">
                  <c:v>1.8417038486430611E-2</c:v>
                </c:pt>
                <c:pt idx="16">
                  <c:v>1.860495772156567E-2</c:v>
                </c:pt>
                <c:pt idx="17">
                  <c:v>1.8786016196123079E-2</c:v>
                </c:pt>
                <c:pt idx="18">
                  <c:v>1.896058291633973E-2</c:v>
                </c:pt>
                <c:pt idx="19">
                  <c:v>1.8607688830243552E-2</c:v>
                </c:pt>
                <c:pt idx="20">
                  <c:v>1.8267693631635721E-2</c:v>
                </c:pt>
                <c:pt idx="21">
                  <c:v>1.9132415278717559E-2</c:v>
                </c:pt>
                <c:pt idx="22">
                  <c:v>1.9964730363071E-2</c:v>
                </c:pt>
                <c:pt idx="23">
                  <c:v>2.0766429193172179E-2</c:v>
                </c:pt>
                <c:pt idx="24">
                  <c:v>2.034384360717412E-2</c:v>
                </c:pt>
                <c:pt idx="25">
                  <c:v>1.9938118124676048E-2</c:v>
                </c:pt>
                <c:pt idx="26">
                  <c:v>2.0718803522878249E-2</c:v>
                </c:pt>
                <c:pt idx="27">
                  <c:v>2.1467851100404719E-2</c:v>
                </c:pt>
                <c:pt idx="28">
                  <c:v>2.2187147397374929E-2</c:v>
                </c:pt>
                <c:pt idx="29">
                  <c:v>2.170541485348609E-2</c:v>
                </c:pt>
                <c:pt idx="30">
                  <c:v>2.1244162707962481E-2</c:v>
                </c:pt>
                <c:pt idx="31">
                  <c:v>2.110555369348344E-2</c:v>
                </c:pt>
                <c:pt idx="32">
                  <c:v>2.0972674428672681E-2</c:v>
                </c:pt>
                <c:pt idx="33">
                  <c:v>2.08451768192961E-2</c:v>
                </c:pt>
                <c:pt idx="34">
                  <c:v>2.041941221147648E-2</c:v>
                </c:pt>
                <c:pt idx="35">
                  <c:v>2.0010696444075389E-2</c:v>
                </c:pt>
                <c:pt idx="36">
                  <c:v>1.8971370229674541E-2</c:v>
                </c:pt>
                <c:pt idx="37">
                  <c:v>1.797081170520309E-2</c:v>
                </c:pt>
                <c:pt idx="38">
                  <c:v>1.7006887830681942E-2</c:v>
                </c:pt>
                <c:pt idx="39">
                  <c:v>1.6722438171290929E-2</c:v>
                </c:pt>
                <c:pt idx="40">
                  <c:v>1.6447348787376189E-2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690081888"/>
        <c:axId val="-1690079168"/>
      </c:scatterChart>
      <c:valAx>
        <c:axId val="-1690081888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90079168"/>
        <c:crosses val="autoZero"/>
        <c:crossBetween val="midCat"/>
        <c:majorUnit val="10"/>
      </c:valAx>
      <c:valAx>
        <c:axId val="-1690079168"/>
        <c:scaling>
          <c:orientation val="minMax"/>
          <c:min val="-2.0000000000000004E-2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690081888"/>
        <c:crossesAt val="2020"/>
        <c:crossBetween val="midCat"/>
        <c:maj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9680314365509"/>
          <c:y val="2.9331961931898621E-2"/>
          <c:w val="0.88539300011850752"/>
          <c:h val="0.863003610019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Renewables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1.1087583446652878</c:v>
                </c:pt>
                <c:pt idx="1">
                  <c:v>1.8914039605449093</c:v>
                </c:pt>
                <c:pt idx="2">
                  <c:v>2.6665462585202642</c:v>
                </c:pt>
                <c:pt idx="3">
                  <c:v>3.3803773623646696</c:v>
                </c:pt>
                <c:pt idx="4">
                  <c:v>4.2888973269067057</c:v>
                </c:pt>
                <c:pt idx="5">
                  <c:v>5.1019187764828207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Non-Renewables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-0.32596567912602575</c:v>
                </c:pt>
                <c:pt idx="1">
                  <c:v>-0.61901835452099807</c:v>
                </c:pt>
                <c:pt idx="2">
                  <c:v>-0.75361721034941676</c:v>
                </c:pt>
                <c:pt idx="3">
                  <c:v>-0.8703182156052186</c:v>
                </c:pt>
                <c:pt idx="4">
                  <c:v>-1.0770822970358893</c:v>
                </c:pt>
                <c:pt idx="5">
                  <c:v>-1.1438052218282129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54596480"/>
        <c:axId val="-1254591040"/>
      </c:barChart>
      <c:catAx>
        <c:axId val="-125459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b" anchorCtr="0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254591040"/>
        <c:crosses val="autoZero"/>
        <c:auto val="0"/>
        <c:lblAlgn val="ctr"/>
        <c:lblOffset val="100"/>
        <c:tickMarkSkip val="1"/>
        <c:noMultiLvlLbl val="0"/>
      </c:catAx>
      <c:valAx>
        <c:axId val="-1254591040"/>
        <c:scaling>
          <c:orientation val="minMax"/>
          <c:max val="14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5459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9901932147985"/>
          <c:y val="7.4461334058843073E-2"/>
          <c:w val="0.88935783579538741"/>
          <c:h val="0.820607925971301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Renewables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2.0727942460027178</c:v>
                </c:pt>
                <c:pt idx="1">
                  <c:v>3.8681675410258336</c:v>
                </c:pt>
                <c:pt idx="2">
                  <c:v>5.5936708402037327</c:v>
                </c:pt>
                <c:pt idx="3">
                  <c:v>7.5537699847495219</c:v>
                </c:pt>
                <c:pt idx="4">
                  <c:v>9.4841423460125363</c:v>
                </c:pt>
                <c:pt idx="5">
                  <c:v>11.386122135398539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Non-Renewables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0.31570509271802771</c:v>
                </c:pt>
                <c:pt idx="1">
                  <c:v>0.16527441057437375</c:v>
                </c:pt>
                <c:pt idx="2">
                  <c:v>0.41898568985767848</c:v>
                </c:pt>
                <c:pt idx="3">
                  <c:v>0.80096553650471414</c:v>
                </c:pt>
                <c:pt idx="4">
                  <c:v>1.317312782620607</c:v>
                </c:pt>
                <c:pt idx="5">
                  <c:v>1.6155450183521003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54595392"/>
        <c:axId val="-1254593216"/>
      </c:barChart>
      <c:catAx>
        <c:axId val="-125459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1254593216"/>
        <c:crosses val="autoZero"/>
        <c:auto val="0"/>
        <c:lblAlgn val="ctr"/>
        <c:lblOffset val="100"/>
        <c:noMultiLvlLbl val="0"/>
      </c:catAx>
      <c:valAx>
        <c:axId val="-1254593216"/>
        <c:scaling>
          <c:orientation val="minMax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5459539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755284395298557E-2"/>
          <c:y val="4.7996053225916331E-2"/>
          <c:w val="0.84335332703666455"/>
          <c:h val="0.840662556950393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0.84555484759918731</c:v>
                </c:pt>
                <c:pt idx="1">
                  <c:v>0.39694751138280598</c:v>
                </c:pt>
                <c:pt idx="2">
                  <c:v>0.209738048391964</c:v>
                </c:pt>
                <c:pt idx="3">
                  <c:v>0.23095767610648393</c:v>
                </c:pt>
                <c:pt idx="4">
                  <c:v>0.21721265728364397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0.82368763540417922</c:v>
                </c:pt>
                <c:pt idx="1">
                  <c:v>0.79610598516053621</c:v>
                </c:pt>
                <c:pt idx="2">
                  <c:v>0.78114495882828572</c:v>
                </c:pt>
                <c:pt idx="3">
                  <c:v>0.69313333701013469</c:v>
                </c:pt>
                <c:pt idx="4">
                  <c:v>0.70209949420692486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0.87166783000000025</c:v>
                </c:pt>
                <c:pt idx="1">
                  <c:v>0.74072214024196725</c:v>
                </c:pt>
                <c:pt idx="2">
                  <c:v>0.67436771150353969</c:v>
                </c:pt>
                <c:pt idx="3">
                  <c:v>0.60776423826293757</c:v>
                </c:pt>
                <c:pt idx="4">
                  <c:v>0.36326032393701979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0.55373499999999998</c:v>
                </c:pt>
                <c:pt idx="1">
                  <c:v>0.56759034658394603</c:v>
                </c:pt>
                <c:pt idx="2">
                  <c:v>0.673983745736074</c:v>
                </c:pt>
                <c:pt idx="3">
                  <c:v>0.70609854000455097</c:v>
                </c:pt>
                <c:pt idx="4">
                  <c:v>0.7428905676746741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0.15068799999999999</c:v>
                </c:pt>
                <c:pt idx="1">
                  <c:v>0.53102849305248401</c:v>
                </c:pt>
                <c:pt idx="2">
                  <c:v>0.8581451660128161</c:v>
                </c:pt>
                <c:pt idx="3">
                  <c:v>1.4167109133679001</c:v>
                </c:pt>
                <c:pt idx="4">
                  <c:v>1.9754290055869501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2.33171E-2</c:v>
                </c:pt>
                <c:pt idx="1">
                  <c:v>0.20112398544198301</c:v>
                </c:pt>
                <c:pt idx="2">
                  <c:v>0.551248879605999</c:v>
                </c:pt>
                <c:pt idx="3">
                  <c:v>0.62368855721859995</c:v>
                </c:pt>
                <c:pt idx="4">
                  <c:v>0.83589093490076904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0.24720550099663324</c:v>
                </c:pt>
                <c:pt idx="1">
                  <c:v>0.13548386140508112</c:v>
                </c:pt>
                <c:pt idx="2">
                  <c:v>0.12822692052652737</c:v>
                </c:pt>
                <c:pt idx="3">
                  <c:v>0.15625459778546602</c:v>
                </c:pt>
                <c:pt idx="4">
                  <c:v>0.17731576956025108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54594304"/>
        <c:axId val="-1254590496"/>
      </c:barChart>
      <c:catAx>
        <c:axId val="-125459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54590496"/>
        <c:crosses val="autoZero"/>
        <c:auto val="1"/>
        <c:lblAlgn val="ctr"/>
        <c:lblOffset val="100"/>
        <c:noMultiLvlLbl val="0"/>
      </c:catAx>
      <c:valAx>
        <c:axId val="-125459049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54594304"/>
        <c:crossesAt val="3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10723792030706"/>
          <c:y val="0.10130204154509231"/>
          <c:w val="0.81106140524481818"/>
          <c:h val="0.787356568631217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0.84555484759918731</c:v>
                </c:pt>
                <c:pt idx="1">
                  <c:v>0.39694751138280598</c:v>
                </c:pt>
                <c:pt idx="2">
                  <c:v>0.209738048391964</c:v>
                </c:pt>
                <c:pt idx="3">
                  <c:v>0.23095767610648393</c:v>
                </c:pt>
                <c:pt idx="4">
                  <c:v>0.21721265728364397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0.82368763540417922</c:v>
                </c:pt>
                <c:pt idx="1">
                  <c:v>0.79610598516053621</c:v>
                </c:pt>
                <c:pt idx="2">
                  <c:v>0.78114495882828572</c:v>
                </c:pt>
                <c:pt idx="3">
                  <c:v>0.69313333701013469</c:v>
                </c:pt>
                <c:pt idx="4">
                  <c:v>0.70209949420692486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0.87166783000000025</c:v>
                </c:pt>
                <c:pt idx="1">
                  <c:v>0.74072214024196725</c:v>
                </c:pt>
                <c:pt idx="2">
                  <c:v>0.67436771150353969</c:v>
                </c:pt>
                <c:pt idx="3">
                  <c:v>0.60776423826293757</c:v>
                </c:pt>
                <c:pt idx="4">
                  <c:v>0.36326032393701979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chemeClr val="tx2">
                <a:lumMod val="90000"/>
                <a:lumOff val="1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0.55373499999999998</c:v>
                </c:pt>
                <c:pt idx="1">
                  <c:v>0.56759034658394603</c:v>
                </c:pt>
                <c:pt idx="2">
                  <c:v>0.673983745736074</c:v>
                </c:pt>
                <c:pt idx="3">
                  <c:v>0.70609854000455097</c:v>
                </c:pt>
                <c:pt idx="4">
                  <c:v>0.7428905676746741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0.15068799999999999</c:v>
                </c:pt>
                <c:pt idx="1">
                  <c:v>0.53102849305248401</c:v>
                </c:pt>
                <c:pt idx="2">
                  <c:v>0.8581451660128161</c:v>
                </c:pt>
                <c:pt idx="3">
                  <c:v>1.4167109133679001</c:v>
                </c:pt>
                <c:pt idx="4">
                  <c:v>1.9754290055869501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2.33171E-2</c:v>
                </c:pt>
                <c:pt idx="1">
                  <c:v>0.20112398544198301</c:v>
                </c:pt>
                <c:pt idx="2">
                  <c:v>0.551248879605999</c:v>
                </c:pt>
                <c:pt idx="3">
                  <c:v>0.62368855721859995</c:v>
                </c:pt>
                <c:pt idx="4">
                  <c:v>0.83589093490076904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0.24720550099663324</c:v>
                </c:pt>
                <c:pt idx="1">
                  <c:v>0.13548386140508112</c:v>
                </c:pt>
                <c:pt idx="2">
                  <c:v>0.12822692052652737</c:v>
                </c:pt>
                <c:pt idx="3">
                  <c:v>0.15625459778546602</c:v>
                </c:pt>
                <c:pt idx="4">
                  <c:v>0.17731576956025108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54589952"/>
        <c:axId val="-1254589408"/>
      </c:barChart>
      <c:catAx>
        <c:axId val="-125458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254589408"/>
        <c:crosses val="autoZero"/>
        <c:auto val="1"/>
        <c:lblAlgn val="ctr"/>
        <c:lblOffset val="100"/>
        <c:noMultiLvlLbl val="0"/>
      </c:catAx>
      <c:valAx>
        <c:axId val="-125458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-1254589952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42535944068938E-2"/>
          <c:y val="4.562925209128247E-2"/>
          <c:w val="0.56359600164921908"/>
          <c:h val="0.839485103970798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116.60686784116905</c:v>
                </c:pt>
                <c:pt idx="1">
                  <c:v>278.34719289887698</c:v>
                </c:pt>
                <c:pt idx="2">
                  <c:v>302.29712151916101</c:v>
                </c:pt>
                <c:pt idx="3">
                  <c:v>302.29712151916101</c:v>
                </c:pt>
                <c:pt idx="4">
                  <c:v>302.29712151916101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23.673062654613823</c:v>
                </c:pt>
                <c:pt idx="1">
                  <c:v>29.795413995090499</c:v>
                </c:pt>
                <c:pt idx="2">
                  <c:v>29.8096525745155</c:v>
                </c:pt>
                <c:pt idx="3">
                  <c:v>20.970460809276101</c:v>
                </c:pt>
                <c:pt idx="4">
                  <c:v>17.79869253113511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Hydroelectrics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32.838999999999999</c:v>
                </c:pt>
                <c:pt idx="1">
                  <c:v>44.954730478967896</c:v>
                </c:pt>
                <c:pt idx="2">
                  <c:v>93.187022892861989</c:v>
                </c:pt>
                <c:pt idx="3">
                  <c:v>97.781417435227411</c:v>
                </c:pt>
                <c:pt idx="4">
                  <c:v>101.0459915734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13.065</c:v>
                </c:pt>
                <c:pt idx="1">
                  <c:v>35.299999999999997</c:v>
                </c:pt>
                <c:pt idx="2">
                  <c:v>139.277616267594</c:v>
                </c:pt>
                <c:pt idx="3">
                  <c:v>355.99100134950402</c:v>
                </c:pt>
                <c:pt idx="4">
                  <c:v>447.51499738603104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0.06</c:v>
                </c:pt>
                <c:pt idx="1">
                  <c:v>27.246524307617197</c:v>
                </c:pt>
                <c:pt idx="2">
                  <c:v>333.589429843434</c:v>
                </c:pt>
                <c:pt idx="3">
                  <c:v>525.88159548299302</c:v>
                </c:pt>
                <c:pt idx="4">
                  <c:v>1139.9288942385301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Battery storage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42.911951095620005</c:v>
                </c:pt>
                <c:pt idx="3">
                  <c:v>120.915943808666</c:v>
                </c:pt>
                <c:pt idx="4">
                  <c:v>327.58336180001703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13.754069504217149</c:v>
                </c:pt>
                <c:pt idx="1">
                  <c:v>23.842195539546399</c:v>
                </c:pt>
                <c:pt idx="2">
                  <c:v>30.234938391367272</c:v>
                </c:pt>
                <c:pt idx="3">
                  <c:v>40.847623926702127</c:v>
                </c:pt>
                <c:pt idx="4">
                  <c:v>58.072133442973225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691377616"/>
        <c:axId val="-1691376528"/>
      </c:barChart>
      <c:catAx>
        <c:axId val="-169137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1376528"/>
        <c:crosses val="autoZero"/>
        <c:auto val="1"/>
        <c:lblAlgn val="ctr"/>
        <c:lblOffset val="100"/>
        <c:noMultiLvlLbl val="1"/>
      </c:catAx>
      <c:valAx>
        <c:axId val="-1691376528"/>
        <c:scaling>
          <c:orientation val="minMax"/>
          <c:max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91377616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0.34779</cdr:x>
      <cdr:y>0.25368</cdr:y>
    </cdr:from>
    <cdr:to>
      <cdr:x>0.75779</cdr:x>
      <cdr:y>0.77614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67589" y="785701"/>
          <a:ext cx="1612232" cy="16181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tx2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0.71008</cdr:x>
      <cdr:y>0.20602</cdr:y>
    </cdr:from>
    <cdr:to>
      <cdr:x>0.9941</cdr:x>
      <cdr:y>0.87547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92186" y="638088"/>
          <a:ext cx="1116852" cy="2073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endParaRPr lang="en-US" sz="1400" dirty="0" smtClean="0">
            <a:solidFill>
              <a:schemeClr val="tx2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bg1">
                  <a:lumMod val="65000"/>
                </a:schemeClr>
              </a:solidFill>
            </a:rPr>
            <a:t>other 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accent3"/>
              </a:solidFill>
            </a:rPr>
            <a:t>wind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endParaRPr lang="en-US" sz="1200" b="1" dirty="0" smtClean="0">
            <a:solidFill>
              <a:schemeClr val="accent3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accent4"/>
              </a:solidFill>
            </a:rPr>
            <a:t>solar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endParaRPr lang="en-US" sz="1200" b="1" dirty="0" smtClean="0">
            <a:solidFill>
              <a:schemeClr val="tx2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tx2"/>
              </a:solidFill>
            </a:rPr>
            <a:t>hydroelectric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accent5"/>
              </a:solidFill>
            </a:rPr>
            <a:t>nuclear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accent1"/>
              </a:solidFill>
            </a:rPr>
            <a:t>natural gas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endParaRPr lang="en-US" sz="800" b="1" dirty="0" smtClean="0">
            <a:solidFill>
              <a:schemeClr val="tx1"/>
            </a:solidFill>
          </a:endParaRP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r>
            <a:rPr lang="en-US" sz="1200" b="1" dirty="0" smtClean="0">
              <a:solidFill>
                <a:schemeClr val="tx1"/>
              </a:solidFill>
            </a:rPr>
            <a:t>coal</a:t>
          </a:r>
        </a:p>
        <a:p xmlns:a="http://schemas.openxmlformats.org/drawingml/2006/main">
          <a:pPr>
            <a:lnSpc>
              <a:spcPts val="1200"/>
            </a:lnSpc>
            <a:spcBef>
              <a:spcPts val="300"/>
            </a:spcBef>
          </a:pPr>
          <a:endParaRPr lang="en-US" sz="1200" b="1" dirty="0">
            <a:solidFill>
              <a:schemeClr val="accent5">
                <a:lumMod val="60000"/>
                <a:lumOff val="4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0.27378</cdr:x>
      <cdr:y>0.00705</cdr:y>
    </cdr:from>
    <cdr:to>
      <cdr:x>0.90073</cdr:x>
      <cdr:y>0.09649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4949" y="22153"/>
          <a:ext cx="2255520" cy="28120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history    projections</a:t>
          </a:r>
          <a:endParaRPr lang="en-US" sz="12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0.29974</cdr:x>
      <cdr:y>0.00691</cdr:y>
    </cdr:from>
    <cdr:to>
      <cdr:x>0.92669</cdr:x>
      <cdr:y>0.09635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8361" y="21408"/>
          <a:ext cx="225552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history    projections</a:t>
          </a:r>
          <a:endParaRPr lang="en-US" sz="12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0.41678</cdr:x>
      <cdr:y>0</cdr:y>
    </cdr:from>
    <cdr:to>
      <cdr:x>0.74969</cdr:x>
      <cdr:y>0.8818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38878" y="0"/>
          <a:ext cx="1309068" cy="2731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  <a:r>
            <a:rPr lang="en-US" sz="1200" b="1" dirty="0" smtClean="0">
              <a:solidFill>
                <a:schemeClr val="accent3"/>
              </a:solidFill>
            </a:rPr>
            <a:t>economy-wide</a:t>
          </a:r>
        </a:p>
        <a:p xmlns:a="http://schemas.openxmlformats.org/drawingml/2006/main">
          <a:endParaRPr lang="en-US" sz="1200" b="1" dirty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15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endParaRPr lang="en-US" sz="1000" b="1" dirty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	       </a:t>
          </a:r>
          <a:r>
            <a:rPr lang="en-US" sz="1200" b="1" dirty="0" smtClean="0">
              <a:solidFill>
                <a:schemeClr val="accent4"/>
              </a:solidFill>
            </a:rPr>
            <a:t>electricity</a:t>
          </a:r>
          <a:endParaRPr lang="en-US" sz="1200" b="1" dirty="0">
            <a:solidFill>
              <a:schemeClr val="accent4"/>
            </a:solidFill>
          </a:endParaRPr>
        </a:p>
      </cdr:txBody>
    </cdr:sp>
  </cdr:relSizeAnchor>
  <cdr:relSizeAnchor xmlns:cdr="http://schemas.openxmlformats.org/drawingml/2006/chartDrawing">
    <cdr:from>
      <cdr:x>0.04256</cdr:x>
      <cdr:y>0.0224</cdr:y>
    </cdr:from>
    <cdr:to>
      <cdr:x>0.54852</cdr:x>
      <cdr:y>0.10811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7353" y="69383"/>
          <a:ext cx="1989575" cy="2654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        history     projections</a:t>
          </a:r>
          <a:endParaRPr lang="en-US" sz="12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0.45046</cdr:x>
      <cdr:y>0.03973</cdr:y>
    </cdr:from>
    <cdr:to>
      <cdr:x>0.93032</cdr:x>
      <cdr:y>0.73798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73291" y="123052"/>
          <a:ext cx="1888999" cy="2162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  <a:r>
            <a:rPr lang="en-US" sz="1200" b="1" dirty="0" smtClean="0">
              <a:solidFill>
                <a:schemeClr val="accent5"/>
              </a:solidFill>
            </a:rPr>
            <a:t>non-OECD</a:t>
          </a: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	        </a:t>
          </a:r>
          <a:r>
            <a:rPr lang="en-US" sz="1200" b="1" dirty="0" smtClean="0">
              <a:solidFill>
                <a:schemeClr val="tx2"/>
              </a:solidFill>
            </a:rPr>
            <a:t>OECD</a:t>
          </a:r>
          <a:endParaRPr lang="en-US" sz="12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0.03839</cdr:x>
      <cdr:y>0.01803</cdr:y>
    </cdr:from>
    <cdr:to>
      <cdr:x>0.78743</cdr:x>
      <cdr:y>0.10747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154437" y="55858"/>
          <a:ext cx="3013182" cy="27701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       history     projections</a:t>
          </a:r>
          <a:endParaRPr lang="en-US" sz="1200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0.72482</cdr:x>
      <cdr:y>0.32452</cdr:y>
    </cdr:from>
    <cdr:to>
      <cdr:x>0.97798</cdr:x>
      <cdr:y>0.82169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99250" y="998938"/>
          <a:ext cx="2025533" cy="15303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  <a:r>
            <a:rPr lang="en-US" sz="1200" b="1" dirty="0" smtClean="0">
              <a:solidFill>
                <a:schemeClr val="accent5"/>
              </a:solidFill>
            </a:rPr>
            <a:t>non-OECD</a:t>
          </a:r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	</a:t>
          </a:r>
          <a:r>
            <a:rPr lang="en-US" sz="1200" b="1" dirty="0" smtClean="0">
              <a:solidFill>
                <a:schemeClr val="tx2"/>
              </a:solidFill>
            </a:rPr>
            <a:t>OECD</a:t>
          </a:r>
          <a:endParaRPr lang="en-US" sz="12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0.18875</cdr:x>
      <cdr:y>0.01603</cdr:y>
    </cdr:from>
    <cdr:to>
      <cdr:x>0.47535</cdr:x>
      <cdr:y>0.14832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10178" y="49334"/>
          <a:ext cx="2293086" cy="4072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 history   projections</a:t>
          </a:r>
          <a:endParaRPr lang="en-US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0.64758</cdr:x>
      <cdr:y>0.19073</cdr:y>
    </cdr:from>
    <cdr:to>
      <cdr:x>1</cdr:x>
      <cdr:y>0.92672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2605021" y="590731"/>
          <a:ext cx="1417704" cy="2279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b="1" baseline="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4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0.39805</cdr:x>
      <cdr:y>0.77027</cdr:y>
    </cdr:from>
    <cdr:to>
      <cdr:x>0.67419</cdr:x>
      <cdr:y>0.84463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01257" y="2385695"/>
          <a:ext cx="1110827" cy="23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0.5277</cdr:x>
      <cdr:y>0.45317</cdr:y>
    </cdr:from>
    <cdr:to>
      <cdr:x>0.80384</cdr:x>
      <cdr:y>0.54065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22804" y="1403562"/>
          <a:ext cx="1110827" cy="270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0.33524</cdr:x>
      <cdr:y>0.23909</cdr:y>
    </cdr:from>
    <cdr:to>
      <cdr:x>0.9076</cdr:x>
      <cdr:y>0.3857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48598" y="740506"/>
          <a:ext cx="2302446" cy="454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accent4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0.34779</cdr:x>
      <cdr:y>0.25368</cdr:y>
    </cdr:from>
    <cdr:to>
      <cdr:x>0.75779</cdr:x>
      <cdr:y>0.77614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67589" y="785701"/>
          <a:ext cx="1612232" cy="16181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0.12008</cdr:x>
      <cdr:y>0.0155</cdr:y>
    </cdr:from>
    <cdr:to>
      <cdr:x>0.66352</cdr:x>
      <cdr:y>0.13191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2715" y="47993"/>
          <a:ext cx="1867814" cy="360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h</a:t>
          </a:r>
          <a:r>
            <a:rPr lang="en-US" sz="1200" dirty="0" smtClean="0"/>
            <a:t>istory    projections</a:t>
          </a:r>
          <a:endParaRPr lang="en-US" sz="12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0.64758</cdr:x>
      <cdr:y>0.19073</cdr:y>
    </cdr:from>
    <cdr:to>
      <cdr:x>1</cdr:x>
      <cdr:y>0.92672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2605021" y="590731"/>
          <a:ext cx="1417704" cy="2279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b="1" baseline="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4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0.39805</cdr:x>
      <cdr:y>0.77027</cdr:y>
    </cdr:from>
    <cdr:to>
      <cdr:x>0.67419</cdr:x>
      <cdr:y>0.84463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01257" y="2385695"/>
          <a:ext cx="1110827" cy="23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0.5277</cdr:x>
      <cdr:y>0.45317</cdr:y>
    </cdr:from>
    <cdr:to>
      <cdr:x>0.80384</cdr:x>
      <cdr:y>0.54065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22804" y="1403562"/>
          <a:ext cx="1110827" cy="270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0.33524</cdr:x>
      <cdr:y>0.23909</cdr:y>
    </cdr:from>
    <cdr:to>
      <cdr:x>0.9076</cdr:x>
      <cdr:y>0.3857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48598" y="740506"/>
          <a:ext cx="2302446" cy="454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accent4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0.22866</cdr:x>
      <cdr:y>0.25138</cdr:y>
    </cdr:from>
    <cdr:to>
      <cdr:x>0.64211</cdr:x>
      <cdr:y>0.32596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899160" y="778586"/>
          <a:ext cx="1625787" cy="2309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400" b="1" i="0" dirty="0" smtClean="0">
            <a:solidFill>
              <a:srgbClr val="FF0000"/>
            </a:solidFill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0.10775</cdr:x>
      <cdr:y>0.0918</cdr:y>
    </cdr:from>
    <cdr:to>
      <cdr:x>0.52579</cdr:x>
      <cdr:y>0.17664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33442" y="284327"/>
          <a:ext cx="1681655" cy="262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400" dirty="0"/>
        </a:p>
      </cdr:txBody>
    </cdr:sp>
  </cdr:relSizeAnchor>
  <cdr:relSizeAnchor xmlns:cdr="http://schemas.openxmlformats.org/drawingml/2006/chartDrawing">
    <cdr:from>
      <cdr:x>0.26229</cdr:x>
      <cdr:y>0.01737</cdr:y>
    </cdr:from>
    <cdr:to>
      <cdr:x>0.84364</cdr:x>
      <cdr:y>0.1499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31401" y="53790"/>
          <a:ext cx="2286000" cy="41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0.56243</cdr:x>
      <cdr:y>0.09043</cdr:y>
    </cdr:from>
    <cdr:to>
      <cdr:x>1</cdr:x>
      <cdr:y>0.8276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948586" y="280083"/>
          <a:ext cx="1515979" cy="22831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400" b="1" i="0" dirty="0" smtClean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0.71342</cdr:x>
      <cdr:y>0.5</cdr:y>
    </cdr:from>
    <cdr:to>
      <cdr:x>0.96754</cdr:x>
      <cdr:y>0.57458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2869875" y="1548606"/>
          <a:ext cx="1022255" cy="2309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endParaRPr lang="en-US" sz="1400" b="1" i="0" dirty="0" smtClean="0">
            <a:solidFill>
              <a:schemeClr val="accent4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0.10775</cdr:x>
      <cdr:y>0.0918</cdr:y>
    </cdr:from>
    <cdr:to>
      <cdr:x>0.52579</cdr:x>
      <cdr:y>0.17664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33442" y="284327"/>
          <a:ext cx="1681655" cy="262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4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0.29974</cdr:x>
      <cdr:y>0.00691</cdr:y>
    </cdr:from>
    <cdr:to>
      <cdr:x>0.92669</cdr:x>
      <cdr:y>0.09635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8361" y="21408"/>
          <a:ext cx="225552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history    projections</a:t>
          </a:r>
          <a:endParaRPr lang="en-US" sz="12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0.68249</cdr:x>
      <cdr:y>0.03329</cdr:y>
    </cdr:from>
    <cdr:to>
      <cdr:x>1</cdr:x>
      <cdr:y>0.88787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14699" y="100016"/>
          <a:ext cx="1262941" cy="25673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lIns="182880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other</a:t>
          </a:r>
        </a:p>
        <a:p xmlns:a="http://schemas.openxmlformats.org/drawingml/2006/main">
          <a:r>
            <a:rPr lang="en-US" sz="1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</a:t>
          </a:r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attery </a:t>
          </a: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storage</a:t>
          </a:r>
        </a:p>
        <a:p xmlns:a="http://schemas.openxmlformats.org/drawingml/2006/main">
          <a:endParaRPr lang="en-US" sz="1200" b="1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b="1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solar</a:t>
          </a:r>
        </a:p>
        <a:p xmlns:a="http://schemas.openxmlformats.org/drawingml/2006/main">
          <a:endParaRPr lang="en-US" sz="1800" b="1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b="1" dirty="0" smtClean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b="1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wind </a:t>
          </a: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hydroelectric</a:t>
          </a:r>
        </a:p>
        <a:p xmlns:a="http://schemas.openxmlformats.org/drawingml/2006/main">
          <a:r>
            <a:rPr lang="en-US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atural gas</a:t>
          </a:r>
        </a:p>
        <a:p xmlns:a="http://schemas.openxmlformats.org/drawingml/2006/main">
          <a:r>
            <a: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oal</a:t>
          </a:r>
        </a:p>
        <a:p xmlns:a="http://schemas.openxmlformats.org/drawingml/2006/main">
          <a:endParaRPr lang="en-US" sz="1400" b="1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400" b="1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0.16267</cdr:x>
      <cdr:y>0.03714</cdr:y>
    </cdr:from>
    <cdr:to>
      <cdr:x>0.24424</cdr:x>
      <cdr:y>0.1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12529" y="123825"/>
          <a:ext cx="708371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0.05065</cdr:x>
      <cdr:y>0.02893</cdr:y>
    </cdr:from>
    <cdr:to>
      <cdr:x>0.65748</cdr:x>
      <cdr:y>0.12811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01456" y="86908"/>
          <a:ext cx="2413751" cy="297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             history    projections</a:t>
          </a:r>
          <a:endParaRPr lang="en-US" sz="12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0.72824</cdr:x>
      <cdr:y>0.09991</cdr:y>
    </cdr:from>
    <cdr:to>
      <cdr:x>0.99043</cdr:x>
      <cdr:y>0.90701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29499" y="309430"/>
          <a:ext cx="1054729" cy="2499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other</a:t>
          </a:r>
        </a:p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nuclear</a:t>
          </a:r>
        </a:p>
        <a:p xmlns:a="http://schemas.openxmlformats.org/drawingml/2006/main">
          <a:r>
            <a:rPr lang="en-US" sz="1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en-US" sz="12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olar</a:t>
          </a:r>
        </a:p>
        <a:p xmlns:a="http://schemas.openxmlformats.org/drawingml/2006/main">
          <a:r>
            <a: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w</a:t>
          </a:r>
          <a:r>
            <a: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ind </a:t>
          </a:r>
        </a:p>
        <a:p xmlns:a="http://schemas.openxmlformats.org/drawingml/2006/main">
          <a:endParaRPr lang="en-US" sz="1200" b="1" dirty="0" smtClean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b="1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600" b="1" dirty="0" smtClean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hydroelectric</a:t>
          </a:r>
        </a:p>
        <a:p xmlns:a="http://schemas.openxmlformats.org/drawingml/2006/main">
          <a:endParaRPr lang="en-US" sz="1200" b="1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b="1"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b="1"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atural gas</a:t>
          </a:r>
        </a:p>
        <a:p xmlns:a="http://schemas.openxmlformats.org/drawingml/2006/main">
          <a:endParaRPr lang="en-US" sz="800" b="1" dirty="0" smtClean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coal</a:t>
          </a:r>
        </a:p>
        <a:p xmlns:a="http://schemas.openxmlformats.org/drawingml/2006/main">
          <a:endParaRPr lang="en-US" sz="1400" b="1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400" b="1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0.16267</cdr:x>
      <cdr:y>0.03714</cdr:y>
    </cdr:from>
    <cdr:to>
      <cdr:x>0.24424</cdr:x>
      <cdr:y>0.1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12529" y="123825"/>
          <a:ext cx="708371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0.04625</cdr:x>
      <cdr:y>0.07308</cdr:y>
    </cdr:from>
    <cdr:to>
      <cdr:x>0.63942</cdr:x>
      <cdr:y>0.16693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6042" y="226337"/>
          <a:ext cx="2386159" cy="290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             history    projections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9/30/2021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84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146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68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65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66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576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74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60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100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665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696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10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77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8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Left:  CL 144</a:t>
            </a:r>
          </a:p>
          <a:p>
            <a:r>
              <a:rPr lang="en-US" dirty="0" smtClean="0"/>
              <a:t>Right: CL 145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</a:t>
            </a:r>
            <a:br>
              <a:rPr lang="en-US" dirty="0"/>
            </a:br>
            <a:r>
              <a:rPr lang="en-US" dirty="0"/>
              <a:t>text.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70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4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6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47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15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3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91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05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03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28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25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67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5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779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32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40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454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208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83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933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238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746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0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262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237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862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1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025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9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019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857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0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l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580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49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*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59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47845"/>
            <a:ext cx="869694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/>
          </p:nvPr>
        </p:nvSpPr>
        <p:spPr>
          <a:xfrm>
            <a:off x="3217930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6185568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657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512380"/>
            <a:ext cx="4030662" cy="60016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  <p:extLst>
      <p:ext uri="{BB962C8B-B14F-4D97-AF65-F5344CB8AC3E}">
        <p14:creationId xmlns:p14="http://schemas.microsoft.com/office/powerpoint/2010/main" val="2672632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512380"/>
            <a:ext cx="4030662" cy="60016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  <p:extLst>
      <p:ext uri="{BB962C8B-B14F-4D97-AF65-F5344CB8AC3E}">
        <p14:creationId xmlns:p14="http://schemas.microsoft.com/office/powerpoint/2010/main" val="20223479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993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586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089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37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8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534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060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186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671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900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53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974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8824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2599266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386666" y="888062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087532" y="892848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821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651287" y="4823534"/>
            <a:ext cx="12237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bg1"/>
                </a:solidFill>
              </a:rPr>
              <a:t>#IEO2021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6971823" y="4823534"/>
            <a:ext cx="14803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00" dirty="0">
                <a:solidFill>
                  <a:schemeClr val="bg1"/>
                </a:solidFill>
                <a:latin typeface="+mn-lt"/>
              </a:rPr>
              <a:t>www.eia.gov/ieo</a:t>
            </a:r>
          </a:p>
        </p:txBody>
      </p:sp>
      <p:pic>
        <p:nvPicPr>
          <p:cNvPr id="1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54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" name="Straight Connector 12"/>
          <p:cNvCxnSpPr>
            <a:cxnSpLocks noChangeShapeType="1"/>
          </p:cNvCxnSpPr>
          <p:nvPr userDrawn="1"/>
        </p:nvCxnSpPr>
        <p:spPr bwMode="auto">
          <a:xfrm>
            <a:off x="6928994" y="4829380"/>
            <a:ext cx="0" cy="264893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365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  <p:sldLayoutId id="2147485281" r:id="rId17"/>
    <p:sldLayoutId id="2147485282" r:id="rId18"/>
    <p:sldLayoutId id="2147485285" r:id="rId19"/>
    <p:sldLayoutId id="2147485288" r:id="rId20"/>
    <p:sldLayoutId id="2147485289" r:id="rId21"/>
    <p:sldLayoutId id="2147485290" r:id="rId22"/>
    <p:sldLayoutId id="2147485291" r:id="rId23"/>
    <p:sldLayoutId id="2147485292" r:id="rId24"/>
    <p:sldLayoutId id="2147485293" r:id="rId25"/>
    <p:sldLayoutId id="2147485294" r:id="rId26"/>
    <p:sldLayoutId id="2147485297" r:id="rId27"/>
    <p:sldLayoutId id="2147485298" r:id="rId28"/>
    <p:sldLayoutId id="2147485299" r:id="rId29"/>
    <p:sldLayoutId id="2147485300" r:id="rId30"/>
    <p:sldLayoutId id="2147485301" r:id="rId31"/>
    <p:sldLayoutId id="2147485302" r:id="rId32"/>
    <p:sldLayoutId id="2147485303" r:id="rId33"/>
    <p:sldLayoutId id="2147485306" r:id="rId34"/>
    <p:sldLayoutId id="2147485307" r:id="rId35"/>
    <p:sldLayoutId id="2147485308" r:id="rId36"/>
    <p:sldLayoutId id="2147485309" r:id="rId37"/>
    <p:sldLayoutId id="2147485310" r:id="rId38"/>
    <p:sldLayoutId id="2147485313" r:id="rId39"/>
    <p:sldLayoutId id="2147485314" r:id="rId40"/>
    <p:sldLayoutId id="2147485315" r:id="rId41"/>
    <p:sldLayoutId id="2147485316" r:id="rId42"/>
    <p:sldLayoutId id="2147485317" r:id="rId43"/>
    <p:sldLayoutId id="2147485318" r:id="rId44"/>
    <p:sldLayoutId id="2147485319" r:id="rId45"/>
    <p:sldLayoutId id="2147485322" r:id="rId46"/>
    <p:sldLayoutId id="2147485323" r:id="rId47"/>
    <p:sldLayoutId id="2147485327" r:id="rId48"/>
    <p:sldLayoutId id="2147485330" r:id="rId49"/>
    <p:sldLayoutId id="2147485331" r:id="rId50"/>
    <p:sldLayoutId id="2147485332" r:id="rId51"/>
    <p:sldLayoutId id="2147485347" r:id="rId5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9" r:id="rId1"/>
    <p:sldLayoutId id="2147485350" r:id="rId2"/>
    <p:sldLayoutId id="2147485351" r:id="rId3"/>
    <p:sldLayoutId id="2147485352" r:id="rId4"/>
    <p:sldLayoutId id="2147485353" r:id="rId5"/>
    <p:sldLayoutId id="2147485354" r:id="rId6"/>
    <p:sldLayoutId id="2147485355" r:id="rId7"/>
    <p:sldLayoutId id="2147485356" r:id="rId8"/>
    <p:sldLayoutId id="2147485357" r:id="rId9"/>
    <p:sldLayoutId id="2147485358" r:id="rId10"/>
    <p:sldLayoutId id="2147485359" r:id="rId11"/>
    <p:sldLayoutId id="2147485360" r:id="rId12"/>
    <p:sldLayoutId id="2147485361" r:id="rId13"/>
    <p:sldLayoutId id="2147485362" r:id="rId14"/>
    <p:sldLayoutId id="2147485363" r:id="rId15"/>
    <p:sldLayoutId id="21474853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radar chart&#10;&#10;Description automatically generated">
            <a:extLst>
              <a:ext uri="{FF2B5EF4-FFF2-40B4-BE49-F238E27FC236}">
                <a16:creationId xmlns="" xmlns:a16="http://schemas.microsoft.com/office/drawing/2014/main" id="{E9D023EF-204E-6B40-82E0-53AFCADF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55" y="1232526"/>
            <a:ext cx="6923859" cy="30624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0956" y="201162"/>
            <a:ext cx="72670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i="1" dirty="0">
                <a:latin typeface="+mj-lt"/>
              </a:rPr>
              <a:t>International Energy Outlook 2021</a:t>
            </a:r>
            <a:r>
              <a:rPr lang="en-US" sz="4000" i="1" dirty="0">
                <a:solidFill>
                  <a:schemeClr val="accent1"/>
                </a:solidFill>
                <a:latin typeface="+mj-lt"/>
              </a:rPr>
              <a:t/>
            </a:r>
            <a:br>
              <a:rPr lang="en-US" sz="4000" i="1" dirty="0">
                <a:solidFill>
                  <a:schemeClr val="accent1"/>
                </a:solidFill>
                <a:latin typeface="+mj-lt"/>
              </a:rPr>
            </a:br>
            <a:r>
              <a:rPr lang="en-US" sz="2000" dirty="0">
                <a:solidFill>
                  <a:schemeClr val="accent1"/>
                </a:solidFill>
                <a:latin typeface="+mj-lt"/>
              </a:rPr>
              <a:t>with projections to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2050			Narrative Figures</a:t>
            </a:r>
            <a:endParaRPr lang="en-US" sz="2000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51358" y="1240390"/>
            <a:ext cx="69334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653802" y="4369353"/>
            <a:ext cx="2433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October 6, </a:t>
            </a:r>
            <a:r>
              <a:rPr lang="en-US" sz="1600" dirty="0"/>
              <a:t>2021</a:t>
            </a:r>
          </a:p>
          <a:p>
            <a:pPr algn="r"/>
            <a:r>
              <a:rPr lang="en-US" sz="1600" dirty="0" smtClean="0"/>
              <a:t>www.eia.gov/ieo</a:t>
            </a:r>
            <a:endParaRPr lang="en-US" sz="16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22" y="4513799"/>
            <a:ext cx="2157609" cy="4403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22347" y="4646351"/>
            <a:ext cx="263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#IEO2021</a:t>
            </a:r>
            <a:endParaRPr lang="en-US" sz="1400" dirty="0">
              <a:solidFill>
                <a:schemeClr val="accent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051358" y="4286541"/>
            <a:ext cx="69334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148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ASGen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007241521"/>
              </p:ext>
            </p:extLst>
          </p:nvPr>
        </p:nvGraphicFramePr>
        <p:xfrm>
          <a:off x="685800" y="1435769"/>
          <a:ext cx="3932238" cy="295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OASGen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3562155"/>
              </p:ext>
            </p:extLst>
          </p:nvPr>
        </p:nvGraphicFramePr>
        <p:xfrm>
          <a:off x="4664076" y="1245371"/>
          <a:ext cx="3597608" cy="3144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800" y="935140"/>
            <a:ext cx="3931920" cy="472987"/>
          </a:xfrm>
        </p:spPr>
        <p:txBody>
          <a:bodyPr/>
          <a:lstStyle/>
          <a:p>
            <a:pPr marL="0"/>
            <a:r>
              <a:rPr lang="en-US" b="1" dirty="0" smtClean="0"/>
              <a:t>Net electricity generation by source, Other non-OECD Asia</a:t>
            </a:r>
          </a:p>
          <a:p>
            <a:pPr marL="0" lvl="0"/>
            <a:r>
              <a:rPr lang="en-US" sz="1100" dirty="0" smtClean="0"/>
              <a:t>trillion kilowatthours</a:t>
            </a:r>
            <a:endParaRPr lang="en-US" sz="11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935140"/>
            <a:ext cx="3674802" cy="472987"/>
          </a:xfrm>
        </p:spPr>
        <p:txBody>
          <a:bodyPr lIns="0"/>
          <a:lstStyle/>
          <a:p>
            <a:pPr marL="0"/>
            <a:r>
              <a:rPr lang="en-US" b="1" dirty="0" smtClean="0"/>
              <a:t>Share of net electricity generation, Other non-OECD Asia</a:t>
            </a:r>
          </a:p>
          <a:p>
            <a:pPr marL="0" lvl="0"/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37270"/>
          </a:xfrm>
        </p:spPr>
        <p:txBody>
          <a:bodyPr/>
          <a:lstStyle/>
          <a:p>
            <a:r>
              <a:rPr lang="en-US" sz="2400" dirty="0" smtClean="0"/>
              <a:t>Figure 28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TextBox 1"/>
          <p:cNvSpPr txBox="1"/>
          <p:nvPr/>
        </p:nvSpPr>
        <p:spPr>
          <a:xfrm>
            <a:off x="1575280" y="1516085"/>
            <a:ext cx="1962004" cy="1866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 history    projections</a:t>
            </a:r>
            <a:endParaRPr lang="en-US" sz="1200" dirty="0"/>
          </a:p>
        </p:txBody>
      </p:sp>
      <p:sp>
        <p:nvSpPr>
          <p:cNvPr id="23" name="text box"/>
          <p:cNvSpPr txBox="1"/>
          <p:nvPr/>
        </p:nvSpPr>
        <p:spPr>
          <a:xfrm>
            <a:off x="7995138" y="1390840"/>
            <a:ext cx="948800" cy="275121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</a:t>
            </a:r>
          </a:p>
          <a:p>
            <a:endParaRPr lang="en-US" sz="6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</a:t>
            </a:r>
          </a:p>
          <a:p>
            <a:endParaRPr lang="en-US" sz="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hydroelectric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</a:t>
            </a:r>
            <a:endParaRPr lang="en-US" sz="12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gas</a:t>
            </a: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coal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861" y="793712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75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INDGen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544894104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INDGen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4155701"/>
              </p:ext>
            </p:extLst>
          </p:nvPr>
        </p:nvGraphicFramePr>
        <p:xfrm>
          <a:off x="4664076" y="1105603"/>
          <a:ext cx="3570213" cy="3283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800" y="926324"/>
            <a:ext cx="3931920" cy="350851"/>
          </a:xfrm>
        </p:spPr>
        <p:txBody>
          <a:bodyPr/>
          <a:lstStyle/>
          <a:p>
            <a:r>
              <a:rPr lang="en-US" b="1" dirty="0" smtClean="0"/>
              <a:t>Net electricity generation by source, India</a:t>
            </a:r>
          </a:p>
          <a:p>
            <a:pPr lvl="0"/>
            <a:r>
              <a:rPr lang="en-US" sz="1100" dirty="0" smtClean="0"/>
              <a:t>trillion kilowatthours</a:t>
            </a:r>
            <a:endParaRPr lang="en-US" sz="11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95244" y="926324"/>
            <a:ext cx="4023360" cy="350851"/>
          </a:xfrm>
        </p:spPr>
        <p:txBody>
          <a:bodyPr lIns="0"/>
          <a:lstStyle/>
          <a:p>
            <a:r>
              <a:rPr lang="en-US" b="1" dirty="0" smtClean="0"/>
              <a:t>Share of net electricity generation, India</a:t>
            </a:r>
          </a:p>
          <a:p>
            <a:pPr lvl="0"/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56173"/>
          </a:xfrm>
        </p:spPr>
        <p:txBody>
          <a:bodyPr/>
          <a:lstStyle/>
          <a:p>
            <a:r>
              <a:rPr lang="en-US" sz="2400" dirty="0" smtClean="0"/>
              <a:t>Figure 29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TextBox 1"/>
          <p:cNvSpPr txBox="1"/>
          <p:nvPr/>
        </p:nvSpPr>
        <p:spPr>
          <a:xfrm>
            <a:off x="1575280" y="1435769"/>
            <a:ext cx="1962004" cy="2669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history    projections</a:t>
            </a:r>
            <a:endParaRPr lang="en-US" sz="1200" dirty="0"/>
          </a:p>
        </p:txBody>
      </p:sp>
      <p:sp>
        <p:nvSpPr>
          <p:cNvPr id="23" name="text box"/>
          <p:cNvSpPr txBox="1"/>
          <p:nvPr/>
        </p:nvSpPr>
        <p:spPr>
          <a:xfrm>
            <a:off x="8048221" y="1389445"/>
            <a:ext cx="1097005" cy="275121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</a:t>
            </a:r>
          </a:p>
          <a:p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</a:t>
            </a:r>
          </a:p>
          <a:p>
            <a:endParaRPr lang="en-US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hydroelectric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</a:t>
            </a:r>
            <a:endParaRPr lang="en-US" sz="12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gas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coal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638" y="824896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4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arbon emissions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4250774643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/>
              <a:t>World carbon dioxide emissions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billion metric </a:t>
            </a:r>
            <a:r>
              <a:rPr lang="en-US" sz="1100" dirty="0" smtClean="0"/>
              <a:t>tons</a:t>
            </a:r>
            <a:endParaRPr lang="en-US" sz="11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/>
              <a:t>Electricity carbon dioxide </a:t>
            </a:r>
            <a:r>
              <a:rPr lang="en-US" b="1" dirty="0" smtClean="0"/>
              <a:t>emissions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billion </a:t>
            </a:r>
            <a:r>
              <a:rPr lang="en-US" sz="1100" dirty="0"/>
              <a:t>metric </a:t>
            </a:r>
            <a:r>
              <a:rPr lang="en-US" sz="1100" dirty="0" smtClean="0"/>
              <a:t>tons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48" y="123052"/>
            <a:ext cx="7577593" cy="505101"/>
          </a:xfrm>
        </p:spPr>
        <p:txBody>
          <a:bodyPr/>
          <a:lstStyle/>
          <a:p>
            <a:r>
              <a:rPr lang="en-US" sz="2400" dirty="0" smtClean="0"/>
              <a:t>Figure 30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graphicFrame>
        <p:nvGraphicFramePr>
          <p:cNvPr id="13" name="OAS electricity generation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22131891"/>
              </p:ext>
            </p:extLst>
          </p:nvPr>
        </p:nvGraphicFramePr>
        <p:xfrm>
          <a:off x="4750191" y="1292225"/>
          <a:ext cx="3936609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4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189" y="823233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arbon emissions per generation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1701049041"/>
              </p:ext>
            </p:extLst>
          </p:nvPr>
        </p:nvGraphicFramePr>
        <p:xfrm>
          <a:off x="648587" y="1311275"/>
          <a:ext cx="8038212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Electricity carbon dioxide emissions intensity</a:t>
            </a:r>
            <a:endParaRPr lang="en-US" b="1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m</a:t>
            </a:r>
            <a:r>
              <a:rPr lang="en-US" sz="1100" dirty="0" smtClean="0"/>
              <a:t>illion metric tons CO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 per billion kilowatthour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511866"/>
          </a:xfrm>
        </p:spPr>
        <p:txBody>
          <a:bodyPr/>
          <a:lstStyle/>
          <a:p>
            <a:r>
              <a:rPr lang="en-US" sz="2400" dirty="0" smtClean="0"/>
              <a:t>Figure 31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604" y="840140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8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access chart data by right-clicking the </a:t>
            </a:r>
            <a:r>
              <a:rPr lang="en-US" dirty="0" smtClean="0"/>
              <a:t>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7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51599" y="1260618"/>
            <a:ext cx="1833750" cy="1833750"/>
          </a:xfrm>
          <a:prstGeom prst="rect">
            <a:avLst/>
          </a:prstGeom>
        </p:spPr>
      </p:pic>
      <p:sp>
        <p:nvSpPr>
          <p:cNvPr id="13" name="Text Placeholder 11"/>
          <p:cNvSpPr txBox="1">
            <a:spLocks/>
          </p:cNvSpPr>
          <p:nvPr/>
        </p:nvSpPr>
        <p:spPr>
          <a:xfrm>
            <a:off x="3259569" y="2509521"/>
            <a:ext cx="4518209" cy="20194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334876" y="1733274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4000" dirty="0" smtClean="0">
                <a:solidFill>
                  <a:schemeClr val="bg1"/>
                </a:solidFill>
              </a:rPr>
              <a:t>Electricity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3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ECD_cases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92462742"/>
              </p:ext>
            </p:extLst>
          </p:nvPr>
        </p:nvGraphicFramePr>
        <p:xfrm>
          <a:off x="685800" y="1292225"/>
          <a:ext cx="3437021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Non-OECD_cases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13874419"/>
              </p:ext>
            </p:extLst>
          </p:nvPr>
        </p:nvGraphicFramePr>
        <p:xfrm>
          <a:off x="4617720" y="1292225"/>
          <a:ext cx="3517234" cy="3153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/>
            <a:r>
              <a:rPr lang="en-US" b="1" dirty="0" smtClean="0"/>
              <a:t>OECD electricity generation</a:t>
            </a:r>
          </a:p>
          <a:p>
            <a:pPr marL="0"/>
            <a:r>
              <a:rPr lang="en-US" sz="1100" dirty="0"/>
              <a:t>t</a:t>
            </a:r>
            <a:r>
              <a:rPr lang="en-US" sz="1100" dirty="0" smtClean="0"/>
              <a:t>rillion kilowatthours</a:t>
            </a:r>
            <a:endParaRPr lang="en-US" sz="11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57726" y="894520"/>
            <a:ext cx="4023360" cy="350851"/>
          </a:xfrm>
        </p:spPr>
        <p:txBody>
          <a:bodyPr lIns="0"/>
          <a:lstStyle/>
          <a:p>
            <a:pPr marL="0"/>
            <a:r>
              <a:rPr lang="en-US" b="1" dirty="0"/>
              <a:t>N</a:t>
            </a:r>
            <a:r>
              <a:rPr lang="en-US" b="1" dirty="0" smtClean="0"/>
              <a:t>on-OECD electricity generation</a:t>
            </a:r>
          </a:p>
          <a:p>
            <a:pPr marL="0"/>
            <a:r>
              <a:rPr lang="en-US" sz="1100" dirty="0"/>
              <a:t>t</a:t>
            </a:r>
            <a:r>
              <a:rPr lang="en-US" sz="1100" dirty="0" smtClean="0"/>
              <a:t>rillion kilowatthours</a:t>
            </a:r>
            <a:endParaRPr lang="en-US" sz="1100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01936"/>
          </a:xfrm>
        </p:spPr>
        <p:txBody>
          <a:bodyPr/>
          <a:lstStyle/>
          <a:p>
            <a:r>
              <a:rPr lang="en-US" sz="2400" dirty="0" smtClean="0"/>
              <a:t>Figure 22</a:t>
            </a:r>
            <a:endParaRPr lang="en-US" sz="24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18022" y="1210964"/>
            <a:ext cx="3429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7726" y="1210964"/>
            <a:ext cx="310753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1076727" y="1393030"/>
            <a:ext cx="2101875" cy="23919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  projections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747022" y="1393030"/>
            <a:ext cx="2267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history    projections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854553" y="1256857"/>
            <a:ext cx="1026695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2"/>
                </a:solidFill>
              </a:rPr>
              <a:t>High Economic </a:t>
            </a:r>
            <a:r>
              <a:rPr lang="en-US" sz="1200" b="1" dirty="0">
                <a:solidFill>
                  <a:schemeClr val="accent2"/>
                </a:solidFill>
              </a:rPr>
              <a:t>G</a:t>
            </a:r>
            <a:r>
              <a:rPr lang="en-US" sz="1200" b="1" dirty="0" smtClean="0">
                <a:solidFill>
                  <a:schemeClr val="accent2"/>
                </a:solidFill>
              </a:rPr>
              <a:t>rowth</a:t>
            </a:r>
          </a:p>
          <a:p>
            <a:endParaRPr lang="en-US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8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</a:rPr>
              <a:t>Reference</a:t>
            </a:r>
          </a:p>
          <a:p>
            <a:endParaRPr lang="en-US" sz="900" b="1" dirty="0" smtClean="0"/>
          </a:p>
          <a:p>
            <a:r>
              <a:rPr lang="en-US" sz="1200" b="1" dirty="0" smtClean="0">
                <a:solidFill>
                  <a:schemeClr val="accent4"/>
                </a:solidFill>
              </a:rPr>
              <a:t>Low</a:t>
            </a:r>
          </a:p>
          <a:p>
            <a:r>
              <a:rPr lang="en-US" sz="1200" b="1" dirty="0" smtClean="0">
                <a:solidFill>
                  <a:schemeClr val="accent4"/>
                </a:solidFill>
              </a:rPr>
              <a:t>Economic </a:t>
            </a:r>
            <a:r>
              <a:rPr lang="en-US" sz="1200" b="1" dirty="0">
                <a:solidFill>
                  <a:schemeClr val="accent4"/>
                </a:solidFill>
              </a:rPr>
              <a:t>G</a:t>
            </a:r>
            <a:r>
              <a:rPr lang="en-US" sz="1200" b="1" dirty="0" smtClean="0">
                <a:solidFill>
                  <a:schemeClr val="accent4"/>
                </a:solidFill>
              </a:rPr>
              <a:t>rowth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pic>
        <p:nvPicPr>
          <p:cNvPr id="16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900" y="812885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3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KC8172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16924667"/>
              </p:ext>
            </p:extLst>
          </p:nvPr>
        </p:nvGraphicFramePr>
        <p:xfrm>
          <a:off x="685800" y="1292225"/>
          <a:ext cx="3437021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KC8172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30813539"/>
              </p:ext>
            </p:extLst>
          </p:nvPr>
        </p:nvGraphicFramePr>
        <p:xfrm>
          <a:off x="4657726" y="1292225"/>
          <a:ext cx="3482611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725806" y="891464"/>
            <a:ext cx="3931920" cy="350851"/>
          </a:xfrm>
        </p:spPr>
        <p:txBody>
          <a:bodyPr/>
          <a:lstStyle/>
          <a:p>
            <a:pPr marL="0"/>
            <a:r>
              <a:rPr lang="en-US" b="1" dirty="0" smtClean="0"/>
              <a:t>OECD electricity generation growth rate</a:t>
            </a:r>
          </a:p>
          <a:p>
            <a:pPr marL="0"/>
            <a:r>
              <a:rPr lang="en-US" sz="1100" dirty="0" smtClean="0"/>
              <a:t>three-year average, percentage</a:t>
            </a:r>
            <a:endParaRPr lang="en-US" sz="11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705432" y="894520"/>
            <a:ext cx="4029074" cy="350851"/>
          </a:xfrm>
        </p:spPr>
        <p:txBody>
          <a:bodyPr lIns="0"/>
          <a:lstStyle/>
          <a:p>
            <a:pPr marL="0"/>
            <a:r>
              <a:rPr lang="en-US" b="1" dirty="0" smtClean="0"/>
              <a:t>Non-OECD electricity generation growth rate</a:t>
            </a:r>
          </a:p>
          <a:p>
            <a:pPr marL="0"/>
            <a:r>
              <a:rPr lang="en-US" sz="1100" dirty="0" smtClean="0"/>
              <a:t>three-year average, percentage</a:t>
            </a:r>
            <a:endParaRPr lang="en-US" sz="1100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16346"/>
          </a:xfrm>
        </p:spPr>
        <p:txBody>
          <a:bodyPr/>
          <a:lstStyle/>
          <a:p>
            <a:r>
              <a:rPr lang="en-US" sz="2400" dirty="0" smtClean="0"/>
              <a:t>Figure 23</a:t>
            </a:r>
            <a:endParaRPr lang="en-US" sz="24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18022" y="1210964"/>
            <a:ext cx="3429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7726" y="1210964"/>
            <a:ext cx="310753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1106905" y="1355021"/>
            <a:ext cx="2101875" cy="26642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484098" y="2258048"/>
            <a:ext cx="999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High Economic Growth</a:t>
            </a:r>
          </a:p>
          <a:p>
            <a:r>
              <a:rPr lang="en-US" sz="1200" b="1" dirty="0" smtClean="0"/>
              <a:t>Reference</a:t>
            </a:r>
          </a:p>
          <a:p>
            <a:r>
              <a:rPr lang="en-US" sz="1200" b="1" dirty="0" smtClean="0">
                <a:solidFill>
                  <a:schemeClr val="accent1"/>
                </a:solidFill>
              </a:rPr>
              <a:t>Low Economic Growth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16836" y="1738154"/>
            <a:ext cx="11934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chemeClr val="accent5"/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accent5"/>
                </a:solidFill>
              </a:rPr>
              <a:t>High Economic Growth</a:t>
            </a:r>
          </a:p>
          <a:p>
            <a:r>
              <a:rPr lang="en-US" sz="1200" b="1" dirty="0" smtClean="0"/>
              <a:t>Reference</a:t>
            </a:r>
          </a:p>
          <a:p>
            <a:r>
              <a:rPr lang="en-US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Low Economic Growth</a:t>
            </a:r>
            <a:endParaRPr lang="en-US" sz="1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2439" y="1355021"/>
            <a:ext cx="1772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history     projections</a:t>
            </a:r>
            <a:endParaRPr lang="en-US" sz="1200" dirty="0"/>
          </a:p>
        </p:txBody>
      </p:sp>
      <p:pic>
        <p:nvPicPr>
          <p:cNvPr id="16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297" y="852397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6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ECDelectchart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894648561"/>
              </p:ext>
            </p:extLst>
          </p:nvPr>
        </p:nvGraphicFramePr>
        <p:xfrm>
          <a:off x="572587" y="1518878"/>
          <a:ext cx="3932238" cy="290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nonOECDelectchart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45277695"/>
              </p:ext>
            </p:extLst>
          </p:nvPr>
        </p:nvGraphicFramePr>
        <p:xfrm>
          <a:off x="4617720" y="1390687"/>
          <a:ext cx="3464565" cy="299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903149"/>
            <a:ext cx="3931920" cy="583175"/>
          </a:xfrm>
        </p:spPr>
        <p:txBody>
          <a:bodyPr/>
          <a:lstStyle/>
          <a:p>
            <a:pPr marL="0"/>
            <a:r>
              <a:rPr lang="en-US" b="1" dirty="0" smtClean="0"/>
              <a:t>OECD electricity generation change from </a:t>
            </a:r>
          </a:p>
          <a:p>
            <a:pPr marL="0"/>
            <a:r>
              <a:rPr lang="en-US" b="1" dirty="0" smtClean="0"/>
              <a:t>2020, by type</a:t>
            </a:r>
          </a:p>
          <a:p>
            <a:pPr marL="0"/>
            <a:r>
              <a:rPr lang="en-US" sz="1100" dirty="0"/>
              <a:t>t</a:t>
            </a:r>
            <a:r>
              <a:rPr lang="en-US" sz="1100" dirty="0" smtClean="0"/>
              <a:t>rillion kilowatthours</a:t>
            </a:r>
            <a:endParaRPr lang="en-US" sz="11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591804"/>
          </a:xfrm>
        </p:spPr>
        <p:txBody>
          <a:bodyPr lIns="0"/>
          <a:lstStyle/>
          <a:p>
            <a:pPr marL="0"/>
            <a:r>
              <a:rPr lang="en-US" b="1" dirty="0" smtClean="0"/>
              <a:t>Non-OECD electricity generation change from </a:t>
            </a:r>
          </a:p>
          <a:p>
            <a:pPr marL="0"/>
            <a:r>
              <a:rPr lang="en-US" b="1" dirty="0" smtClean="0"/>
              <a:t>2020, by type</a:t>
            </a:r>
          </a:p>
          <a:p>
            <a:pPr marL="0"/>
            <a:r>
              <a:rPr lang="en-US" sz="1100" dirty="0"/>
              <a:t>t</a:t>
            </a:r>
            <a:r>
              <a:rPr lang="en-US" sz="1100" dirty="0" smtClean="0"/>
              <a:t>rillion kilowatthours</a:t>
            </a:r>
            <a:endParaRPr lang="en-US" sz="11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73103"/>
          </a:xfrm>
        </p:spPr>
        <p:txBody>
          <a:bodyPr/>
          <a:lstStyle/>
          <a:p>
            <a:r>
              <a:rPr lang="en-US" sz="2400" dirty="0" smtClean="0"/>
              <a:t>Figure 24</a:t>
            </a:r>
            <a:endParaRPr lang="en-US" sz="240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57458" y="1689807"/>
            <a:ext cx="1042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4"/>
                </a:solidFill>
              </a:rPr>
              <a:t>non- renewables</a:t>
            </a:r>
          </a:p>
          <a:p>
            <a:endParaRPr lang="en-US" sz="1200" b="1" dirty="0" smtClean="0"/>
          </a:p>
          <a:p>
            <a:endParaRPr lang="en-US" sz="1200" b="1" dirty="0" smtClean="0">
              <a:solidFill>
                <a:schemeClr val="accent3"/>
              </a:solidFill>
            </a:endParaRPr>
          </a:p>
          <a:p>
            <a:endParaRPr lang="en-US" sz="1200" b="1" dirty="0">
              <a:solidFill>
                <a:schemeClr val="accent3"/>
              </a:solidFill>
            </a:endParaRPr>
          </a:p>
          <a:p>
            <a:r>
              <a:rPr lang="en-US" sz="1200" b="1" dirty="0" smtClean="0">
                <a:solidFill>
                  <a:schemeClr val="accent3"/>
                </a:solidFill>
              </a:rPr>
              <a:t>renewables</a:t>
            </a:r>
            <a:endParaRPr lang="en-US" sz="1200" b="1" dirty="0">
              <a:solidFill>
                <a:schemeClr val="accent3"/>
              </a:solidFill>
            </a:endParaRPr>
          </a:p>
        </p:txBody>
      </p:sp>
      <p:pic>
        <p:nvPicPr>
          <p:cNvPr id="11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975" y="870597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9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EurGen1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26470504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EurGen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72786678"/>
              </p:ext>
            </p:extLst>
          </p:nvPr>
        </p:nvGraphicFramePr>
        <p:xfrm>
          <a:off x="4664076" y="1105603"/>
          <a:ext cx="3542078" cy="3283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Net electricity generation by source, OECD Europe</a:t>
            </a:r>
          </a:p>
          <a:p>
            <a:pPr lvl="0"/>
            <a:r>
              <a:rPr lang="en-US" sz="1100" dirty="0" smtClean="0"/>
              <a:t>trillion kilowatthours</a:t>
            </a:r>
            <a:endParaRPr lang="en-US" sz="11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95244" y="894520"/>
            <a:ext cx="4023360" cy="350851"/>
          </a:xfrm>
        </p:spPr>
        <p:txBody>
          <a:bodyPr lIns="0"/>
          <a:lstStyle/>
          <a:p>
            <a:r>
              <a:rPr lang="en-US" b="1" dirty="0" smtClean="0"/>
              <a:t>Share of net electricity generation, OECD Europe</a:t>
            </a:r>
          </a:p>
          <a:p>
            <a:pPr lvl="0"/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23094"/>
          </a:xfrm>
        </p:spPr>
        <p:txBody>
          <a:bodyPr/>
          <a:lstStyle/>
          <a:p>
            <a:r>
              <a:rPr lang="en-US" sz="2400" dirty="0" smtClean="0"/>
              <a:t>Figure 25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" name="TextBox 1"/>
          <p:cNvSpPr txBox="1"/>
          <p:nvPr/>
        </p:nvSpPr>
        <p:spPr>
          <a:xfrm>
            <a:off x="1466639" y="1435769"/>
            <a:ext cx="1962004" cy="2669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 history    projections</a:t>
            </a:r>
            <a:endParaRPr lang="en-US" sz="1200" dirty="0"/>
          </a:p>
        </p:txBody>
      </p:sp>
      <p:sp>
        <p:nvSpPr>
          <p:cNvPr id="23" name="text box"/>
          <p:cNvSpPr txBox="1"/>
          <p:nvPr/>
        </p:nvSpPr>
        <p:spPr>
          <a:xfrm>
            <a:off x="8070168" y="1350423"/>
            <a:ext cx="976936" cy="283656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</a:t>
            </a:r>
          </a:p>
          <a:p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</a:t>
            </a:r>
          </a:p>
          <a:p>
            <a:endParaRPr lang="en-US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hydroelectric</a:t>
            </a:r>
          </a:p>
          <a:p>
            <a:endParaRPr lang="en-US" sz="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</a:t>
            </a:r>
            <a:endParaRPr lang="en-US" sz="12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gas</a:t>
            </a:r>
          </a:p>
          <a:p>
            <a:endParaRPr lang="en-US" sz="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coal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636" y="777232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2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73103"/>
          </a:xfrm>
        </p:spPr>
        <p:txBody>
          <a:bodyPr/>
          <a:lstStyle/>
          <a:p>
            <a:r>
              <a:rPr lang="en-US" sz="2400" dirty="0" smtClean="0"/>
              <a:t>Figure 26</a:t>
            </a:r>
            <a:endParaRPr lang="en-US" sz="2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U.S. Energy Information Administration, </a:t>
            </a:r>
            <a:r>
              <a:rPr lang="en-US" dirty="0"/>
              <a:t>International Energy Outlook 2021 </a:t>
            </a:r>
            <a:r>
              <a:rPr lang="en-US" i="0" dirty="0"/>
              <a:t>(IEO2021) Reference </a:t>
            </a:r>
            <a:r>
              <a:rPr lang="en-US" i="0" dirty="0" smtClean="0"/>
              <a:t>case</a:t>
            </a:r>
            <a:endParaRPr lang="en-US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4" name="India Electricity Installed Generating Capacity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838709190"/>
              </p:ext>
            </p:extLst>
          </p:nvPr>
        </p:nvGraphicFramePr>
        <p:xfrm>
          <a:off x="685800" y="1385180"/>
          <a:ext cx="3977640" cy="300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anada Electricity Installed Generating Capacity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64410144"/>
              </p:ext>
            </p:extLst>
          </p:nvPr>
        </p:nvGraphicFramePr>
        <p:xfrm>
          <a:off x="4773637" y="1245371"/>
          <a:ext cx="3967089" cy="3144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1013785"/>
            <a:ext cx="3931920" cy="350851"/>
          </a:xfrm>
        </p:spPr>
        <p:txBody>
          <a:bodyPr/>
          <a:lstStyle/>
          <a:p>
            <a:r>
              <a:rPr lang="en-US" b="1" dirty="0"/>
              <a:t>I</a:t>
            </a:r>
            <a:r>
              <a:rPr lang="en-US" b="1" dirty="0" smtClean="0"/>
              <a:t>nstalled electric generating </a:t>
            </a:r>
            <a:r>
              <a:rPr lang="en-US" b="1" dirty="0"/>
              <a:t>capacity, India</a:t>
            </a:r>
          </a:p>
          <a:p>
            <a:r>
              <a:rPr lang="en-US" sz="1100" dirty="0" smtClean="0"/>
              <a:t>gigawatts</a:t>
            </a:r>
            <a:endParaRPr lang="en-US" sz="11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87293" y="1013785"/>
            <a:ext cx="4023360" cy="350851"/>
          </a:xfrm>
        </p:spPr>
        <p:txBody>
          <a:bodyPr/>
          <a:lstStyle/>
          <a:p>
            <a:r>
              <a:rPr lang="en-US" b="1" dirty="0" smtClean="0"/>
              <a:t>Installed electric </a:t>
            </a:r>
            <a:r>
              <a:rPr lang="en-US" b="1" dirty="0"/>
              <a:t>generating capacity, Canada</a:t>
            </a:r>
          </a:p>
          <a:p>
            <a:r>
              <a:rPr lang="en-US" sz="1100" dirty="0" smtClean="0"/>
              <a:t>gigawatts</a:t>
            </a:r>
            <a:endParaRPr lang="en-US" sz="1100" dirty="0"/>
          </a:p>
        </p:txBody>
      </p:sp>
      <p:pic>
        <p:nvPicPr>
          <p:cNvPr id="10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397" y="950655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53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orld net electricity generation by fuel (bar)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152632069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699867" y="894520"/>
            <a:ext cx="3931920" cy="350851"/>
          </a:xfrm>
        </p:spPr>
        <p:txBody>
          <a:bodyPr/>
          <a:lstStyle/>
          <a:p>
            <a:r>
              <a:rPr lang="en-US" b="1" dirty="0" smtClean="0"/>
              <a:t>World net electricity generation by source</a:t>
            </a:r>
          </a:p>
          <a:p>
            <a:r>
              <a:rPr lang="en-US" sz="1100" dirty="0"/>
              <a:t>t</a:t>
            </a:r>
            <a:r>
              <a:rPr lang="en-US" sz="1100" dirty="0" smtClean="0"/>
              <a:t>rillion kilowatthours</a:t>
            </a:r>
            <a:endParaRPr lang="en-US" sz="11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77507" y="894520"/>
            <a:ext cx="4023360" cy="350851"/>
          </a:xfrm>
        </p:spPr>
        <p:txBody>
          <a:bodyPr lIns="0"/>
          <a:lstStyle/>
          <a:p>
            <a:r>
              <a:rPr lang="en-US" b="1" dirty="0"/>
              <a:t>World net </a:t>
            </a:r>
            <a:r>
              <a:rPr lang="en-US" b="1" dirty="0" smtClean="0"/>
              <a:t>electricity generation by source</a:t>
            </a:r>
            <a:endParaRPr lang="en-US" b="1" dirty="0"/>
          </a:p>
          <a:p>
            <a:r>
              <a:rPr lang="en-US" sz="1100" dirty="0"/>
              <a:t>trillion </a:t>
            </a:r>
            <a:r>
              <a:rPr lang="en-US" sz="1100" dirty="0" smtClean="0"/>
              <a:t>kilowatthours</a:t>
            </a:r>
            <a:endParaRPr lang="en-US" sz="11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20115"/>
          </a:xfrm>
        </p:spPr>
        <p:txBody>
          <a:bodyPr/>
          <a:lstStyle/>
          <a:p>
            <a:r>
              <a:rPr lang="en-US" sz="2400" dirty="0" smtClean="0"/>
              <a:t>Figure 27</a:t>
            </a:r>
            <a:endParaRPr lang="en-US" sz="24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8" name="World net electricity generation by fuel (line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273670"/>
              </p:ext>
            </p:extLst>
          </p:nvPr>
        </p:nvGraphicFramePr>
        <p:xfrm>
          <a:off x="4663441" y="1305003"/>
          <a:ext cx="3383280" cy="309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1007269" y="1371851"/>
            <a:ext cx="1996391" cy="5299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/>
              <a:t>          </a:t>
            </a:r>
            <a:r>
              <a:rPr lang="en-US" sz="1200" dirty="0" smtClean="0"/>
              <a:t>history</a:t>
            </a:r>
            <a:r>
              <a:rPr lang="en-US" sz="1200" dirty="0"/>
              <a:t>	</a:t>
            </a:r>
            <a:r>
              <a:rPr lang="en-US" sz="1200" dirty="0" smtClean="0"/>
              <a:t> projections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932363" y="1378847"/>
            <a:ext cx="2134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history    projections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7769308" y="1436560"/>
            <a:ext cx="118605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/>
          </a:p>
          <a:p>
            <a:r>
              <a:rPr lang="en-US" sz="1200" b="1" dirty="0" smtClean="0">
                <a:solidFill>
                  <a:schemeClr val="accent4"/>
                </a:solidFill>
              </a:rPr>
              <a:t>solar</a:t>
            </a:r>
          </a:p>
          <a:p>
            <a:endParaRPr lang="en-US" sz="1200" b="1" dirty="0" smtClean="0"/>
          </a:p>
          <a:p>
            <a:endParaRPr lang="en-US" sz="800" b="1" dirty="0" smtClean="0"/>
          </a:p>
          <a:p>
            <a:r>
              <a:rPr lang="en-US" sz="1200" b="1" dirty="0" smtClean="0"/>
              <a:t>coal</a:t>
            </a:r>
          </a:p>
          <a:p>
            <a:r>
              <a:rPr lang="en-US" sz="1200" b="1" dirty="0" smtClean="0">
                <a:solidFill>
                  <a:schemeClr val="accent1"/>
                </a:solidFill>
              </a:rPr>
              <a:t>natural gas</a:t>
            </a:r>
          </a:p>
          <a:p>
            <a:r>
              <a:rPr lang="en-US" sz="1200" b="1" dirty="0">
                <a:solidFill>
                  <a:schemeClr val="accent3"/>
                </a:solidFill>
              </a:rPr>
              <a:t>w</a:t>
            </a:r>
            <a:r>
              <a:rPr lang="en-US" sz="1200" b="1" dirty="0" smtClean="0">
                <a:solidFill>
                  <a:schemeClr val="accent3"/>
                </a:solidFill>
              </a:rPr>
              <a:t>ind</a:t>
            </a:r>
          </a:p>
          <a:p>
            <a:r>
              <a:rPr lang="en-US" sz="1200" b="1" dirty="0" smtClean="0">
                <a:solidFill>
                  <a:schemeClr val="tx2"/>
                </a:solidFill>
              </a:rPr>
              <a:t>hydroelectric</a:t>
            </a:r>
          </a:p>
          <a:p>
            <a:endParaRPr lang="en-US" sz="1200" b="1" dirty="0" smtClean="0"/>
          </a:p>
          <a:p>
            <a:endParaRPr lang="en-US" sz="1400" b="1" dirty="0"/>
          </a:p>
          <a:p>
            <a:r>
              <a:rPr lang="en-US" sz="1200" b="1" dirty="0" smtClean="0">
                <a:solidFill>
                  <a:schemeClr val="accent5"/>
                </a:solidFill>
              </a:rPr>
              <a:t>nuclear</a:t>
            </a:r>
          </a:p>
          <a:p>
            <a:endParaRPr lang="en-US" sz="1200" b="1" dirty="0" smtClean="0"/>
          </a:p>
          <a:p>
            <a:endParaRPr lang="en-US" sz="600" b="1" dirty="0" smtClean="0"/>
          </a:p>
          <a:p>
            <a:r>
              <a:rPr lang="en-US" sz="1200" b="1" dirty="0" smtClean="0">
                <a:solidFill>
                  <a:schemeClr val="bg1">
                    <a:lumMod val="65000"/>
                  </a:schemeClr>
                </a:solidFill>
              </a:rPr>
              <a:t>other</a:t>
            </a:r>
            <a:endParaRPr lang="en-US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5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551" y="888964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17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1EFACAE-47D2-41DF-803B-7E8824A00F07}" vid="{C5AC6789-36BC-446B-A8CD-C2B9298D84D9}"/>
    </a:ext>
  </a:extLst>
</a:theme>
</file>

<file path=ppt/theme/theme2.xml><?xml version="1.0" encoding="utf-8"?>
<a:theme xmlns:a="http://schemas.openxmlformats.org/drawingml/2006/main" name="1_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IEO2021ppttemplate</Template>
  <TotalTime>92786</TotalTime>
  <Words>549</Words>
  <Application>Microsoft Office PowerPoint</Application>
  <PresentationFormat>On-screen Show (16:9)</PresentationFormat>
  <Paragraphs>258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eia_template_16x9</vt:lpstr>
      <vt:lpstr>1_EIA_template_16x9</vt:lpstr>
      <vt:lpstr>PowerPoint Presentation</vt:lpstr>
      <vt:lpstr>You can access chart data by right-clicking the chart.</vt:lpstr>
      <vt:lpstr>PowerPoint Presentation</vt:lpstr>
      <vt:lpstr>Figure 22</vt:lpstr>
      <vt:lpstr>Figure 23</vt:lpstr>
      <vt:lpstr>Figure 24</vt:lpstr>
      <vt:lpstr>Figure 25</vt:lpstr>
      <vt:lpstr>Figure 26</vt:lpstr>
      <vt:lpstr>Figure 27</vt:lpstr>
      <vt:lpstr>Figure 28</vt:lpstr>
      <vt:lpstr>Figure 29</vt:lpstr>
      <vt:lpstr>Figure 30</vt:lpstr>
      <vt:lpstr>Figure 31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Kahan, Ari</dc:creator>
  <cp:lastModifiedBy>Bowman, Michelle</cp:lastModifiedBy>
  <cp:revision>1370</cp:revision>
  <cp:lastPrinted>2021-09-16T14:58:58Z</cp:lastPrinted>
  <dcterms:created xsi:type="dcterms:W3CDTF">2021-04-16T19:26:34Z</dcterms:created>
  <dcterms:modified xsi:type="dcterms:W3CDTF">2021-09-30T22:09:43Z</dcterms:modified>
</cp:coreProperties>
</file>