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7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9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0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7.xml" ContentType="application/vnd.openxmlformats-officedocument.themeOverride+xml"/>
  <Override PartName="/ppt/drawings/drawing1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drawings/drawing13.xml" ContentType="application/vnd.openxmlformats-officedocument.drawingml.chartshapes+xml"/>
  <Override PartName="/ppt/charts/chart17.xml" ContentType="application/vnd.openxmlformats-officedocument.drawingml.chart+xml"/>
  <Override PartName="/ppt/drawings/drawing1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8.xml" ContentType="application/vnd.openxmlformats-officedocument.themeOverride+xml"/>
  <Override PartName="/ppt/drawings/drawing15.xml" ContentType="application/vnd.openxmlformats-officedocument.drawingml.chartshapes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6.xml" ContentType="application/vnd.openxmlformats-officedocument.drawingml.chartshapes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7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21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8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22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9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4.xml" ContentType="application/vnd.openxmlformats-officedocument.presentationml.notesSlide+xml"/>
  <Override PartName="/ppt/charts/chart25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20.xml" ContentType="application/vnd.openxmlformats-officedocument.drawingml.chartshapes+xml"/>
  <Override PartName="/ppt/charts/chart26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21.xml" ContentType="application/vnd.openxmlformats-officedocument.drawingml.chartshapes+xml"/>
  <Override PartName="/ppt/charts/chart27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2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8.xml" ContentType="application/vnd.openxmlformats-officedocument.drawingml.chart+xml"/>
  <Override PartName="/ppt/theme/themeOverride9.xml" ContentType="application/vnd.openxmlformats-officedocument.themeOverride+xml"/>
  <Override PartName="/ppt/drawings/drawing23.xml" ContentType="application/vnd.openxmlformats-officedocument.drawingml.chartshapes+xml"/>
  <Override PartName="/ppt/charts/chart29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drawings/drawing24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30.xml" ContentType="application/vnd.openxmlformats-officedocument.drawingml.chart+xml"/>
  <Override PartName="/ppt/drawings/drawing25.xml" ContentType="application/vnd.openxmlformats-officedocument.drawingml.chartshapes+xml"/>
  <Override PartName="/ppt/charts/chart31.xml" ContentType="application/vnd.openxmlformats-officedocument.drawingml.chart+xml"/>
  <Override PartName="/ppt/drawings/drawing26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32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27.xml" ContentType="application/vnd.openxmlformats-officedocument.drawingml.chartshapes+xml"/>
  <Override PartName="/ppt/charts/chart33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28.xml" ContentType="application/vnd.openxmlformats-officedocument.drawingml.chartshapes+xml"/>
  <Override PartName="/ppt/charts/chart34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drawings/drawing29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35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drawings/drawing30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36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drawings/drawing31.xml" ContentType="application/vnd.openxmlformats-officedocument.drawingml.chartshapes+xml"/>
  <Override PartName="/ppt/charts/chart37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theme/themeOverride10.xml" ContentType="application/vnd.openxmlformats-officedocument.themeOverride+xml"/>
  <Override PartName="/ppt/drawings/drawing32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38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drawings/drawing33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39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drawings/drawing34.xml" ContentType="application/vnd.openxmlformats-officedocument.drawingml.chartshapes+xml"/>
  <Override PartName="/ppt/charts/chart40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drawings/drawing35.xml" ContentType="application/vnd.openxmlformats-officedocument.drawingml.chartshapes+xml"/>
  <Override PartName="/ppt/charts/chart41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drawings/drawing3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5348" r:id="rId2"/>
  </p:sldMasterIdLst>
  <p:notesMasterIdLst>
    <p:notesMasterId r:id="rId27"/>
  </p:notesMasterIdLst>
  <p:handoutMasterIdLst>
    <p:handoutMasterId r:id="rId28"/>
  </p:handoutMasterIdLst>
  <p:sldIdLst>
    <p:sldId id="728" r:id="rId3"/>
    <p:sldId id="729" r:id="rId4"/>
    <p:sldId id="731" r:id="rId5"/>
    <p:sldId id="673" r:id="rId6"/>
    <p:sldId id="725" r:id="rId7"/>
    <p:sldId id="675" r:id="rId8"/>
    <p:sldId id="676" r:id="rId9"/>
    <p:sldId id="677" r:id="rId10"/>
    <p:sldId id="678" r:id="rId11"/>
    <p:sldId id="679" r:id="rId12"/>
    <p:sldId id="680" r:id="rId13"/>
    <p:sldId id="730" r:id="rId14"/>
    <p:sldId id="684" r:id="rId15"/>
    <p:sldId id="687" r:id="rId16"/>
    <p:sldId id="688" r:id="rId17"/>
    <p:sldId id="689" r:id="rId18"/>
    <p:sldId id="690" r:id="rId19"/>
    <p:sldId id="691" r:id="rId20"/>
    <p:sldId id="692" r:id="rId21"/>
    <p:sldId id="693" r:id="rId22"/>
    <p:sldId id="695" r:id="rId23"/>
    <p:sldId id="696" r:id="rId24"/>
    <p:sldId id="697" r:id="rId25"/>
    <p:sldId id="698" r:id="rId26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ntyre, Stacy" initials="MS" lastIdx="18" clrIdx="0">
    <p:extLst>
      <p:ext uri="{19B8F6BF-5375-455C-9EA6-DF929625EA0E}">
        <p15:presenceInfo xmlns:p15="http://schemas.microsoft.com/office/powerpoint/2012/main" userId="S-1-5-21-2005352356-2018378189-366286951-2041" providerId="AD"/>
      </p:ext>
    </p:extLst>
  </p:cmAuthor>
  <p:cmAuthor id="2" name="Kahan, Ari" initials="KA" lastIdx="4" clrIdx="1">
    <p:extLst>
      <p:ext uri="{19B8F6BF-5375-455C-9EA6-DF929625EA0E}">
        <p15:presenceInfo xmlns:p15="http://schemas.microsoft.com/office/powerpoint/2012/main" userId="S-1-5-21-2005352356-2018378189-366286951-35880" providerId="AD"/>
      </p:ext>
    </p:extLst>
  </p:cmAuthor>
  <p:cmAuthor id="3" name="Preciado, James" initials="PJ" lastIdx="12" clrIdx="2">
    <p:extLst>
      <p:ext uri="{19B8F6BF-5375-455C-9EA6-DF929625EA0E}">
        <p15:presenceInfo xmlns:p15="http://schemas.microsoft.com/office/powerpoint/2012/main" userId="S-1-5-21-2005352356-2018378189-366286951-10748" providerId="AD"/>
      </p:ext>
    </p:extLst>
  </p:cmAuthor>
  <p:cmAuthor id="4" name="Diefenderfer, Jim" initials="DJ" lastIdx="29" clrIdx="3">
    <p:extLst>
      <p:ext uri="{19B8F6BF-5375-455C-9EA6-DF929625EA0E}">
        <p15:presenceInfo xmlns:p15="http://schemas.microsoft.com/office/powerpoint/2012/main" userId="S-1-5-21-2005352356-2018378189-366286951-8639" providerId="AD"/>
      </p:ext>
    </p:extLst>
  </p:cmAuthor>
  <p:cmAuthor id="5" name="Bowman, Michelle" initials="BM" lastIdx="14" clrIdx="4">
    <p:extLst>
      <p:ext uri="{19B8F6BF-5375-455C-9EA6-DF929625EA0E}">
        <p15:presenceInfo xmlns:p15="http://schemas.microsoft.com/office/powerpoint/2012/main" userId="S-1-5-21-2005352356-2018378189-366286951-16138" providerId="AD"/>
      </p:ext>
    </p:extLst>
  </p:cmAuthor>
  <p:cmAuthor id="6" name="Marquardt, Christopher J." initials="MCJ" lastIdx="34" clrIdx="5">
    <p:extLst>
      <p:ext uri="{19B8F6BF-5375-455C-9EA6-DF929625EA0E}">
        <p15:presenceInfo xmlns:p15="http://schemas.microsoft.com/office/powerpoint/2012/main" userId="S-1-5-21-2005352356-2018378189-366286951-43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169DD8"/>
    <a:srgbClr val="C5600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41" autoAdjust="0"/>
    <p:restoredTop sz="95427" autoAdjust="0"/>
  </p:normalViewPr>
  <p:slideViewPr>
    <p:cSldViewPr snapToGrid="0">
      <p:cViewPr varScale="1">
        <p:scale>
          <a:sx n="118" d="100"/>
          <a:sy n="118" d="100"/>
        </p:scale>
        <p:origin x="88" y="92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1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280" y="-384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5.xml"/><Relationship Id="rId1" Type="http://schemas.microsoft.com/office/2011/relationships/chartStyle" Target="style15.xml"/><Relationship Id="rId5" Type="http://schemas.openxmlformats.org/officeDocument/2006/relationships/chartUserShapes" Target="../drawings/drawing12.xml"/><Relationship Id="rId4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6.xml"/><Relationship Id="rId1" Type="http://schemas.microsoft.com/office/2011/relationships/chartStyle" Target="style16.xml"/><Relationship Id="rId5" Type="http://schemas.openxmlformats.org/officeDocument/2006/relationships/chartUserShapes" Target="../drawings/drawing15.xml"/><Relationship Id="rId4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7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8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9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20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21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22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package" Target="../embeddings/Microsoft_Excel_Worksheet28.xlsx"/><Relationship Id="rId1" Type="http://schemas.openxmlformats.org/officeDocument/2006/relationships/themeOverride" Target="../theme/themeOverride9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chartUserShapes" Target="../drawings/drawing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27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28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27.xml"/><Relationship Id="rId1" Type="http://schemas.microsoft.com/office/2011/relationships/chartStyle" Target="style27.xml"/><Relationship Id="rId4" Type="http://schemas.openxmlformats.org/officeDocument/2006/relationships/chartUserShapes" Target="../drawings/drawing29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5.xlsx"/><Relationship Id="rId2" Type="http://schemas.microsoft.com/office/2011/relationships/chartColorStyle" Target="colors28.xml"/><Relationship Id="rId1" Type="http://schemas.microsoft.com/office/2011/relationships/chartStyle" Target="style28.xml"/><Relationship Id="rId4" Type="http://schemas.openxmlformats.org/officeDocument/2006/relationships/chartUserShapes" Target="../drawings/drawing30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6.xlsx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chartUserShapes" Target="../drawings/drawing31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30.xml"/><Relationship Id="rId1" Type="http://schemas.microsoft.com/office/2011/relationships/chartStyle" Target="style30.xml"/><Relationship Id="rId5" Type="http://schemas.openxmlformats.org/officeDocument/2006/relationships/chartUserShapes" Target="../drawings/drawing32.xml"/><Relationship Id="rId4" Type="http://schemas.openxmlformats.org/officeDocument/2006/relationships/package" Target="../embeddings/Microsoft_Excel_Worksheet37.xlsx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8.xlsx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chartUserShapes" Target="../drawings/drawing33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9.xlsx"/><Relationship Id="rId2" Type="http://schemas.microsoft.com/office/2011/relationships/chartColorStyle" Target="colors32.xml"/><Relationship Id="rId1" Type="http://schemas.microsoft.com/office/2011/relationships/chartStyle" Target="style32.xml"/><Relationship Id="rId4" Type="http://schemas.openxmlformats.org/officeDocument/2006/relationships/chartUserShapes" Target="../drawings/drawing3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0.xlsx"/><Relationship Id="rId2" Type="http://schemas.microsoft.com/office/2011/relationships/chartColorStyle" Target="colors33.xml"/><Relationship Id="rId1" Type="http://schemas.microsoft.com/office/2011/relationships/chartStyle" Target="style33.xml"/><Relationship Id="rId4" Type="http://schemas.openxmlformats.org/officeDocument/2006/relationships/chartUserShapes" Target="../drawings/drawing35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1.xlsx"/><Relationship Id="rId2" Type="http://schemas.microsoft.com/office/2011/relationships/chartColorStyle" Target="colors34.xml"/><Relationship Id="rId1" Type="http://schemas.microsoft.com/office/2011/relationships/chartStyle" Target="style34.xml"/><Relationship Id="rId4" Type="http://schemas.openxmlformats.org/officeDocument/2006/relationships/chartUserShapes" Target="../drawings/drawing3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6.xml"/><Relationship Id="rId4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71526763574446"/>
          <c:y val="2.7493750026233263E-2"/>
          <c:w val="0.5699104462770882"/>
          <c:h val="0.87925628621602714"/>
        </c:manualLayout>
      </c:layout>
      <c:barChart>
        <c:barDir val="col"/>
        <c:grouping val="percentStack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 Nuclear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2020</c:v>
                </c:pt>
                <c:pt idx="1">
                  <c:v>2050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27.499842502146503</c:v>
                </c:pt>
                <c:pt idx="1">
                  <c:v>32.72320457543384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Natural gas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2020</c:v>
                </c:pt>
                <c:pt idx="1">
                  <c:v>2050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147.28534378503718</c:v>
                </c:pt>
                <c:pt idx="1">
                  <c:v>193.20840273040267</c:v>
                </c:pt>
              </c:numCache>
            </c:numRef>
          </c:val>
          <c:extLst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 Liquids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2020</c:v>
                </c:pt>
                <c:pt idx="1">
                  <c:v>2050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182.38868200415868</c:v>
                </c:pt>
                <c:pt idx="1">
                  <c:v>248.54494874148068</c:v>
                </c:pt>
              </c:numCache>
            </c:numRef>
          </c:val>
          <c:extLst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 Coal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2020</c:v>
                </c:pt>
                <c:pt idx="1">
                  <c:v>2050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155.6165409130071</c:v>
                </c:pt>
                <c:pt idx="1">
                  <c:v>176.68609681077808</c:v>
                </c:pt>
              </c:numCache>
            </c:numRef>
          </c:val>
          <c:extLst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Renewables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2020</c:v>
                </c:pt>
                <c:pt idx="1">
                  <c:v>2050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88.734027768515659</c:v>
                </c:pt>
                <c:pt idx="1">
                  <c:v>235.16419407560886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3343248"/>
        <c:axId val="833341616"/>
      </c:barChart>
      <c:catAx>
        <c:axId val="83334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41616"/>
        <c:crosses val="autoZero"/>
        <c:auto val="1"/>
        <c:lblAlgn val="ctr"/>
        <c:lblOffset val="100"/>
        <c:noMultiLvlLbl val="0"/>
      </c:catAx>
      <c:valAx>
        <c:axId val="83334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43248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58430196225475E-2"/>
          <c:y val="7.0186666528055872E-2"/>
          <c:w val="0.91872728408948878"/>
          <c:h val="0.8224139120877112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Total OECD: Total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58.506794797472104</c:v>
                </c:pt>
                <c:pt idx="1">
                  <c:v>58.139728778773929</c:v>
                </c:pt>
                <c:pt idx="2">
                  <c:v>57.354965982110755</c:v>
                </c:pt>
                <c:pt idx="3">
                  <c:v>57.494813773150227</c:v>
                </c:pt>
                <c:pt idx="4">
                  <c:v>58.069601359600313</c:v>
                </c:pt>
                <c:pt idx="5">
                  <c:v>58.893907036755145</c:v>
                </c:pt>
                <c:pt idx="6">
                  <c:v>60.139070290605424</c:v>
                </c:pt>
                <c:pt idx="7">
                  <c:v>60.714951277337882</c:v>
                </c:pt>
                <c:pt idx="8">
                  <c:v>61.69235043184797</c:v>
                </c:pt>
                <c:pt idx="9">
                  <c:v>62.464317973931777</c:v>
                </c:pt>
                <c:pt idx="10">
                  <c:v>52.028409771527159</c:v>
                </c:pt>
                <c:pt idx="11">
                  <c:v>55.965572021585189</c:v>
                </c:pt>
                <c:pt idx="12">
                  <c:v>58.61635175194499</c:v>
                </c:pt>
                <c:pt idx="13">
                  <c:v>59.537566376782493</c:v>
                </c:pt>
                <c:pt idx="14">
                  <c:v>59.711234477125352</c:v>
                </c:pt>
                <c:pt idx="15">
                  <c:v>59.739248667151202</c:v>
                </c:pt>
                <c:pt idx="16">
                  <c:v>59.546202011729591</c:v>
                </c:pt>
                <c:pt idx="17">
                  <c:v>59.292630038569214</c:v>
                </c:pt>
                <c:pt idx="18">
                  <c:v>59.093498139811452</c:v>
                </c:pt>
                <c:pt idx="19">
                  <c:v>58.870137457823617</c:v>
                </c:pt>
                <c:pt idx="20">
                  <c:v>58.691747084497699</c:v>
                </c:pt>
                <c:pt idx="21">
                  <c:v>58.522105492932717</c:v>
                </c:pt>
                <c:pt idx="22">
                  <c:v>58.400114672062458</c:v>
                </c:pt>
                <c:pt idx="23">
                  <c:v>58.321971417963283</c:v>
                </c:pt>
                <c:pt idx="24">
                  <c:v>58.312563988160342</c:v>
                </c:pt>
                <c:pt idx="25">
                  <c:v>58.329031516246843</c:v>
                </c:pt>
                <c:pt idx="26">
                  <c:v>58.341712331155186</c:v>
                </c:pt>
                <c:pt idx="27">
                  <c:v>58.360572859831393</c:v>
                </c:pt>
                <c:pt idx="28">
                  <c:v>58.408759921606681</c:v>
                </c:pt>
                <c:pt idx="29">
                  <c:v>58.524409093284795</c:v>
                </c:pt>
                <c:pt idx="30">
                  <c:v>58.633455299080403</c:v>
                </c:pt>
                <c:pt idx="31">
                  <c:v>58.825933639126369</c:v>
                </c:pt>
                <c:pt idx="32">
                  <c:v>59.047122014368533</c:v>
                </c:pt>
                <c:pt idx="33">
                  <c:v>59.321086112832539</c:v>
                </c:pt>
                <c:pt idx="34">
                  <c:v>59.595519883368254</c:v>
                </c:pt>
                <c:pt idx="35">
                  <c:v>59.902081921159294</c:v>
                </c:pt>
                <c:pt idx="36">
                  <c:v>60.170229462569587</c:v>
                </c:pt>
                <c:pt idx="37">
                  <c:v>60.473131619121887</c:v>
                </c:pt>
                <c:pt idx="38">
                  <c:v>60.781372594920924</c:v>
                </c:pt>
                <c:pt idx="39">
                  <c:v>61.119891444616954</c:v>
                </c:pt>
                <c:pt idx="40">
                  <c:v>61.462978652848861</c:v>
                </c:pt>
              </c:numCache>
            </c:numRef>
          </c:yVal>
          <c:smooth val="0"/>
        </c:ser>
        <c:ser>
          <c:idx val="3"/>
          <c:order val="1"/>
          <c:tx>
            <c:strRef>
              <c:f>Sheet1!$B$44</c:f>
              <c:strCache>
                <c:ptCount val="1"/>
                <c:pt idx="0">
                  <c:v>Total Non-OECD: Total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44.656062773622573</c:v>
                </c:pt>
                <c:pt idx="1">
                  <c:v>46.831630941510198</c:v>
                </c:pt>
                <c:pt idx="2">
                  <c:v>48.937249630831182</c:v>
                </c:pt>
                <c:pt idx="3">
                  <c:v>51.211878201127064</c:v>
                </c:pt>
                <c:pt idx="4">
                  <c:v>52.864198354989298</c:v>
                </c:pt>
                <c:pt idx="5">
                  <c:v>54.491185512008371</c:v>
                </c:pt>
                <c:pt idx="6">
                  <c:v>56.096730823166659</c:v>
                </c:pt>
                <c:pt idx="7">
                  <c:v>57.782669268578303</c:v>
                </c:pt>
                <c:pt idx="8">
                  <c:v>58.961834634542463</c:v>
                </c:pt>
                <c:pt idx="9">
                  <c:v>60.731739215850823</c:v>
                </c:pt>
                <c:pt idx="10">
                  <c:v>55.747049592629082</c:v>
                </c:pt>
                <c:pt idx="11">
                  <c:v>58.652820353731528</c:v>
                </c:pt>
                <c:pt idx="12">
                  <c:v>61.44394280219079</c:v>
                </c:pt>
                <c:pt idx="13">
                  <c:v>63.604254278451201</c:v>
                </c:pt>
                <c:pt idx="14">
                  <c:v>65.372585783213367</c:v>
                </c:pt>
                <c:pt idx="15">
                  <c:v>67.000864717576889</c:v>
                </c:pt>
                <c:pt idx="16">
                  <c:v>68.381977719679469</c:v>
                </c:pt>
                <c:pt idx="17">
                  <c:v>69.633132486358278</c:v>
                </c:pt>
                <c:pt idx="18">
                  <c:v>70.856578793108469</c:v>
                </c:pt>
                <c:pt idx="19">
                  <c:v>72.025867108020108</c:v>
                </c:pt>
                <c:pt idx="20">
                  <c:v>73.177691875606769</c:v>
                </c:pt>
                <c:pt idx="21">
                  <c:v>74.307486319497229</c:v>
                </c:pt>
                <c:pt idx="22">
                  <c:v>75.394228449344624</c:v>
                </c:pt>
                <c:pt idx="23">
                  <c:v>76.439793244466188</c:v>
                </c:pt>
                <c:pt idx="24">
                  <c:v>77.518934825539603</c:v>
                </c:pt>
                <c:pt idx="25">
                  <c:v>78.607354282021547</c:v>
                </c:pt>
                <c:pt idx="26">
                  <c:v>79.697291082039456</c:v>
                </c:pt>
                <c:pt idx="27">
                  <c:v>80.757671296745528</c:v>
                </c:pt>
                <c:pt idx="28">
                  <c:v>81.821849214419743</c:v>
                </c:pt>
                <c:pt idx="29">
                  <c:v>82.940704398900266</c:v>
                </c:pt>
                <c:pt idx="30">
                  <c:v>84.026179239109169</c:v>
                </c:pt>
                <c:pt idx="31">
                  <c:v>85.180590684624136</c:v>
                </c:pt>
                <c:pt idx="32">
                  <c:v>86.278561419114482</c:v>
                </c:pt>
                <c:pt idx="33">
                  <c:v>87.389250048801287</c:v>
                </c:pt>
                <c:pt idx="34">
                  <c:v>88.453137835852814</c:v>
                </c:pt>
                <c:pt idx="35">
                  <c:v>89.555612372644276</c:v>
                </c:pt>
                <c:pt idx="36">
                  <c:v>90.516477633588011</c:v>
                </c:pt>
                <c:pt idx="37">
                  <c:v>91.545151712402699</c:v>
                </c:pt>
                <c:pt idx="38">
                  <c:v>92.528582576379009</c:v>
                </c:pt>
                <c:pt idx="39">
                  <c:v>93.494516434133047</c:v>
                </c:pt>
                <c:pt idx="40">
                  <c:v>94.422254767283761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42160"/>
        <c:axId val="833322032"/>
      </c:scatterChart>
      <c:valAx>
        <c:axId val="833342160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22032"/>
        <c:crosses val="autoZero"/>
        <c:crossBetween val="midCat"/>
        <c:majorUnit val="5"/>
      </c:valAx>
      <c:valAx>
        <c:axId val="83332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42160"/>
        <c:crossesAt val="2020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338958628648633E-2"/>
          <c:y val="4.4015689200559878E-2"/>
          <c:w val="0.5933788850013656"/>
          <c:h val="0.8469531886323667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Jet fuel consumption - OECD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strCache>
            </c:strRef>
          </c:cat>
          <c:val>
            <c:numRef>
              <c:f>Sheet1!$B$7:$B$22</c:f>
              <c:numCache>
                <c:formatCode>General</c:formatCode>
                <c:ptCount val="16"/>
                <c:pt idx="0">
                  <c:v>0.86630768081749632</c:v>
                </c:pt>
                <c:pt idx="1">
                  <c:v>0.90276194112347519</c:v>
                </c:pt>
                <c:pt idx="2">
                  <c:v>0.94407139660296779</c:v>
                </c:pt>
                <c:pt idx="3">
                  <c:v>0.98221203060488793</c:v>
                </c:pt>
                <c:pt idx="4">
                  <c:v>1</c:v>
                </c:pt>
                <c:pt idx="5">
                  <c:v>0.47042000076861568</c:v>
                </c:pt>
                <c:pt idx="6">
                  <c:v>0.63608734929969601</c:v>
                </c:pt>
                <c:pt idx="7">
                  <c:v>0.8068168161502739</c:v>
                </c:pt>
                <c:pt idx="8">
                  <c:v>0.88984851776549012</c:v>
                </c:pt>
                <c:pt idx="9">
                  <c:v>0.92734910205671595</c:v>
                </c:pt>
                <c:pt idx="10">
                  <c:v>0.95876717946709478</c:v>
                </c:pt>
                <c:pt idx="11">
                  <c:v>0.97529157669510902</c:v>
                </c:pt>
                <c:pt idx="12">
                  <c:v>0.99083641845938597</c:v>
                </c:pt>
                <c:pt idx="13">
                  <c:v>1.0074814025517149</c:v>
                </c:pt>
                <c:pt idx="14">
                  <c:v>1.023462299640846</c:v>
                </c:pt>
                <c:pt idx="15">
                  <c:v>1.040265535527233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Travel - OECD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strCache>
            </c:strRef>
          </c:cat>
          <c:val>
            <c:numRef>
              <c:f>Sheet1!$C$7:$C$22</c:f>
              <c:numCache>
                <c:formatCode>General</c:formatCode>
                <c:ptCount val="16"/>
                <c:pt idx="0">
                  <c:v>0.81812806937586369</c:v>
                </c:pt>
                <c:pt idx="1">
                  <c:v>0.86464283445183765</c:v>
                </c:pt>
                <c:pt idx="2">
                  <c:v>0.91238968103291918</c:v>
                </c:pt>
                <c:pt idx="3">
                  <c:v>0.96723229198949323</c:v>
                </c:pt>
                <c:pt idx="4">
                  <c:v>1</c:v>
                </c:pt>
                <c:pt idx="5">
                  <c:v>0.39205278902869672</c:v>
                </c:pt>
                <c:pt idx="6">
                  <c:v>0.61516665630852918</c:v>
                </c:pt>
                <c:pt idx="7">
                  <c:v>0.79533494407408534</c:v>
                </c:pt>
                <c:pt idx="8">
                  <c:v>0.89588665877404794</c:v>
                </c:pt>
                <c:pt idx="9">
                  <c:v>0.95454942825239719</c:v>
                </c:pt>
                <c:pt idx="10">
                  <c:v>0.99924913653666936</c:v>
                </c:pt>
                <c:pt idx="11">
                  <c:v>1.026774287568879</c:v>
                </c:pt>
                <c:pt idx="12">
                  <c:v>1.05261491198038</c:v>
                </c:pt>
                <c:pt idx="13">
                  <c:v>1.077828053870254</c:v>
                </c:pt>
                <c:pt idx="14">
                  <c:v>1.1020996303956161</c:v>
                </c:pt>
                <c:pt idx="15">
                  <c:v>1.1287460482750971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Travel Efficiency - OECD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strCache>
            </c:strRef>
          </c:cat>
          <c:val>
            <c:numRef>
              <c:f>Sheet1!$D$7:$D$22</c:f>
              <c:numCache>
                <c:formatCode>General</c:formatCode>
                <c:ptCount val="16"/>
                <c:pt idx="0">
                  <c:v>0.94438510415125521</c:v>
                </c:pt>
                <c:pt idx="1">
                  <c:v>0.95777501804717324</c:v>
                </c:pt>
                <c:pt idx="2">
                  <c:v>0.96644139872890089</c:v>
                </c:pt>
                <c:pt idx="3">
                  <c:v>0.98474897664797501</c:v>
                </c:pt>
                <c:pt idx="4">
                  <c:v>1</c:v>
                </c:pt>
                <c:pt idx="5">
                  <c:v>0.83341011944246535</c:v>
                </c:pt>
                <c:pt idx="6">
                  <c:v>0.96711034575015564</c:v>
                </c:pt>
                <c:pt idx="7">
                  <c:v>0.98576892319749321</c:v>
                </c:pt>
                <c:pt idx="8">
                  <c:v>1.006785583038021</c:v>
                </c:pt>
                <c:pt idx="9">
                  <c:v>1.0293312692440799</c:v>
                </c:pt>
                <c:pt idx="10">
                  <c:v>1.0422229274599031</c:v>
                </c:pt>
                <c:pt idx="11">
                  <c:v>1.0527869942732659</c:v>
                </c:pt>
                <c:pt idx="12">
                  <c:v>1.062349841376492</c:v>
                </c:pt>
                <c:pt idx="13">
                  <c:v>1.069824267862779</c:v>
                </c:pt>
                <c:pt idx="14">
                  <c:v>1.0768346140178919</c:v>
                </c:pt>
                <c:pt idx="15">
                  <c:v>1.085055699459484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30192"/>
        <c:axId val="833343792"/>
        <c:extLst/>
      </c:lineChart>
      <c:catAx>
        <c:axId val="83333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43792"/>
        <c:crossesAt val="1"/>
        <c:auto val="1"/>
        <c:lblAlgn val="ctr"/>
        <c:lblOffset val="100"/>
        <c:tickLblSkip val="5"/>
        <c:tickMarkSkip val="5"/>
        <c:noMultiLvlLbl val="0"/>
      </c:catAx>
      <c:valAx>
        <c:axId val="833343792"/>
        <c:scaling>
          <c:orientation val="minMax"/>
          <c:max val="1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30192"/>
        <c:crossesAt val="6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32522700813124"/>
          <c:y val="4.4015689200559878E-2"/>
          <c:w val="0.58409237519343227"/>
          <c:h val="0.8469531886323667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Jet fuel consumption - OECD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strCache>
            </c:strRef>
          </c:cat>
          <c:val>
            <c:numRef>
              <c:f>Sheet1!$B$7:$B$22</c:f>
              <c:numCache>
                <c:formatCode>General</c:formatCode>
                <c:ptCount val="16"/>
                <c:pt idx="0">
                  <c:v>0.86829951246537485</c:v>
                </c:pt>
                <c:pt idx="1">
                  <c:v>0.92201304798275363</c:v>
                </c:pt>
                <c:pt idx="2">
                  <c:v>0.98529181474233118</c:v>
                </c:pt>
                <c:pt idx="3">
                  <c:v>0.99796139450955756</c:v>
                </c:pt>
                <c:pt idx="4">
                  <c:v>1</c:v>
                </c:pt>
                <c:pt idx="5">
                  <c:v>0.53603421006537566</c:v>
                </c:pt>
                <c:pt idx="6">
                  <c:v>0.62305713614056613</c:v>
                </c:pt>
                <c:pt idx="7">
                  <c:v>0.78162924061349215</c:v>
                </c:pt>
                <c:pt idx="8">
                  <c:v>0.86412528175175995</c:v>
                </c:pt>
                <c:pt idx="9">
                  <c:v>0.92426053787443285</c:v>
                </c:pt>
                <c:pt idx="10">
                  <c:v>0.97765456635118997</c:v>
                </c:pt>
                <c:pt idx="11">
                  <c:v>1.02007985087276</c:v>
                </c:pt>
                <c:pt idx="12">
                  <c:v>1.062572623692025</c:v>
                </c:pt>
                <c:pt idx="13">
                  <c:v>1.1052902830007201</c:v>
                </c:pt>
                <c:pt idx="14">
                  <c:v>1.147857563421218</c:v>
                </c:pt>
                <c:pt idx="15">
                  <c:v>1.1903152538689139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Travel - OECD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strCache>
            </c:strRef>
          </c:cat>
          <c:val>
            <c:numRef>
              <c:f>Sheet1!$C$7:$C$22</c:f>
              <c:numCache>
                <c:formatCode>General</c:formatCode>
                <c:ptCount val="16"/>
                <c:pt idx="0">
                  <c:v>0.75421820550294238</c:v>
                </c:pt>
                <c:pt idx="1">
                  <c:v>0.81749681932957563</c:v>
                </c:pt>
                <c:pt idx="2">
                  <c:v>0.89350519038571719</c:v>
                </c:pt>
                <c:pt idx="3">
                  <c:v>0.96319126137694877</c:v>
                </c:pt>
                <c:pt idx="4">
                  <c:v>1</c:v>
                </c:pt>
                <c:pt idx="5">
                  <c:v>0.40828570940747932</c:v>
                </c:pt>
                <c:pt idx="6">
                  <c:v>0.55161832117114984</c:v>
                </c:pt>
                <c:pt idx="7">
                  <c:v>0.75177446647025903</c:v>
                </c:pt>
                <c:pt idx="8">
                  <c:v>0.86796551965493385</c:v>
                </c:pt>
                <c:pt idx="9">
                  <c:v>0.96001869710620158</c:v>
                </c:pt>
                <c:pt idx="10">
                  <c:v>1.028339299773676</c:v>
                </c:pt>
                <c:pt idx="11">
                  <c:v>1.085336158605922</c:v>
                </c:pt>
                <c:pt idx="12">
                  <c:v>1.14361454521627</c:v>
                </c:pt>
                <c:pt idx="13">
                  <c:v>1.2032355935482071</c:v>
                </c:pt>
                <c:pt idx="14">
                  <c:v>1.2641597277360821</c:v>
                </c:pt>
                <c:pt idx="15">
                  <c:v>1.3265996142130489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Travel Efficiency - OECD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strCache>
            </c:strRef>
          </c:cat>
          <c:val>
            <c:numRef>
              <c:f>Sheet1!$D$7:$D$22</c:f>
              <c:numCache>
                <c:formatCode>General</c:formatCode>
                <c:ptCount val="16"/>
                <c:pt idx="0">
                  <c:v>0.86861525853156374</c:v>
                </c:pt>
                <c:pt idx="1">
                  <c:v>0.88664343863479367</c:v>
                </c:pt>
                <c:pt idx="2">
                  <c:v>0.9068432082929484</c:v>
                </c:pt>
                <c:pt idx="3">
                  <c:v>0.96515883948627434</c:v>
                </c:pt>
                <c:pt idx="4">
                  <c:v>1</c:v>
                </c:pt>
                <c:pt idx="5">
                  <c:v>0.76167845585393512</c:v>
                </c:pt>
                <c:pt idx="6">
                  <c:v>0.88534147058818191</c:v>
                </c:pt>
                <c:pt idx="7">
                  <c:v>0.96180443029510965</c:v>
                </c:pt>
                <c:pt idx="8">
                  <c:v>1.0044440753953969</c:v>
                </c:pt>
                <c:pt idx="9">
                  <c:v>1.0386883976611221</c:v>
                </c:pt>
                <c:pt idx="10">
                  <c:v>1.051843192030137</c:v>
                </c:pt>
                <c:pt idx="11">
                  <c:v>1.0639717642470139</c:v>
                </c:pt>
                <c:pt idx="12">
                  <c:v>1.076269536516625</c:v>
                </c:pt>
                <c:pt idx="13">
                  <c:v>1.088615010964882</c:v>
                </c:pt>
                <c:pt idx="14">
                  <c:v>1.101321076779094</c:v>
                </c:pt>
                <c:pt idx="15">
                  <c:v>1.114494340806913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25296"/>
        <c:axId val="833320944"/>
        <c:extLst/>
      </c:lineChart>
      <c:catAx>
        <c:axId val="83332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20944"/>
        <c:crossesAt val="1"/>
        <c:auto val="1"/>
        <c:lblAlgn val="ctr"/>
        <c:lblOffset val="100"/>
        <c:tickLblSkip val="5"/>
        <c:tickMarkSkip val="5"/>
        <c:noMultiLvlLbl val="0"/>
      </c:catAx>
      <c:valAx>
        <c:axId val="83332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25296"/>
        <c:crossesAt val="6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881807517058391E-2"/>
          <c:y val="5.256790540398739E-2"/>
          <c:w val="0.76424008882634009"/>
          <c:h val="0.838400846180097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Residential change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-0.1457134150162176</c:v>
                </c:pt>
                <c:pt idx="2">
                  <c:v>-0.50882836705669021</c:v>
                </c:pt>
                <c:pt idx="3">
                  <c:v>-0.57215485760453078</c:v>
                </c:pt>
                <c:pt idx="4">
                  <c:v>-0.65840552897650539</c:v>
                </c:pt>
                <c:pt idx="5">
                  <c:v>-0.65744340781778376</c:v>
                </c:pt>
                <c:pt idx="6">
                  <c:v>-0.71905384134126038</c:v>
                </c:pt>
                <c:pt idx="7">
                  <c:v>-0.67506264100377678</c:v>
                </c:pt>
                <c:pt idx="8">
                  <c:v>-0.69608101754757357</c:v>
                </c:pt>
                <c:pt idx="9">
                  <c:v>-0.7237224412036305</c:v>
                </c:pt>
                <c:pt idx="10">
                  <c:v>-0.59365630186438878</c:v>
                </c:pt>
                <c:pt idx="11">
                  <c:v>-0.57959175885624958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Commercial change - OECD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</c:v>
                </c:pt>
                <c:pt idx="1">
                  <c:v>-0.84198066637300784</c:v>
                </c:pt>
                <c:pt idx="2">
                  <c:v>-0.6055957510407417</c:v>
                </c:pt>
                <c:pt idx="3">
                  <c:v>-0.41148076223031183</c:v>
                </c:pt>
                <c:pt idx="4">
                  <c:v>-0.15915427054807907</c:v>
                </c:pt>
                <c:pt idx="5">
                  <c:v>5.7378807255766162E-2</c:v>
                </c:pt>
                <c:pt idx="6">
                  <c:v>0.21616557787579185</c:v>
                </c:pt>
                <c:pt idx="7">
                  <c:v>0.31477699102876849</c:v>
                </c:pt>
                <c:pt idx="8">
                  <c:v>0.37745099311733549</c:v>
                </c:pt>
                <c:pt idx="9">
                  <c:v>0.43520015285883668</c:v>
                </c:pt>
                <c:pt idx="10">
                  <c:v>0.53509500884993244</c:v>
                </c:pt>
                <c:pt idx="11">
                  <c:v>0.60426208280811977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Residential change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</c:v>
                </c:pt>
                <c:pt idx="1">
                  <c:v>-0.1843991092844206</c:v>
                </c:pt>
                <c:pt idx="2">
                  <c:v>0.20484934846201952</c:v>
                </c:pt>
                <c:pt idx="3">
                  <c:v>0.71929510999054003</c:v>
                </c:pt>
                <c:pt idx="4">
                  <c:v>1.1959269715039866</c:v>
                </c:pt>
                <c:pt idx="5">
                  <c:v>1.8202955454392649</c:v>
                </c:pt>
                <c:pt idx="6">
                  <c:v>2.348587145200959</c:v>
                </c:pt>
                <c:pt idx="7">
                  <c:v>3.2210612208358285</c:v>
                </c:pt>
                <c:pt idx="8">
                  <c:v>3.85597721036671</c:v>
                </c:pt>
                <c:pt idx="9">
                  <c:v>4.5852118201779106</c:v>
                </c:pt>
                <c:pt idx="10">
                  <c:v>5.3597175051410701</c:v>
                </c:pt>
                <c:pt idx="11">
                  <c:v>6.0710508288424165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Commercial change - Non-OECD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0</c:v>
                </c:pt>
                <c:pt idx="1">
                  <c:v>-7.0864624140753563E-2</c:v>
                </c:pt>
                <c:pt idx="2">
                  <c:v>0.18067549188941359</c:v>
                </c:pt>
                <c:pt idx="3">
                  <c:v>0.47698336500338989</c:v>
                </c:pt>
                <c:pt idx="4">
                  <c:v>0.75827364553419407</c:v>
                </c:pt>
                <c:pt idx="5">
                  <c:v>1.0802663869748199</c:v>
                </c:pt>
                <c:pt idx="6">
                  <c:v>1.3599328309770815</c:v>
                </c:pt>
                <c:pt idx="7">
                  <c:v>1.7344956024196101</c:v>
                </c:pt>
                <c:pt idx="8">
                  <c:v>2.0205879350216431</c:v>
                </c:pt>
                <c:pt idx="9">
                  <c:v>2.3480528372738814</c:v>
                </c:pt>
                <c:pt idx="10">
                  <c:v>2.6700913643570896</c:v>
                </c:pt>
                <c:pt idx="11">
                  <c:v>2.9963068413398961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34544"/>
        <c:axId val="833342704"/>
        <c:extLst/>
      </c:lineChart>
      <c:catAx>
        <c:axId val="83333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42704"/>
        <c:crossesAt val="0"/>
        <c:auto val="1"/>
        <c:lblAlgn val="ctr"/>
        <c:lblOffset val="100"/>
        <c:tickLblSkip val="11"/>
        <c:tickMarkSkip val="1"/>
        <c:noMultiLvlLbl val="0"/>
      </c:catAx>
      <c:valAx>
        <c:axId val="833342704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34544"/>
        <c:crossesAt val="2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4407584411063"/>
          <c:y val="2.7663902999244806E-2"/>
          <c:w val="0.5196905082997223"/>
          <c:h val="0.87040744755881982"/>
        </c:manualLayout>
      </c:layout>
      <c:barChart>
        <c:barDir val="col"/>
        <c:grouping val="percent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Other Asia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2010</c:v>
                </c:pt>
                <c:pt idx="1">
                  <c:v>2030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2349.5370000000012</c:v>
                </c:pt>
                <c:pt idx="1">
                  <c:v>4866.4609999999984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2010</c:v>
                </c:pt>
                <c:pt idx="1">
                  <c:v>2030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6503.3440000000001</c:v>
                </c:pt>
                <c:pt idx="1">
                  <c:v>17835.009999999998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India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2010</c:v>
                </c:pt>
                <c:pt idx="1">
                  <c:v>2030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1821.5260000000001</c:v>
                </c:pt>
                <c:pt idx="1">
                  <c:v>6949.1459999999997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OECD Europe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2010</c:v>
                </c:pt>
                <c:pt idx="1">
                  <c:v>2030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4578.5529999999999</c:v>
                </c:pt>
                <c:pt idx="1">
                  <c:v>5255.5059999999976</c:v>
                </c:pt>
              </c:numCache>
            </c:numRef>
          </c:val>
        </c:ser>
        <c:ser>
          <c:idx val="1"/>
          <c:order val="4"/>
          <c:tx>
            <c:strRef>
              <c:f>Sheet1!$F$1</c:f>
              <c:strCache>
                <c:ptCount val="1"/>
                <c:pt idx="0">
                  <c:v>Rest Of World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2010</c:v>
                </c:pt>
                <c:pt idx="1">
                  <c:v>2030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15074.017599999999</c:v>
                </c:pt>
                <c:pt idx="1">
                  <c:v>19329.514299999999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3339984"/>
        <c:axId val="833338352"/>
      </c:barChart>
      <c:catAx>
        <c:axId val="83333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38352"/>
        <c:crosses val="autoZero"/>
        <c:auto val="1"/>
        <c:lblAlgn val="ctr"/>
        <c:lblOffset val="100"/>
        <c:noMultiLvlLbl val="0"/>
      </c:catAx>
      <c:valAx>
        <c:axId val="83333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39984"/>
        <c:crossesAt val="2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008333903013506"/>
          <c:y val="3.0036035622993961E-2"/>
          <c:w val="0.55922639504316107"/>
          <c:h val="0.87816950271098582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non-manufacturing</c:v>
                </c:pt>
              </c:strCache>
            </c:strRef>
          </c:tx>
          <c:spPr>
            <a:solidFill>
              <a:srgbClr val="5D9732">
                <a:lumMod val="50000"/>
              </a:srgb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28710.78471</c:v>
                </c:pt>
                <c:pt idx="1">
                  <c:v>30065.27594</c:v>
                </c:pt>
                <c:pt idx="2">
                  <c:v>30848.164540000002</c:v>
                </c:pt>
                <c:pt idx="3">
                  <c:v>32055.527140000009</c:v>
                </c:pt>
                <c:pt idx="4">
                  <c:v>33390.188829999999</c:v>
                </c:pt>
                <c:pt idx="5">
                  <c:v>34420.336069999998</c:v>
                </c:pt>
                <c:pt idx="6">
                  <c:v>35558.440890000013</c:v>
                </c:pt>
                <c:pt idx="7">
                  <c:v>36403.006869999997</c:v>
                </c:pt>
                <c:pt idx="8">
                  <c:v>37355.509039999997</c:v>
                </c:pt>
                <c:pt idx="9">
                  <c:v>38079.589870000003</c:v>
                </c:pt>
                <c:pt idx="10">
                  <c:v>37043.377780000003</c:v>
                </c:pt>
                <c:pt idx="11">
                  <c:v>39092.093280000001</c:v>
                </c:pt>
                <c:pt idx="12">
                  <c:v>40683.037920000002</c:v>
                </c:pt>
                <c:pt idx="13">
                  <c:v>42122.157959999997</c:v>
                </c:pt>
                <c:pt idx="14">
                  <c:v>43466.010989999988</c:v>
                </c:pt>
                <c:pt idx="15">
                  <c:v>44753.859279999997</c:v>
                </c:pt>
                <c:pt idx="16">
                  <c:v>46030.910639999987</c:v>
                </c:pt>
                <c:pt idx="17">
                  <c:v>47297.379200000003</c:v>
                </c:pt>
                <c:pt idx="18">
                  <c:v>48565.59721</c:v>
                </c:pt>
                <c:pt idx="19">
                  <c:v>49831.787530000009</c:v>
                </c:pt>
                <c:pt idx="20">
                  <c:v>51112.350289999988</c:v>
                </c:pt>
                <c:pt idx="21">
                  <c:v>52392.77001</c:v>
                </c:pt>
                <c:pt idx="22">
                  <c:v>53662.108670000001</c:v>
                </c:pt>
                <c:pt idx="23">
                  <c:v>54930.538070000002</c:v>
                </c:pt>
                <c:pt idx="24">
                  <c:v>56198.577030000008</c:v>
                </c:pt>
                <c:pt idx="25">
                  <c:v>57456.615360000011</c:v>
                </c:pt>
                <c:pt idx="26">
                  <c:v>58699.312960000003</c:v>
                </c:pt>
                <c:pt idx="27">
                  <c:v>59938.99283000001</c:v>
                </c:pt>
                <c:pt idx="28">
                  <c:v>61199.267800000001</c:v>
                </c:pt>
                <c:pt idx="29">
                  <c:v>62480.264720000006</c:v>
                </c:pt>
                <c:pt idx="30">
                  <c:v>63761.604800000008</c:v>
                </c:pt>
                <c:pt idx="31">
                  <c:v>65044.269849999997</c:v>
                </c:pt>
                <c:pt idx="32">
                  <c:v>66340.958209999997</c:v>
                </c:pt>
                <c:pt idx="33">
                  <c:v>67648.129820000002</c:v>
                </c:pt>
                <c:pt idx="34">
                  <c:v>68956.996799999994</c:v>
                </c:pt>
                <c:pt idx="35">
                  <c:v>70256.194399999993</c:v>
                </c:pt>
                <c:pt idx="36">
                  <c:v>71544.02827999997</c:v>
                </c:pt>
                <c:pt idx="37">
                  <c:v>72835.587269999989</c:v>
                </c:pt>
                <c:pt idx="38">
                  <c:v>74125.752510000006</c:v>
                </c:pt>
                <c:pt idx="39">
                  <c:v>75412.172860000006</c:v>
                </c:pt>
                <c:pt idx="40">
                  <c:v>76699.249200000035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non-energy-intensive</c:v>
                </c:pt>
              </c:strCache>
            </c:strRef>
          </c:tx>
          <c:spPr>
            <a:solidFill>
              <a:srgbClr val="5D973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33168.201350000003</c:v>
                </c:pt>
                <c:pt idx="1">
                  <c:v>35987.536729999993</c:v>
                </c:pt>
                <c:pt idx="2">
                  <c:v>37458.266719999992</c:v>
                </c:pt>
                <c:pt idx="3">
                  <c:v>39381.685700000002</c:v>
                </c:pt>
                <c:pt idx="4">
                  <c:v>41740.034540000001</c:v>
                </c:pt>
                <c:pt idx="5">
                  <c:v>43457.401540000013</c:v>
                </c:pt>
                <c:pt idx="6">
                  <c:v>45396.844070000006</c:v>
                </c:pt>
                <c:pt idx="7">
                  <c:v>48465.66825000001</c:v>
                </c:pt>
                <c:pt idx="8">
                  <c:v>50912.228629999998</c:v>
                </c:pt>
                <c:pt idx="9">
                  <c:v>52203.46396999999</c:v>
                </c:pt>
                <c:pt idx="10">
                  <c:v>51348.290389999987</c:v>
                </c:pt>
                <c:pt idx="11">
                  <c:v>56603.160910000013</c:v>
                </c:pt>
                <c:pt idx="12">
                  <c:v>59437.06332999999</c:v>
                </c:pt>
                <c:pt idx="13">
                  <c:v>61949.079729999998</c:v>
                </c:pt>
                <c:pt idx="14">
                  <c:v>64057.605930000012</c:v>
                </c:pt>
                <c:pt idx="15">
                  <c:v>66060.092379999987</c:v>
                </c:pt>
                <c:pt idx="16">
                  <c:v>68083.165820000009</c:v>
                </c:pt>
                <c:pt idx="17">
                  <c:v>70134.570020000014</c:v>
                </c:pt>
                <c:pt idx="18">
                  <c:v>72203.091570000004</c:v>
                </c:pt>
                <c:pt idx="19">
                  <c:v>74301.928730000014</c:v>
                </c:pt>
                <c:pt idx="20">
                  <c:v>76444.712729999999</c:v>
                </c:pt>
                <c:pt idx="21">
                  <c:v>78607.852510000012</c:v>
                </c:pt>
                <c:pt idx="22">
                  <c:v>80757.003919999988</c:v>
                </c:pt>
                <c:pt idx="23">
                  <c:v>82887.656260000003</c:v>
                </c:pt>
                <c:pt idx="24">
                  <c:v>85005.673889999976</c:v>
                </c:pt>
                <c:pt idx="25">
                  <c:v>87098.492770000012</c:v>
                </c:pt>
                <c:pt idx="26">
                  <c:v>89141.122830000022</c:v>
                </c:pt>
                <c:pt idx="27">
                  <c:v>91136.797790000041</c:v>
                </c:pt>
                <c:pt idx="28">
                  <c:v>93117.47099999999</c:v>
                </c:pt>
                <c:pt idx="29">
                  <c:v>95105.445949999994</c:v>
                </c:pt>
                <c:pt idx="30">
                  <c:v>97094.267299999978</c:v>
                </c:pt>
                <c:pt idx="31">
                  <c:v>99067.356639999998</c:v>
                </c:pt>
                <c:pt idx="32">
                  <c:v>101080.58365</c:v>
                </c:pt>
                <c:pt idx="33">
                  <c:v>103118.19163</c:v>
                </c:pt>
                <c:pt idx="34">
                  <c:v>105147.32435</c:v>
                </c:pt>
                <c:pt idx="35">
                  <c:v>107151.0989</c:v>
                </c:pt>
                <c:pt idx="36">
                  <c:v>109096.56555</c:v>
                </c:pt>
                <c:pt idx="37">
                  <c:v>110989.0983</c:v>
                </c:pt>
                <c:pt idx="38">
                  <c:v>112862.67557000001</c:v>
                </c:pt>
                <c:pt idx="39">
                  <c:v>114706.95909</c:v>
                </c:pt>
                <c:pt idx="40">
                  <c:v>116491.7714999999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energy-intensive</c:v>
                </c:pt>
              </c:strCache>
            </c:strRef>
          </c:tx>
          <c:spPr>
            <a:solidFill>
              <a:srgbClr val="5D9732">
                <a:lumMod val="60000"/>
                <a:lumOff val="40000"/>
              </a:srgb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25748.424599999998</c:v>
                </c:pt>
                <c:pt idx="1">
                  <c:v>27753.670699999999</c:v>
                </c:pt>
                <c:pt idx="2">
                  <c:v>28916.752099999991</c:v>
                </c:pt>
                <c:pt idx="3">
                  <c:v>30219.129400000009</c:v>
                </c:pt>
                <c:pt idx="4">
                  <c:v>31637.954600000001</c:v>
                </c:pt>
                <c:pt idx="5">
                  <c:v>31058.1423</c:v>
                </c:pt>
                <c:pt idx="6">
                  <c:v>32190.585899999998</c:v>
                </c:pt>
                <c:pt idx="7">
                  <c:v>33190.682500000003</c:v>
                </c:pt>
                <c:pt idx="8">
                  <c:v>34636.000800000002</c:v>
                </c:pt>
                <c:pt idx="9">
                  <c:v>35658.491299999987</c:v>
                </c:pt>
                <c:pt idx="10">
                  <c:v>35323.156799999997</c:v>
                </c:pt>
                <c:pt idx="11">
                  <c:v>37677.619400000003</c:v>
                </c:pt>
                <c:pt idx="12">
                  <c:v>39153.893300000003</c:v>
                </c:pt>
                <c:pt idx="13">
                  <c:v>40482.975700000003</c:v>
                </c:pt>
                <c:pt idx="14">
                  <c:v>41697.100200000001</c:v>
                </c:pt>
                <c:pt idx="15">
                  <c:v>42900.417400000013</c:v>
                </c:pt>
                <c:pt idx="16">
                  <c:v>44111.7163</c:v>
                </c:pt>
                <c:pt idx="17">
                  <c:v>45321.114200000004</c:v>
                </c:pt>
                <c:pt idx="18">
                  <c:v>46531.366800000003</c:v>
                </c:pt>
                <c:pt idx="19">
                  <c:v>47743.912700000008</c:v>
                </c:pt>
                <c:pt idx="20">
                  <c:v>48980.131300000001</c:v>
                </c:pt>
                <c:pt idx="21">
                  <c:v>50218.939700000003</c:v>
                </c:pt>
                <c:pt idx="22">
                  <c:v>51440.164100000002</c:v>
                </c:pt>
                <c:pt idx="23">
                  <c:v>52653.20410000001</c:v>
                </c:pt>
                <c:pt idx="24">
                  <c:v>53864.975100000003</c:v>
                </c:pt>
                <c:pt idx="25">
                  <c:v>55072.103600000002</c:v>
                </c:pt>
                <c:pt idx="26">
                  <c:v>56259.142200000002</c:v>
                </c:pt>
                <c:pt idx="27">
                  <c:v>57422.661400000012</c:v>
                </c:pt>
                <c:pt idx="28">
                  <c:v>58582.301600000013</c:v>
                </c:pt>
                <c:pt idx="29">
                  <c:v>59758.020999999993</c:v>
                </c:pt>
                <c:pt idx="30">
                  <c:v>60940.167099999999</c:v>
                </c:pt>
                <c:pt idx="31">
                  <c:v>62119.931100000009</c:v>
                </c:pt>
                <c:pt idx="32">
                  <c:v>63321.019599999992</c:v>
                </c:pt>
                <c:pt idx="33">
                  <c:v>64531.110600000022</c:v>
                </c:pt>
                <c:pt idx="34">
                  <c:v>65744.451199999996</c:v>
                </c:pt>
                <c:pt idx="35">
                  <c:v>66957.109300000011</c:v>
                </c:pt>
                <c:pt idx="36">
                  <c:v>68146.327700000009</c:v>
                </c:pt>
                <c:pt idx="37">
                  <c:v>69323.165500000003</c:v>
                </c:pt>
                <c:pt idx="38">
                  <c:v>70495.641899999988</c:v>
                </c:pt>
                <c:pt idx="39">
                  <c:v>71657.32190000001</c:v>
                </c:pt>
                <c:pt idx="40">
                  <c:v>72796.820300000007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102781.327</c:v>
                </c:pt>
                <c:pt idx="1">
                  <c:v>107297.819</c:v>
                </c:pt>
                <c:pt idx="2">
                  <c:v>111050.31299999999</c:v>
                </c:pt>
                <c:pt idx="3">
                  <c:v>114692.90700000001</c:v>
                </c:pt>
                <c:pt idx="4">
                  <c:v>118674.276</c:v>
                </c:pt>
                <c:pt idx="5">
                  <c:v>122647.13800000001</c:v>
                </c:pt>
                <c:pt idx="6">
                  <c:v>126729.6899999999</c:v>
                </c:pt>
                <c:pt idx="7">
                  <c:v>132125.33799999999</c:v>
                </c:pt>
                <c:pt idx="8">
                  <c:v>137685.93599999999</c:v>
                </c:pt>
                <c:pt idx="9">
                  <c:v>142131.88399999999</c:v>
                </c:pt>
                <c:pt idx="10">
                  <c:v>137294.274</c:v>
                </c:pt>
                <c:pt idx="11">
                  <c:v>145826.28200000009</c:v>
                </c:pt>
                <c:pt idx="12">
                  <c:v>153357.848</c:v>
                </c:pt>
                <c:pt idx="13">
                  <c:v>159560.07500000001</c:v>
                </c:pt>
                <c:pt idx="14">
                  <c:v>165399.68100000001</c:v>
                </c:pt>
                <c:pt idx="15">
                  <c:v>171273.04500000001</c:v>
                </c:pt>
                <c:pt idx="16">
                  <c:v>177079.353</c:v>
                </c:pt>
                <c:pt idx="17">
                  <c:v>182793.91</c:v>
                </c:pt>
                <c:pt idx="18">
                  <c:v>188495.78700000001</c:v>
                </c:pt>
                <c:pt idx="19">
                  <c:v>194211.74900000001</c:v>
                </c:pt>
                <c:pt idx="20">
                  <c:v>200054.33199999999</c:v>
                </c:pt>
                <c:pt idx="21">
                  <c:v>206036.35</c:v>
                </c:pt>
                <c:pt idx="22">
                  <c:v>212073.18700000001</c:v>
                </c:pt>
                <c:pt idx="23">
                  <c:v>218163.89299999989</c:v>
                </c:pt>
                <c:pt idx="24">
                  <c:v>224329.45800000001</c:v>
                </c:pt>
                <c:pt idx="25">
                  <c:v>230520.00300000011</c:v>
                </c:pt>
                <c:pt idx="26">
                  <c:v>236642.12299999999</c:v>
                </c:pt>
                <c:pt idx="27">
                  <c:v>242758.66</c:v>
                </c:pt>
                <c:pt idx="28">
                  <c:v>248942.976</c:v>
                </c:pt>
                <c:pt idx="29">
                  <c:v>255221.51199999999</c:v>
                </c:pt>
                <c:pt idx="30">
                  <c:v>261608.31599999999</c:v>
                </c:pt>
                <c:pt idx="31">
                  <c:v>268069.15000000002</c:v>
                </c:pt>
                <c:pt idx="32">
                  <c:v>274654.22700000001</c:v>
                </c:pt>
                <c:pt idx="33">
                  <c:v>281328.82199999999</c:v>
                </c:pt>
                <c:pt idx="34">
                  <c:v>288024.27899999998</c:v>
                </c:pt>
                <c:pt idx="35">
                  <c:v>294708.61400000012</c:v>
                </c:pt>
                <c:pt idx="36">
                  <c:v>301334.66700000002</c:v>
                </c:pt>
                <c:pt idx="37">
                  <c:v>307932.571</c:v>
                </c:pt>
                <c:pt idx="38">
                  <c:v>314562.8899999999</c:v>
                </c:pt>
                <c:pt idx="39">
                  <c:v>321186.777</c:v>
                </c:pt>
                <c:pt idx="40">
                  <c:v>327732.37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26384"/>
        <c:axId val="833329648"/>
      </c:areaChart>
      <c:catAx>
        <c:axId val="83332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2964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2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low"/>
        <c:spPr>
          <a:noFill/>
          <a:ln w="12700" cap="flat" cmpd="sng" algn="ctr">
            <a:solidFill>
              <a:srgbClr val="FFFFFF">
                <a:lumMod val="65000"/>
              </a:srgb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26384"/>
        <c:crossesAt val="11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40552524537691"/>
          <c:y val="0.12563863096069827"/>
          <c:w val="0.80535778155812066"/>
          <c:h val="0.75528324452069651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Non-Manufacturing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14.566177698897967</c:v>
                </c:pt>
                <c:pt idx="1">
                  <c:v>16.161533763440051</c:v>
                </c:pt>
                <c:pt idx="2">
                  <c:v>18.494290455605558</c:v>
                </c:pt>
                <c:pt idx="3">
                  <c:v>20.324676260772922</c:v>
                </c:pt>
                <c:pt idx="4">
                  <c:v>21.881104464121623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Non-Energy Intensive manufacturing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49.792482616078345</c:v>
                </c:pt>
                <c:pt idx="1">
                  <c:v>55.249977701813343</c:v>
                </c:pt>
                <c:pt idx="2">
                  <c:v>76.186704964071595</c:v>
                </c:pt>
                <c:pt idx="3">
                  <c:v>92.82728991781714</c:v>
                </c:pt>
                <c:pt idx="4">
                  <c:v>106.1386488699803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Energy-Intensive manufacturing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77.490310205713811</c:v>
                </c:pt>
                <c:pt idx="1">
                  <c:v>93.666412159662286</c:v>
                </c:pt>
                <c:pt idx="2">
                  <c:v>109.79981640790302</c:v>
                </c:pt>
                <c:pt idx="3">
                  <c:v>122.25035268423969</c:v>
                </c:pt>
                <c:pt idx="4">
                  <c:v>133.900917260895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833345968"/>
        <c:axId val="833346512"/>
      </c:barChart>
      <c:catAx>
        <c:axId val="83334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833346512"/>
        <c:crosses val="autoZero"/>
        <c:auto val="1"/>
        <c:lblAlgn val="ctr"/>
        <c:lblOffset val="100"/>
        <c:noMultiLvlLbl val="0"/>
      </c:catAx>
      <c:valAx>
        <c:axId val="833346512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General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833345968"/>
        <c:crossesAt val="3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16248858867004"/>
          <c:y val="0.13022206500805722"/>
          <c:w val="0.83139931342439066"/>
          <c:h val="0.7507001532838109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Non-Manufacturing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7.7496938578677019</c:v>
                </c:pt>
                <c:pt idx="1">
                  <c:v>13.504198296899011</c:v>
                </c:pt>
                <c:pt idx="2">
                  <c:v>15.379607407716836</c:v>
                </c:pt>
                <c:pt idx="3">
                  <c:v>16.928939698049046</c:v>
                </c:pt>
                <c:pt idx="4">
                  <c:v>18.371574945264626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Non-Energy Intensive manufacturing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13.971331512437889</c:v>
                </c:pt>
                <c:pt idx="1">
                  <c:v>15.30549866616084</c:v>
                </c:pt>
                <c:pt idx="2">
                  <c:v>17.574236244015072</c:v>
                </c:pt>
                <c:pt idx="3">
                  <c:v>19.010468490214389</c:v>
                </c:pt>
                <c:pt idx="4">
                  <c:v>20.970180473919566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Energy-Intensive manufacturing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34.911419477247499</c:v>
                </c:pt>
                <c:pt idx="1">
                  <c:v>44.123919773757493</c:v>
                </c:pt>
                <c:pt idx="2">
                  <c:v>49.963794388174712</c:v>
                </c:pt>
                <c:pt idx="3">
                  <c:v>53.074540946425657</c:v>
                </c:pt>
                <c:pt idx="4">
                  <c:v>56.910304879588502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833344880"/>
        <c:axId val="833328016"/>
      </c:barChart>
      <c:catAx>
        <c:axId val="83334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833328016"/>
        <c:crosses val="autoZero"/>
        <c:auto val="1"/>
        <c:lblAlgn val="ctr"/>
        <c:lblOffset val="100"/>
        <c:noMultiLvlLbl val="0"/>
      </c:catAx>
      <c:valAx>
        <c:axId val="833328016"/>
        <c:scaling>
          <c:orientation val="minMax"/>
          <c:max val="30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General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833344880"/>
        <c:crossesAt val="3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4384660783946798E-2"/>
          <c:y val="6.4311366380032625E-2"/>
          <c:w val="0.75503899512560935"/>
          <c:h val="0.82772705655051826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</c:v>
                </c:pt>
              </c:strCache>
            </c:strRef>
          </c:tx>
          <c:spPr>
            <a:solidFill>
              <a:srgbClr val="003953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246.11952606702721</c:v>
                </c:pt>
                <c:pt idx="1">
                  <c:v>243.85059468959918</c:v>
                </c:pt>
                <c:pt idx="2">
                  <c:v>241.52478184024326</c:v>
                </c:pt>
                <c:pt idx="3">
                  <c:v>244.28719806018049</c:v>
                </c:pt>
                <c:pt idx="4">
                  <c:v>243.14316666336398</c:v>
                </c:pt>
                <c:pt idx="5">
                  <c:v>243.79328845232175</c:v>
                </c:pt>
                <c:pt idx="6">
                  <c:v>244.96502890076351</c:v>
                </c:pt>
                <c:pt idx="7">
                  <c:v>247.18934693771129</c:v>
                </c:pt>
                <c:pt idx="8">
                  <c:v>250.3148850828714</c:v>
                </c:pt>
                <c:pt idx="9">
                  <c:v>250.66174530265653</c:v>
                </c:pt>
                <c:pt idx="10">
                  <c:v>232.91866796144456</c:v>
                </c:pt>
                <c:pt idx="11">
                  <c:v>238.94087743556014</c:v>
                </c:pt>
                <c:pt idx="12">
                  <c:v>242.86072242760605</c:v>
                </c:pt>
                <c:pt idx="13">
                  <c:v>245.35237092193091</c:v>
                </c:pt>
                <c:pt idx="14">
                  <c:v>246.8812322615</c:v>
                </c:pt>
                <c:pt idx="15">
                  <c:v>247.96289605372826</c:v>
                </c:pt>
                <c:pt idx="16">
                  <c:v>248.47704603498804</c:v>
                </c:pt>
                <c:pt idx="17">
                  <c:v>248.87946597522634</c:v>
                </c:pt>
                <c:pt idx="18">
                  <c:v>249.56266333441982</c:v>
                </c:pt>
                <c:pt idx="19">
                  <c:v>250.49105958387676</c:v>
                </c:pt>
                <c:pt idx="20">
                  <c:v>251.32891505489877</c:v>
                </c:pt>
                <c:pt idx="21">
                  <c:v>252.48386342947722</c:v>
                </c:pt>
                <c:pt idx="22">
                  <c:v>253.62162266232224</c:v>
                </c:pt>
                <c:pt idx="23">
                  <c:v>254.76903737019921</c:v>
                </c:pt>
                <c:pt idx="24">
                  <c:v>256.26267315516412</c:v>
                </c:pt>
                <c:pt idx="25">
                  <c:v>257.72653793299963</c:v>
                </c:pt>
                <c:pt idx="26">
                  <c:v>258.88584140866482</c:v>
                </c:pt>
                <c:pt idx="27">
                  <c:v>260.07989467181744</c:v>
                </c:pt>
                <c:pt idx="28">
                  <c:v>261.24420396782995</c:v>
                </c:pt>
                <c:pt idx="29">
                  <c:v>262.5127984260958</c:v>
                </c:pt>
                <c:pt idx="30">
                  <c:v>263.76668458902765</c:v>
                </c:pt>
                <c:pt idx="31">
                  <c:v>265.25912941098875</c:v>
                </c:pt>
                <c:pt idx="32">
                  <c:v>266.87832092085847</c:v>
                </c:pt>
                <c:pt idx="33">
                  <c:v>268.62208597239794</c:v>
                </c:pt>
                <c:pt idx="34">
                  <c:v>270.27122184436809</c:v>
                </c:pt>
                <c:pt idx="35">
                  <c:v>271.9676480027606</c:v>
                </c:pt>
                <c:pt idx="36">
                  <c:v>273.63738368342274</c:v>
                </c:pt>
                <c:pt idx="37">
                  <c:v>275.4315925188107</c:v>
                </c:pt>
                <c:pt idx="38">
                  <c:v>277.33642040009681</c:v>
                </c:pt>
                <c:pt idx="39">
                  <c:v>279.17681251692022</c:v>
                </c:pt>
                <c:pt idx="40">
                  <c:v>281.27457225378402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Non-OECD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295.45346449598321</c:v>
                </c:pt>
                <c:pt idx="1">
                  <c:v>312.24528788318463</c:v>
                </c:pt>
                <c:pt idx="2">
                  <c:v>326.81893609818246</c:v>
                </c:pt>
                <c:pt idx="3">
                  <c:v>333.97276898870706</c:v>
                </c:pt>
                <c:pt idx="4">
                  <c:v>340.52939781699706</c:v>
                </c:pt>
                <c:pt idx="5">
                  <c:v>340.84048540758164</c:v>
                </c:pt>
                <c:pt idx="6">
                  <c:v>341.37005549441295</c:v>
                </c:pt>
                <c:pt idx="7">
                  <c:v>355.23188395523658</c:v>
                </c:pt>
                <c:pt idx="8">
                  <c:v>369.14310320425773</c:v>
                </c:pt>
                <c:pt idx="9">
                  <c:v>382.24481355192324</c:v>
                </c:pt>
                <c:pt idx="10">
                  <c:v>368.60576901142053</c:v>
                </c:pt>
                <c:pt idx="11">
                  <c:v>384.62289256441312</c:v>
                </c:pt>
                <c:pt idx="12">
                  <c:v>395.16233253942534</c:v>
                </c:pt>
                <c:pt idx="13">
                  <c:v>403.81440799964258</c:v>
                </c:pt>
                <c:pt idx="14">
                  <c:v>412.0611330185755</c:v>
                </c:pt>
                <c:pt idx="15">
                  <c:v>419.58428634493163</c:v>
                </c:pt>
                <c:pt idx="16">
                  <c:v>426.9130292895141</c:v>
                </c:pt>
                <c:pt idx="17">
                  <c:v>433.56236041389917</c:v>
                </c:pt>
                <c:pt idx="18">
                  <c:v>440.48997826258636</c:v>
                </c:pt>
                <c:pt idx="19">
                  <c:v>447.09550219322767</c:v>
                </c:pt>
                <c:pt idx="20">
                  <c:v>453.91429958378069</c:v>
                </c:pt>
                <c:pt idx="21">
                  <c:v>461.41738013022047</c:v>
                </c:pt>
                <c:pt idx="22">
                  <c:v>469.12299674652667</c:v>
                </c:pt>
                <c:pt idx="23">
                  <c:v>476.43316120979591</c:v>
                </c:pt>
                <c:pt idx="24">
                  <c:v>484.23255865905548</c:v>
                </c:pt>
                <c:pt idx="25">
                  <c:v>491.73278671940665</c:v>
                </c:pt>
                <c:pt idx="26">
                  <c:v>499.70654825725171</c:v>
                </c:pt>
                <c:pt idx="27">
                  <c:v>507.62049250922735</c:v>
                </c:pt>
                <c:pt idx="28">
                  <c:v>515.67843166964997</c:v>
                </c:pt>
                <c:pt idx="29">
                  <c:v>523.45768302222291</c:v>
                </c:pt>
                <c:pt idx="30">
                  <c:v>531.65114331618656</c:v>
                </c:pt>
                <c:pt idx="31">
                  <c:v>539.41861174468966</c:v>
                </c:pt>
                <c:pt idx="32">
                  <c:v>547.28384547911332</c:v>
                </c:pt>
                <c:pt idx="33">
                  <c:v>555.4404578968057</c:v>
                </c:pt>
                <c:pt idx="34">
                  <c:v>563.16899187772424</c:v>
                </c:pt>
                <c:pt idx="35">
                  <c:v>570.78540019689513</c:v>
                </c:pt>
                <c:pt idx="36">
                  <c:v>577.73898663737339</c:v>
                </c:pt>
                <c:pt idx="37">
                  <c:v>584.84209838884829</c:v>
                </c:pt>
                <c:pt idx="38">
                  <c:v>591.5492526145207</c:v>
                </c:pt>
                <c:pt idx="39">
                  <c:v>598.36626818219906</c:v>
                </c:pt>
                <c:pt idx="40">
                  <c:v>605.05227467992017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16048"/>
        <c:axId val="833316592"/>
      </c:areaChart>
      <c:catAx>
        <c:axId val="83331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1659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1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>
                  <a:lumMod val="75000"/>
                </a:srgb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rgbClr val="FFFFFF">
                <a:lumMod val="65000"/>
              </a:srgb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16048"/>
        <c:crossesAt val="11"/>
        <c:crossBetween val="midCat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05428560104388"/>
          <c:y val="5.7490072526493984E-2"/>
          <c:w val="0.70738208599023289"/>
          <c:h val="0.812976375857908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series0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48.671709000000007</c:v>
                </c:pt>
                <c:pt idx="1">
                  <c:v>49.696264000000006</c:v>
                </c:pt>
                <c:pt idx="2">
                  <c:v>50.373359999999991</c:v>
                </c:pt>
                <c:pt idx="3">
                  <c:v>51.196059999999996</c:v>
                </c:pt>
                <c:pt idx="4">
                  <c:v>52.320160000000001</c:v>
                </c:pt>
                <c:pt idx="5">
                  <c:v>53.695646999999994</c:v>
                </c:pt>
                <c:pt idx="6">
                  <c:v>54.684177000000005</c:v>
                </c:pt>
                <c:pt idx="7">
                  <c:v>56.143313000000013</c:v>
                </c:pt>
                <c:pt idx="8">
                  <c:v>57.474758000000008</c:v>
                </c:pt>
                <c:pt idx="9">
                  <c:v>58.407427000000006</c:v>
                </c:pt>
                <c:pt idx="10">
                  <c:v>55.289033000000003</c:v>
                </c:pt>
                <c:pt idx="11">
                  <c:v>57.314505999999994</c:v>
                </c:pt>
                <c:pt idx="12">
                  <c:v>59.744995999999993</c:v>
                </c:pt>
                <c:pt idx="13">
                  <c:v>61.345179999999992</c:v>
                </c:pt>
                <c:pt idx="14">
                  <c:v>62.580922000000015</c:v>
                </c:pt>
                <c:pt idx="15">
                  <c:v>63.753568000000001</c:v>
                </c:pt>
                <c:pt idx="16">
                  <c:v>64.841228000000001</c:v>
                </c:pt>
                <c:pt idx="17">
                  <c:v>65.860267999999991</c:v>
                </c:pt>
                <c:pt idx="18">
                  <c:v>66.843746999999993</c:v>
                </c:pt>
                <c:pt idx="19">
                  <c:v>67.798994000000008</c:v>
                </c:pt>
                <c:pt idx="20">
                  <c:v>68.803919000000008</c:v>
                </c:pt>
                <c:pt idx="21">
                  <c:v>69.844519000000005</c:v>
                </c:pt>
                <c:pt idx="22">
                  <c:v>70.905091000000013</c:v>
                </c:pt>
                <c:pt idx="23">
                  <c:v>71.990327999999991</c:v>
                </c:pt>
                <c:pt idx="24">
                  <c:v>73.115875999999986</c:v>
                </c:pt>
                <c:pt idx="25">
                  <c:v>74.234432999999996</c:v>
                </c:pt>
                <c:pt idx="26">
                  <c:v>75.303936000000007</c:v>
                </c:pt>
                <c:pt idx="27">
                  <c:v>76.359634999999997</c:v>
                </c:pt>
                <c:pt idx="28">
                  <c:v>77.445616999999999</c:v>
                </c:pt>
                <c:pt idx="29">
                  <c:v>78.565886000000006</c:v>
                </c:pt>
                <c:pt idx="30">
                  <c:v>79.719105000000013</c:v>
                </c:pt>
                <c:pt idx="31">
                  <c:v>80.887277999999995</c:v>
                </c:pt>
                <c:pt idx="32">
                  <c:v>82.100425000000001</c:v>
                </c:pt>
                <c:pt idx="33">
                  <c:v>83.342378000000011</c:v>
                </c:pt>
                <c:pt idx="34">
                  <c:v>84.589067999999969</c:v>
                </c:pt>
                <c:pt idx="35">
                  <c:v>85.835000999999977</c:v>
                </c:pt>
                <c:pt idx="36">
                  <c:v>87.076049999999995</c:v>
                </c:pt>
                <c:pt idx="37">
                  <c:v>88.321541999999994</c:v>
                </c:pt>
                <c:pt idx="38">
                  <c:v>89.609080999999975</c:v>
                </c:pt>
                <c:pt idx="39">
                  <c:v>90.917759000000004</c:v>
                </c:pt>
                <c:pt idx="40">
                  <c:v>92.227204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series3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45.516552000000004</c:v>
                </c:pt>
                <c:pt idx="1">
                  <c:v>48.255133000000001</c:v>
                </c:pt>
                <c:pt idx="2">
                  <c:v>50.704049000000005</c:v>
                </c:pt>
                <c:pt idx="3">
                  <c:v>53.224960000000003</c:v>
                </c:pt>
                <c:pt idx="4">
                  <c:v>55.665727000000004</c:v>
                </c:pt>
                <c:pt idx="5">
                  <c:v>57.888919999999985</c:v>
                </c:pt>
                <c:pt idx="6">
                  <c:v>60.517764000000007</c:v>
                </c:pt>
                <c:pt idx="7">
                  <c:v>63.362062999999999</c:v>
                </c:pt>
                <c:pt idx="8">
                  <c:v>66.263266999999999</c:v>
                </c:pt>
                <c:pt idx="9">
                  <c:v>68.748900000000006</c:v>
                </c:pt>
                <c:pt idx="10">
                  <c:v>67.150712000000013</c:v>
                </c:pt>
                <c:pt idx="11">
                  <c:v>71.591562999999994</c:v>
                </c:pt>
                <c:pt idx="12">
                  <c:v>75.342345000000009</c:v>
                </c:pt>
                <c:pt idx="13">
                  <c:v>78.963101999999978</c:v>
                </c:pt>
                <c:pt idx="14">
                  <c:v>82.63012599999999</c:v>
                </c:pt>
                <c:pt idx="15">
                  <c:v>86.343613999999988</c:v>
                </c:pt>
                <c:pt idx="16">
                  <c:v>90.106540999999993</c:v>
                </c:pt>
                <c:pt idx="17">
                  <c:v>93.891649000000001</c:v>
                </c:pt>
                <c:pt idx="18">
                  <c:v>97.719037</c:v>
                </c:pt>
                <c:pt idx="19">
                  <c:v>101.60013800000002</c:v>
                </c:pt>
                <c:pt idx="20">
                  <c:v>105.55081</c:v>
                </c:pt>
                <c:pt idx="21">
                  <c:v>109.574602</c:v>
                </c:pt>
                <c:pt idx="22">
                  <c:v>113.61555</c:v>
                </c:pt>
                <c:pt idx="23">
                  <c:v>117.677875</c:v>
                </c:pt>
                <c:pt idx="24">
                  <c:v>121.75792599999998</c:v>
                </c:pt>
                <c:pt idx="25">
                  <c:v>125.8659</c:v>
                </c:pt>
                <c:pt idx="26">
                  <c:v>129.962547</c:v>
                </c:pt>
                <c:pt idx="27">
                  <c:v>134.07485699999998</c:v>
                </c:pt>
                <c:pt idx="28">
                  <c:v>138.23300299999994</c:v>
                </c:pt>
                <c:pt idx="29">
                  <c:v>142.45564199999998</c:v>
                </c:pt>
                <c:pt idx="30">
                  <c:v>146.73430400000007</c:v>
                </c:pt>
                <c:pt idx="31">
                  <c:v>151.04728900000001</c:v>
                </c:pt>
                <c:pt idx="32">
                  <c:v>155.42576600000007</c:v>
                </c:pt>
                <c:pt idx="33">
                  <c:v>159.86345099999994</c:v>
                </c:pt>
                <c:pt idx="34">
                  <c:v>164.33794599999999</c:v>
                </c:pt>
                <c:pt idx="35">
                  <c:v>168.82702399999997</c:v>
                </c:pt>
                <c:pt idx="36">
                  <c:v>173.26379699999998</c:v>
                </c:pt>
                <c:pt idx="37">
                  <c:v>177.69840500000004</c:v>
                </c:pt>
                <c:pt idx="38">
                  <c:v>182.141955</c:v>
                </c:pt>
                <c:pt idx="39">
                  <c:v>186.58598800000001</c:v>
                </c:pt>
                <c:pt idx="40">
                  <c:v>191.00587200000001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47056"/>
        <c:axId val="833314960"/>
      </c:lineChart>
      <c:catAx>
        <c:axId val="833347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1496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14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47056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93998582995229"/>
          <c:y val="3.2065602204304322E-2"/>
          <c:w val="0.59922873437467405"/>
          <c:h val="0.86300361001971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petroleum and other liquids (including biofuels)</c:v>
                </c:pt>
              </c:strCache>
            </c:strRef>
          </c:tx>
          <c:spPr>
            <a:ln w="2857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178.725073260351</c:v>
                </c:pt>
                <c:pt idx="1">
                  <c:v>179.9196421590847</c:v>
                </c:pt>
                <c:pt idx="2">
                  <c:v>182.94126470304369</c:v>
                </c:pt>
                <c:pt idx="3">
                  <c:v>184.71734161494271</c:v>
                </c:pt>
                <c:pt idx="4">
                  <c:v>187.44710310300511</c:v>
                </c:pt>
                <c:pt idx="5">
                  <c:v>190.05620441584259</c:v>
                </c:pt>
                <c:pt idx="6">
                  <c:v>193.538711689161</c:v>
                </c:pt>
                <c:pt idx="7">
                  <c:v>196.89987273755159</c:v>
                </c:pt>
                <c:pt idx="8">
                  <c:v>198.19502870807099</c:v>
                </c:pt>
                <c:pt idx="9">
                  <c:v>200.39952962212541</c:v>
                </c:pt>
                <c:pt idx="10">
                  <c:v>182.38868200415871</c:v>
                </c:pt>
                <c:pt idx="11">
                  <c:v>192.79092377954399</c:v>
                </c:pt>
                <c:pt idx="12">
                  <c:v>199.08838668441609</c:v>
                </c:pt>
                <c:pt idx="13">
                  <c:v>203.22344067127781</c:v>
                </c:pt>
                <c:pt idx="14">
                  <c:v>206.40107525398761</c:v>
                </c:pt>
                <c:pt idx="15">
                  <c:v>208.78807415183829</c:v>
                </c:pt>
                <c:pt idx="16">
                  <c:v>210.50196980676449</c:v>
                </c:pt>
                <c:pt idx="17">
                  <c:v>211.69262788208101</c:v>
                </c:pt>
                <c:pt idx="18">
                  <c:v>213.14780888885571</c:v>
                </c:pt>
                <c:pt idx="19">
                  <c:v>214.24888491736769</c:v>
                </c:pt>
                <c:pt idx="20">
                  <c:v>215.6145316035919</c:v>
                </c:pt>
                <c:pt idx="21">
                  <c:v>217.19818413592051</c:v>
                </c:pt>
                <c:pt idx="22">
                  <c:v>218.8126168092667</c:v>
                </c:pt>
                <c:pt idx="23">
                  <c:v>220.0567006512932</c:v>
                </c:pt>
                <c:pt idx="24">
                  <c:v>221.83693656133821</c:v>
                </c:pt>
                <c:pt idx="25">
                  <c:v>223.41416795018139</c:v>
                </c:pt>
                <c:pt idx="26">
                  <c:v>225.02991343763219</c:v>
                </c:pt>
                <c:pt idx="27">
                  <c:v>226.6815473387139</c:v>
                </c:pt>
                <c:pt idx="28">
                  <c:v>228.21359015864641</c:v>
                </c:pt>
                <c:pt idx="29">
                  <c:v>230.0080989415483</c:v>
                </c:pt>
                <c:pt idx="30">
                  <c:v>231.60087158584531</c:v>
                </c:pt>
                <c:pt idx="31">
                  <c:v>233.43673901058341</c:v>
                </c:pt>
                <c:pt idx="32">
                  <c:v>235.18415819213789</c:v>
                </c:pt>
                <c:pt idx="33">
                  <c:v>237.02934277730759</c:v>
                </c:pt>
                <c:pt idx="34">
                  <c:v>238.6391958916264</c:v>
                </c:pt>
                <c:pt idx="35">
                  <c:v>240.52080946124141</c:v>
                </c:pt>
                <c:pt idx="36">
                  <c:v>241.9116472251695</c:v>
                </c:pt>
                <c:pt idx="37">
                  <c:v>243.76067819372159</c:v>
                </c:pt>
                <c:pt idx="38">
                  <c:v>245.29154149129249</c:v>
                </c:pt>
                <c:pt idx="39">
                  <c:v>247.045528902347</c:v>
                </c:pt>
                <c:pt idx="40">
                  <c:v>248.54494874148071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119.47389965954881</c:v>
                </c:pt>
                <c:pt idx="1">
                  <c:v>123.0406987438392</c:v>
                </c:pt>
                <c:pt idx="2">
                  <c:v>125.8040863992355</c:v>
                </c:pt>
                <c:pt idx="3">
                  <c:v>127.5092105356881</c:v>
                </c:pt>
                <c:pt idx="4">
                  <c:v>128.24004897766781</c:v>
                </c:pt>
                <c:pt idx="5">
                  <c:v>130.1417667821319</c:v>
                </c:pt>
                <c:pt idx="6">
                  <c:v>132.78262257606909</c:v>
                </c:pt>
                <c:pt idx="7">
                  <c:v>137.1194909242835</c:v>
                </c:pt>
                <c:pt idx="8">
                  <c:v>143.7393311893268</c:v>
                </c:pt>
                <c:pt idx="9">
                  <c:v>147.76156380470201</c:v>
                </c:pt>
                <c:pt idx="10">
                  <c:v>147.28534378503721</c:v>
                </c:pt>
                <c:pt idx="11">
                  <c:v>148.846381435887</c:v>
                </c:pt>
                <c:pt idx="12">
                  <c:v>151.2319973378647</c:v>
                </c:pt>
                <c:pt idx="13">
                  <c:v>153.87961592501409</c:v>
                </c:pt>
                <c:pt idx="14">
                  <c:v>155.87935007626291</c:v>
                </c:pt>
                <c:pt idx="15">
                  <c:v>158.43042949622051</c:v>
                </c:pt>
                <c:pt idx="16">
                  <c:v>160.59414783690221</c:v>
                </c:pt>
                <c:pt idx="17">
                  <c:v>162.08844839739211</c:v>
                </c:pt>
                <c:pt idx="18">
                  <c:v>163.4124889692153</c:v>
                </c:pt>
                <c:pt idx="19">
                  <c:v>165.22632292331329</c:v>
                </c:pt>
                <c:pt idx="20">
                  <c:v>166.46124525256661</c:v>
                </c:pt>
                <c:pt idx="21">
                  <c:v>167.3191761769628</c:v>
                </c:pt>
                <c:pt idx="22">
                  <c:v>168.16636712456639</c:v>
                </c:pt>
                <c:pt idx="23">
                  <c:v>169.2837742310108</c:v>
                </c:pt>
                <c:pt idx="24">
                  <c:v>170.4182493627298</c:v>
                </c:pt>
                <c:pt idx="25">
                  <c:v>171.36711124051291</c:v>
                </c:pt>
                <c:pt idx="26">
                  <c:v>172.6929186537046</c:v>
                </c:pt>
                <c:pt idx="27">
                  <c:v>173.9292657969109</c:v>
                </c:pt>
                <c:pt idx="28">
                  <c:v>175.48699512332419</c:v>
                </c:pt>
                <c:pt idx="29">
                  <c:v>176.46915902749689</c:v>
                </c:pt>
                <c:pt idx="30">
                  <c:v>178.13966625429001</c:v>
                </c:pt>
                <c:pt idx="31">
                  <c:v>179.2558580228266</c:v>
                </c:pt>
                <c:pt idx="32">
                  <c:v>180.68975233060149</c:v>
                </c:pt>
                <c:pt idx="33">
                  <c:v>182.4441320695247</c:v>
                </c:pt>
                <c:pt idx="34">
                  <c:v>183.96209379362409</c:v>
                </c:pt>
                <c:pt idx="35">
                  <c:v>185.05671361737009</c:v>
                </c:pt>
                <c:pt idx="36">
                  <c:v>186.73304738668119</c:v>
                </c:pt>
                <c:pt idx="37">
                  <c:v>188.27176311817109</c:v>
                </c:pt>
                <c:pt idx="38">
                  <c:v>189.97984662941491</c:v>
                </c:pt>
                <c:pt idx="39">
                  <c:v>191.3380404034273</c:v>
                </c:pt>
                <c:pt idx="40">
                  <c:v>193.2084027304027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coal</c:v>
                </c:pt>
              </c:strCache>
            </c:strRef>
          </c:tx>
          <c:spPr>
            <a:ln w="2857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157.62256275489659</c:v>
                </c:pt>
                <c:pt idx="1">
                  <c:v>166.08988328542111</c:v>
                </c:pt>
                <c:pt idx="2">
                  <c:v>171.28103480553511</c:v>
                </c:pt>
                <c:pt idx="3">
                  <c:v>173.22982177685651</c:v>
                </c:pt>
                <c:pt idx="4">
                  <c:v>172.29058344561059</c:v>
                </c:pt>
                <c:pt idx="5">
                  <c:v>166.6122793464404</c:v>
                </c:pt>
                <c:pt idx="6">
                  <c:v>157.45915777322389</c:v>
                </c:pt>
                <c:pt idx="7">
                  <c:v>161.9821051733239</c:v>
                </c:pt>
                <c:pt idx="8">
                  <c:v>166.32818295065229</c:v>
                </c:pt>
                <c:pt idx="9">
                  <c:v>165.43273291851739</c:v>
                </c:pt>
                <c:pt idx="10">
                  <c:v>155.6165409130071</c:v>
                </c:pt>
                <c:pt idx="11">
                  <c:v>161.85757408967089</c:v>
                </c:pt>
                <c:pt idx="12">
                  <c:v>162.3788376633677</c:v>
                </c:pt>
                <c:pt idx="13">
                  <c:v>160.80338093711811</c:v>
                </c:pt>
                <c:pt idx="14">
                  <c:v>159.43627654179929</c:v>
                </c:pt>
                <c:pt idx="15">
                  <c:v>157.77921935741821</c:v>
                </c:pt>
                <c:pt idx="16">
                  <c:v>157.57996616626679</c:v>
                </c:pt>
                <c:pt idx="17">
                  <c:v>156.86361734028989</c:v>
                </c:pt>
                <c:pt idx="18">
                  <c:v>156.59042862750829</c:v>
                </c:pt>
                <c:pt idx="19">
                  <c:v>156.1460010567211</c:v>
                </c:pt>
                <c:pt idx="20">
                  <c:v>155.83026565727329</c:v>
                </c:pt>
                <c:pt idx="21">
                  <c:v>156.9972823099821</c:v>
                </c:pt>
                <c:pt idx="22">
                  <c:v>158.3783977521116</c:v>
                </c:pt>
                <c:pt idx="23">
                  <c:v>159.56045040109859</c:v>
                </c:pt>
                <c:pt idx="24">
                  <c:v>161.0299129305063</c:v>
                </c:pt>
                <c:pt idx="25">
                  <c:v>162.25639718661449</c:v>
                </c:pt>
                <c:pt idx="26">
                  <c:v>163.40975831786091</c:v>
                </c:pt>
                <c:pt idx="27">
                  <c:v>164.57917842617749</c:v>
                </c:pt>
                <c:pt idx="28">
                  <c:v>165.67037323026349</c:v>
                </c:pt>
                <c:pt idx="29">
                  <c:v>166.99270278563509</c:v>
                </c:pt>
                <c:pt idx="30">
                  <c:v>168.29535933456839</c:v>
                </c:pt>
                <c:pt idx="31">
                  <c:v>169.50653982119761</c:v>
                </c:pt>
                <c:pt idx="32">
                  <c:v>170.7884303881159</c:v>
                </c:pt>
                <c:pt idx="33">
                  <c:v>172.0209657165318</c:v>
                </c:pt>
                <c:pt idx="34">
                  <c:v>173.2152905987312</c:v>
                </c:pt>
                <c:pt idx="35">
                  <c:v>174.40454283701879</c:v>
                </c:pt>
                <c:pt idx="36">
                  <c:v>174.9055751108956</c:v>
                </c:pt>
                <c:pt idx="37">
                  <c:v>175.392560985057</c:v>
                </c:pt>
                <c:pt idx="38">
                  <c:v>175.78230090726211</c:v>
                </c:pt>
                <c:pt idx="39">
                  <c:v>176.29542705142299</c:v>
                </c:pt>
                <c:pt idx="40">
                  <c:v>176.68609681077811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nuclear</c:v>
                </c:pt>
              </c:strCache>
            </c:strRef>
          </c:tx>
          <c:spPr>
            <a:ln w="28575" cap="rnd">
              <a:solidFill>
                <a:srgbClr val="A3334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27.38106997665405</c:v>
                </c:pt>
                <c:pt idx="1">
                  <c:v>26.248981300127031</c:v>
                </c:pt>
                <c:pt idx="2">
                  <c:v>24.478282608078</c:v>
                </c:pt>
                <c:pt idx="3">
                  <c:v>24.653926565673839</c:v>
                </c:pt>
                <c:pt idx="4">
                  <c:v>25.13937649060059</c:v>
                </c:pt>
                <c:pt idx="5">
                  <c:v>25.438884058837889</c:v>
                </c:pt>
                <c:pt idx="6">
                  <c:v>25.714081974426271</c:v>
                </c:pt>
                <c:pt idx="7">
                  <c:v>25.899316950500499</c:v>
                </c:pt>
                <c:pt idx="8">
                  <c:v>26.511910940612779</c:v>
                </c:pt>
                <c:pt idx="9">
                  <c:v>27.74348237745469</c:v>
                </c:pt>
                <c:pt idx="10">
                  <c:v>27.4998425021465</c:v>
                </c:pt>
                <c:pt idx="11">
                  <c:v>29.36150199864197</c:v>
                </c:pt>
                <c:pt idx="12">
                  <c:v>29.524843516639859</c:v>
                </c:pt>
                <c:pt idx="13">
                  <c:v>30.075160034637751</c:v>
                </c:pt>
                <c:pt idx="14">
                  <c:v>30.521075552635629</c:v>
                </c:pt>
                <c:pt idx="15">
                  <c:v>30.850759070633519</c:v>
                </c:pt>
                <c:pt idx="16">
                  <c:v>30.360544450179219</c:v>
                </c:pt>
                <c:pt idx="17">
                  <c:v>30.621827829724928</c:v>
                </c:pt>
                <c:pt idx="18">
                  <c:v>31.034300209270629</c:v>
                </c:pt>
                <c:pt idx="19">
                  <c:v>31.27936558881634</c:v>
                </c:pt>
                <c:pt idx="20">
                  <c:v>31.69603996836204</c:v>
                </c:pt>
                <c:pt idx="21">
                  <c:v>32.046881217090977</c:v>
                </c:pt>
                <c:pt idx="22">
                  <c:v>32.394423465819933</c:v>
                </c:pt>
                <c:pt idx="23">
                  <c:v>32.652394714548869</c:v>
                </c:pt>
                <c:pt idx="24">
                  <c:v>32.816090963277823</c:v>
                </c:pt>
                <c:pt idx="25">
                  <c:v>33.169471212006748</c:v>
                </c:pt>
                <c:pt idx="26">
                  <c:v>33.191555268409239</c:v>
                </c:pt>
                <c:pt idx="27">
                  <c:v>33.283675324811732</c:v>
                </c:pt>
                <c:pt idx="28">
                  <c:v>33.375791381214214</c:v>
                </c:pt>
                <c:pt idx="29">
                  <c:v>33.465704437616687</c:v>
                </c:pt>
                <c:pt idx="30">
                  <c:v>33.468321494019172</c:v>
                </c:pt>
                <c:pt idx="31">
                  <c:v>33.318679233401362</c:v>
                </c:pt>
                <c:pt idx="32">
                  <c:v>33.165413972783547</c:v>
                </c:pt>
                <c:pt idx="33">
                  <c:v>33.011813712165747</c:v>
                </c:pt>
                <c:pt idx="34">
                  <c:v>32.856978451547953</c:v>
                </c:pt>
                <c:pt idx="35">
                  <c:v>32.702803190930133</c:v>
                </c:pt>
                <c:pt idx="36">
                  <c:v>32.723535867830883</c:v>
                </c:pt>
                <c:pt idx="37">
                  <c:v>32.663399544731632</c:v>
                </c:pt>
                <c:pt idx="38">
                  <c:v>32.682451221632363</c:v>
                </c:pt>
                <c:pt idx="39">
                  <c:v>32.702081898533088</c:v>
                </c:pt>
                <c:pt idx="40">
                  <c:v>32.72320457543384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renewable energy (excluding biofuels)</c:v>
                </c:pt>
              </c:strCache>
            </c:strRef>
          </c:tx>
          <c:spPr>
            <a:ln w="2857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58.370384911559768</c:v>
                </c:pt>
                <c:pt idx="1">
                  <c:v>60.796677084312073</c:v>
                </c:pt>
                <c:pt idx="2">
                  <c:v>63.839049422533719</c:v>
                </c:pt>
                <c:pt idx="3">
                  <c:v>68.149666555726327</c:v>
                </c:pt>
                <c:pt idx="4">
                  <c:v>70.555452463476996</c:v>
                </c:pt>
                <c:pt idx="5">
                  <c:v>72.384639256650559</c:v>
                </c:pt>
                <c:pt idx="6">
                  <c:v>76.840510382296088</c:v>
                </c:pt>
                <c:pt idx="7">
                  <c:v>80.520445107288339</c:v>
                </c:pt>
                <c:pt idx="8">
                  <c:v>84.683534498466329</c:v>
                </c:pt>
                <c:pt idx="9">
                  <c:v>91.569250131780095</c:v>
                </c:pt>
                <c:pt idx="10">
                  <c:v>88.734027768515659</c:v>
                </c:pt>
                <c:pt idx="11">
                  <c:v>90.707388696229359</c:v>
                </c:pt>
                <c:pt idx="12">
                  <c:v>95.798989764743084</c:v>
                </c:pt>
                <c:pt idx="13">
                  <c:v>101.18518135352591</c:v>
                </c:pt>
                <c:pt idx="14">
                  <c:v>106.7045878553901</c:v>
                </c:pt>
                <c:pt idx="15">
                  <c:v>111.6987003225496</c:v>
                </c:pt>
                <c:pt idx="16">
                  <c:v>116.3534470643893</c:v>
                </c:pt>
                <c:pt idx="17">
                  <c:v>121.1753049396375</c:v>
                </c:pt>
                <c:pt idx="18">
                  <c:v>125.86761490215621</c:v>
                </c:pt>
                <c:pt idx="19">
                  <c:v>130.68598729088581</c:v>
                </c:pt>
                <c:pt idx="20">
                  <c:v>135.6411321568857</c:v>
                </c:pt>
                <c:pt idx="21">
                  <c:v>140.33971971974151</c:v>
                </c:pt>
                <c:pt idx="22">
                  <c:v>144.99281425708421</c:v>
                </c:pt>
                <c:pt idx="23">
                  <c:v>149.64887858204369</c:v>
                </c:pt>
                <c:pt idx="24">
                  <c:v>154.39404199636741</c:v>
                </c:pt>
                <c:pt idx="25">
                  <c:v>159.2521770630907</c:v>
                </c:pt>
                <c:pt idx="26">
                  <c:v>164.26824398830951</c:v>
                </c:pt>
                <c:pt idx="27">
                  <c:v>169.22672029443069</c:v>
                </c:pt>
                <c:pt idx="28">
                  <c:v>174.17588574403149</c:v>
                </c:pt>
                <c:pt idx="29">
                  <c:v>179.03481625602149</c:v>
                </c:pt>
                <c:pt idx="30">
                  <c:v>183.9136092364914</c:v>
                </c:pt>
                <c:pt idx="31">
                  <c:v>189.1599250676696</c:v>
                </c:pt>
                <c:pt idx="32">
                  <c:v>194.33441151633289</c:v>
                </c:pt>
                <c:pt idx="33">
                  <c:v>199.5562895936738</c:v>
                </c:pt>
                <c:pt idx="34">
                  <c:v>204.7666549865626</c:v>
                </c:pt>
                <c:pt idx="35">
                  <c:v>210.06817909309541</c:v>
                </c:pt>
                <c:pt idx="36">
                  <c:v>215.10256473021869</c:v>
                </c:pt>
                <c:pt idx="37">
                  <c:v>220.18528906597751</c:v>
                </c:pt>
                <c:pt idx="38">
                  <c:v>225.14953276501549</c:v>
                </c:pt>
                <c:pt idx="39">
                  <c:v>230.16200244338839</c:v>
                </c:pt>
                <c:pt idx="40">
                  <c:v>235.16419407560889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33456"/>
        <c:axId val="833334000"/>
      </c:lineChart>
      <c:catAx>
        <c:axId val="83333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3400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3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FFFFFF">
                <a:lumMod val="65000"/>
              </a:srgb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33456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45105900224013"/>
          <c:y val="6.3307237829622956E-2"/>
          <c:w val="0.7832893965177431"/>
          <c:h val="0.8234557971957369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population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1289.70796</c:v>
                </c:pt>
                <c:pt idx="1">
                  <c:v>1297.7829099999999</c:v>
                </c:pt>
                <c:pt idx="2">
                  <c:v>1305.9319399999999</c:v>
                </c:pt>
                <c:pt idx="3">
                  <c:v>1314.6047900000001</c:v>
                </c:pt>
                <c:pt idx="4">
                  <c:v>1323.2024699999999</c:v>
                </c:pt>
                <c:pt idx="5">
                  <c:v>1331.5810000000001</c:v>
                </c:pt>
                <c:pt idx="6">
                  <c:v>1340.0274999999999</c:v>
                </c:pt>
                <c:pt idx="7">
                  <c:v>1347.9089800000002</c:v>
                </c:pt>
                <c:pt idx="8">
                  <c:v>1355.32493</c:v>
                </c:pt>
                <c:pt idx="9">
                  <c:v>1362.33313</c:v>
                </c:pt>
                <c:pt idx="10">
                  <c:v>1368.51891</c:v>
                </c:pt>
                <c:pt idx="11">
                  <c:v>1374.1427299999998</c:v>
                </c:pt>
                <c:pt idx="12">
                  <c:v>1379.73513</c:v>
                </c:pt>
                <c:pt idx="13">
                  <c:v>1385.1487500000001</c:v>
                </c:pt>
                <c:pt idx="14">
                  <c:v>1390.4049500000001</c:v>
                </c:pt>
                <c:pt idx="15">
                  <c:v>1395.5885999999996</c:v>
                </c:pt>
                <c:pt idx="16">
                  <c:v>1400.7423199999998</c:v>
                </c:pt>
                <c:pt idx="17">
                  <c:v>1405.7525200000002</c:v>
                </c:pt>
                <c:pt idx="18">
                  <c:v>1410.6308800000004</c:v>
                </c:pt>
                <c:pt idx="19">
                  <c:v>1415.3952999999999</c:v>
                </c:pt>
                <c:pt idx="20">
                  <c:v>1420.0498300000002</c:v>
                </c:pt>
                <c:pt idx="21">
                  <c:v>1424.5220400000001</c:v>
                </c:pt>
                <c:pt idx="22">
                  <c:v>1428.8785300000004</c:v>
                </c:pt>
                <c:pt idx="23">
                  <c:v>1433.0924400000001</c:v>
                </c:pt>
                <c:pt idx="24">
                  <c:v>1437.13499</c:v>
                </c:pt>
                <c:pt idx="25">
                  <c:v>1440.9852799999994</c:v>
                </c:pt>
                <c:pt idx="26">
                  <c:v>1444.5845699999998</c:v>
                </c:pt>
                <c:pt idx="27">
                  <c:v>1448.0207999999998</c:v>
                </c:pt>
                <c:pt idx="28">
                  <c:v>1451.2953399999999</c:v>
                </c:pt>
                <c:pt idx="29">
                  <c:v>1454.4087199999999</c:v>
                </c:pt>
                <c:pt idx="30">
                  <c:v>1457.35869</c:v>
                </c:pt>
                <c:pt idx="31">
                  <c:v>1460.0825100000004</c:v>
                </c:pt>
                <c:pt idx="32">
                  <c:v>1462.6472800000001</c:v>
                </c:pt>
                <c:pt idx="33">
                  <c:v>1465.0551300000004</c:v>
                </c:pt>
                <c:pt idx="34">
                  <c:v>1467.31531</c:v>
                </c:pt>
                <c:pt idx="35">
                  <c:v>1469.4302199999993</c:v>
                </c:pt>
                <c:pt idx="36">
                  <c:v>1471.31619</c:v>
                </c:pt>
                <c:pt idx="37">
                  <c:v>1473.0429900000001</c:v>
                </c:pt>
                <c:pt idx="38">
                  <c:v>1474.6537699999999</c:v>
                </c:pt>
                <c:pt idx="39">
                  <c:v>1476.19173</c:v>
                </c:pt>
                <c:pt idx="40">
                  <c:v>1477.6887999999999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non-OECD population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5608.9691999999986</c:v>
                </c:pt>
                <c:pt idx="1">
                  <c:v>5683.5174999999999</c:v>
                </c:pt>
                <c:pt idx="2">
                  <c:v>5758.8019999999997</c:v>
                </c:pt>
                <c:pt idx="3">
                  <c:v>5833.6003000000001</c:v>
                </c:pt>
                <c:pt idx="4">
                  <c:v>5909.1348000000016</c:v>
                </c:pt>
                <c:pt idx="5">
                  <c:v>5982.3310000000001</c:v>
                </c:pt>
                <c:pt idx="6">
                  <c:v>6058.8263000000015</c:v>
                </c:pt>
                <c:pt idx="7">
                  <c:v>6136.3218000000015</c:v>
                </c:pt>
                <c:pt idx="8">
                  <c:v>6209.5591999999997</c:v>
                </c:pt>
                <c:pt idx="9">
                  <c:v>6283.1545999999998</c:v>
                </c:pt>
                <c:pt idx="10">
                  <c:v>6354.2635000000009</c:v>
                </c:pt>
                <c:pt idx="11">
                  <c:v>6428.0441999999985</c:v>
                </c:pt>
                <c:pt idx="12">
                  <c:v>6501.8449000000001</c:v>
                </c:pt>
                <c:pt idx="13">
                  <c:v>6574.4669000000004</c:v>
                </c:pt>
                <c:pt idx="14">
                  <c:v>6646.0142000000014</c:v>
                </c:pt>
                <c:pt idx="15">
                  <c:v>6716.4433000000008</c:v>
                </c:pt>
                <c:pt idx="16">
                  <c:v>6786.3679000000002</c:v>
                </c:pt>
                <c:pt idx="17">
                  <c:v>6855.1189000000004</c:v>
                </c:pt>
                <c:pt idx="18">
                  <c:v>6922.7849999999999</c:v>
                </c:pt>
                <c:pt idx="19">
                  <c:v>6989.4207999999999</c:v>
                </c:pt>
                <c:pt idx="20">
                  <c:v>7055.0888999999988</c:v>
                </c:pt>
                <c:pt idx="21">
                  <c:v>7120.3677000000016</c:v>
                </c:pt>
                <c:pt idx="22">
                  <c:v>7184.6896999999999</c:v>
                </c:pt>
                <c:pt idx="23">
                  <c:v>7247.9976000000015</c:v>
                </c:pt>
                <c:pt idx="24">
                  <c:v>7310.2438000000011</c:v>
                </c:pt>
                <c:pt idx="25">
                  <c:v>7371.3909999999996</c:v>
                </c:pt>
                <c:pt idx="26">
                  <c:v>7432.1201000000001</c:v>
                </c:pt>
                <c:pt idx="27">
                  <c:v>7491.7920000000013</c:v>
                </c:pt>
                <c:pt idx="28">
                  <c:v>7550.4228999999996</c:v>
                </c:pt>
                <c:pt idx="29">
                  <c:v>7608.0449999999992</c:v>
                </c:pt>
                <c:pt idx="30">
                  <c:v>7664.7371000000012</c:v>
                </c:pt>
                <c:pt idx="31">
                  <c:v>7720.5632999999989</c:v>
                </c:pt>
                <c:pt idx="32">
                  <c:v>7775.3527000000004</c:v>
                </c:pt>
                <c:pt idx="33">
                  <c:v>7829.1693999999998</c:v>
                </c:pt>
                <c:pt idx="34">
                  <c:v>7882.0514000000012</c:v>
                </c:pt>
                <c:pt idx="35">
                  <c:v>7934.0176000000001</c:v>
                </c:pt>
                <c:pt idx="36">
                  <c:v>7984.3381999999992</c:v>
                </c:pt>
                <c:pt idx="37">
                  <c:v>8033.6851999999999</c:v>
                </c:pt>
                <c:pt idx="38">
                  <c:v>8082.1628999999984</c:v>
                </c:pt>
                <c:pt idx="39">
                  <c:v>8129.89</c:v>
                </c:pt>
                <c:pt idx="40">
                  <c:v>8176.9195999999984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38896"/>
        <c:axId val="833317136"/>
      </c:scatterChart>
      <c:valAx>
        <c:axId val="833338896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17136"/>
        <c:crosses val="autoZero"/>
        <c:crossBetween val="midCat"/>
        <c:majorUnit val="10"/>
        <c:minorUnit val="10"/>
      </c:valAx>
      <c:valAx>
        <c:axId val="833317136"/>
        <c:scaling>
          <c:orientation val="minMax"/>
          <c:max val="9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38896"/>
        <c:crosses val="autoZero"/>
        <c:crossBetween val="midCat"/>
        <c:majorUnit val="10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58430196225475E-2"/>
          <c:y val="3.9702276107309482E-2"/>
          <c:w val="0.78537270341207344"/>
          <c:h val="0.865591927419748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Americas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28.27336200320962</c:v>
                </c:pt>
                <c:pt idx="1">
                  <c:v>28.6676541766447</c:v>
                </c:pt>
                <c:pt idx="2">
                  <c:v>29.330566135746881</c:v>
                </c:pt>
                <c:pt idx="3">
                  <c:v>28.874087505516641</c:v>
                </c:pt>
                <c:pt idx="4">
                  <c:v>29.634400633835508</c:v>
                </c:pt>
                <c:pt idx="5">
                  <c:v>30.565178865352426</c:v>
                </c:pt>
                <c:pt idx="6">
                  <c:v>30.829642135801798</c:v>
                </c:pt>
                <c:pt idx="7">
                  <c:v>31.460388663354713</c:v>
                </c:pt>
                <c:pt idx="8">
                  <c:v>32.326621628549617</c:v>
                </c:pt>
                <c:pt idx="9">
                  <c:v>32.881909827916381</c:v>
                </c:pt>
                <c:pt idx="10">
                  <c:v>34.347032694211535</c:v>
                </c:pt>
                <c:pt idx="11">
                  <c:v>35.351554827677703</c:v>
                </c:pt>
                <c:pt idx="12">
                  <c:v>34.167074157237366</c:v>
                </c:pt>
                <c:pt idx="13">
                  <c:v>34.588863529961046</c:v>
                </c:pt>
                <c:pt idx="14">
                  <c:v>34.878961337163986</c:v>
                </c:pt>
                <c:pt idx="15">
                  <c:v>35.182611836169819</c:v>
                </c:pt>
                <c:pt idx="16">
                  <c:v>35.471501256863306</c:v>
                </c:pt>
                <c:pt idx="17">
                  <c:v>35.804522719538092</c:v>
                </c:pt>
                <c:pt idx="18">
                  <c:v>36.146470523863123</c:v>
                </c:pt>
                <c:pt idx="19">
                  <c:v>36.499354058450685</c:v>
                </c:pt>
                <c:pt idx="20">
                  <c:v>36.886264710393121</c:v>
                </c:pt>
                <c:pt idx="21">
                  <c:v>37.314902947912415</c:v>
                </c:pt>
                <c:pt idx="22">
                  <c:v>37.759239077068173</c:v>
                </c:pt>
                <c:pt idx="23">
                  <c:v>38.227879815428253</c:v>
                </c:pt>
                <c:pt idx="24">
                  <c:v>38.718169985261675</c:v>
                </c:pt>
                <c:pt idx="25">
                  <c:v>39.221881397971643</c:v>
                </c:pt>
                <c:pt idx="26">
                  <c:v>39.726802900182065</c:v>
                </c:pt>
                <c:pt idx="27">
                  <c:v>40.234406717251673</c:v>
                </c:pt>
                <c:pt idx="28">
                  <c:v>40.756611933784448</c:v>
                </c:pt>
                <c:pt idx="29">
                  <c:v>41.30591075790143</c:v>
                </c:pt>
                <c:pt idx="30">
                  <c:v>41.854943098780581</c:v>
                </c:pt>
                <c:pt idx="31">
                  <c:v>42.427191553043308</c:v>
                </c:pt>
                <c:pt idx="32">
                  <c:v>43.022737143179519</c:v>
                </c:pt>
                <c:pt idx="33">
                  <c:v>43.627705842288215</c:v>
                </c:pt>
                <c:pt idx="34">
                  <c:v>44.242358359125284</c:v>
                </c:pt>
                <c:pt idx="35">
                  <c:v>44.872030358557147</c:v>
                </c:pt>
                <c:pt idx="36">
                  <c:v>45.495267449841251</c:v>
                </c:pt>
                <c:pt idx="37">
                  <c:v>46.129926921042092</c:v>
                </c:pt>
                <c:pt idx="38">
                  <c:v>46.783832805673967</c:v>
                </c:pt>
                <c:pt idx="39">
                  <c:v>47.443097125983762</c:v>
                </c:pt>
                <c:pt idx="40">
                  <c:v>48.103974113221916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OECD Average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24.64135904069321</c:v>
                </c:pt>
                <c:pt idx="1">
                  <c:v>24.873093605462877</c:v>
                </c:pt>
                <c:pt idx="2">
                  <c:v>25.13779470008215</c:v>
                </c:pt>
                <c:pt idx="3">
                  <c:v>24.985666832995488</c:v>
                </c:pt>
                <c:pt idx="4">
                  <c:v>25.435617649655686</c:v>
                </c:pt>
                <c:pt idx="5">
                  <c:v>26.15637426487762</c:v>
                </c:pt>
                <c:pt idx="6">
                  <c:v>26.579769818156716</c:v>
                </c:pt>
                <c:pt idx="7">
                  <c:v>27.014551902458575</c:v>
                </c:pt>
                <c:pt idx="8">
                  <c:v>27.568660380208602</c:v>
                </c:pt>
                <c:pt idx="9">
                  <c:v>27.972450688327609</c:v>
                </c:pt>
                <c:pt idx="10">
                  <c:v>28.478374332437973</c:v>
                </c:pt>
                <c:pt idx="11">
                  <c:v>28.893316416992583</c:v>
                </c:pt>
                <c:pt idx="12">
                  <c:v>28.623710479851304</c:v>
                </c:pt>
                <c:pt idx="13">
                  <c:v>28.97919880446053</c:v>
                </c:pt>
                <c:pt idx="14">
                  <c:v>29.278152382872342</c:v>
                </c:pt>
                <c:pt idx="15">
                  <c:v>29.569847446446619</c:v>
                </c:pt>
                <c:pt idx="16">
                  <c:v>29.842463815900135</c:v>
                </c:pt>
                <c:pt idx="17">
                  <c:v>30.132040595595015</c:v>
                </c:pt>
                <c:pt idx="18">
                  <c:v>30.419983433228111</c:v>
                </c:pt>
                <c:pt idx="19">
                  <c:v>30.723715841079876</c:v>
                </c:pt>
                <c:pt idx="20">
                  <c:v>31.042465601365549</c:v>
                </c:pt>
                <c:pt idx="21">
                  <c:v>31.375632489336567</c:v>
                </c:pt>
                <c:pt idx="22">
                  <c:v>31.711205010547683</c:v>
                </c:pt>
                <c:pt idx="23">
                  <c:v>32.063017511975715</c:v>
                </c:pt>
                <c:pt idx="24">
                  <c:v>32.42593028787087</c:v>
                </c:pt>
                <c:pt idx="25">
                  <c:v>32.801162271414739</c:v>
                </c:pt>
                <c:pt idx="26">
                  <c:v>33.177080106843462</c:v>
                </c:pt>
                <c:pt idx="27">
                  <c:v>33.554922001120438</c:v>
                </c:pt>
                <c:pt idx="28">
                  <c:v>33.941371299380037</c:v>
                </c:pt>
                <c:pt idx="29">
                  <c:v>34.34939320220797</c:v>
                </c:pt>
                <c:pt idx="30">
                  <c:v>34.752183074435848</c:v>
                </c:pt>
                <c:pt idx="31">
                  <c:v>35.171680811380988</c:v>
                </c:pt>
                <c:pt idx="32">
                  <c:v>35.60935552418352</c:v>
                </c:pt>
                <c:pt idx="33">
                  <c:v>36.051020141474126</c:v>
                </c:pt>
                <c:pt idx="34">
                  <c:v>36.506913432260177</c:v>
                </c:pt>
                <c:pt idx="35">
                  <c:v>36.980414762396819</c:v>
                </c:pt>
                <c:pt idx="36">
                  <c:v>37.445465070291917</c:v>
                </c:pt>
                <c:pt idx="37">
                  <c:v>37.920641406399149</c:v>
                </c:pt>
                <c:pt idx="38">
                  <c:v>38.414282831962666</c:v>
                </c:pt>
                <c:pt idx="39">
                  <c:v>38.916801139375046</c:v>
                </c:pt>
                <c:pt idx="40">
                  <c:v>39.427222430054286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Sheet1!$B$87</c:f>
              <c:strCache>
                <c:ptCount val="1"/>
                <c:pt idx="0">
                  <c:v>OECD Europe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Sheet1!$A$88:$A$128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Sheet1!$B$88:$B$128</c:f>
              <c:numCache>
                <c:formatCode>General</c:formatCode>
                <c:ptCount val="41"/>
                <c:pt idx="0">
                  <c:v>22.131574800286089</c:v>
                </c:pt>
                <c:pt idx="1">
                  <c:v>22.213528062023205</c:v>
                </c:pt>
                <c:pt idx="2">
                  <c:v>22.120991478789637</c:v>
                </c:pt>
                <c:pt idx="3">
                  <c:v>22.11884431649991</c:v>
                </c:pt>
                <c:pt idx="4">
                  <c:v>22.430322576481242</c:v>
                </c:pt>
                <c:pt idx="5">
                  <c:v>23.029741524513771</c:v>
                </c:pt>
                <c:pt idx="6">
                  <c:v>23.633907098936739</c:v>
                </c:pt>
                <c:pt idx="7">
                  <c:v>23.946872869239041</c:v>
                </c:pt>
                <c:pt idx="8">
                  <c:v>24.22703379125636</c:v>
                </c:pt>
                <c:pt idx="9">
                  <c:v>24.503275535504411</c:v>
                </c:pt>
                <c:pt idx="10">
                  <c:v>24.064222179600083</c:v>
                </c:pt>
                <c:pt idx="11">
                  <c:v>24.233142061685488</c:v>
                </c:pt>
                <c:pt idx="12">
                  <c:v>24.668624935799638</c:v>
                </c:pt>
                <c:pt idx="13">
                  <c:v>24.973324078948608</c:v>
                </c:pt>
                <c:pt idx="14">
                  <c:v>25.263167088593985</c:v>
                </c:pt>
                <c:pt idx="15">
                  <c:v>25.51933314816004</c:v>
                </c:pt>
                <c:pt idx="16">
                  <c:v>25.737615293428409</c:v>
                </c:pt>
                <c:pt idx="17">
                  <c:v>25.948631792948319</c:v>
                </c:pt>
                <c:pt idx="18">
                  <c:v>26.151608366994793</c:v>
                </c:pt>
                <c:pt idx="19">
                  <c:v>26.382793616890318</c:v>
                </c:pt>
                <c:pt idx="20">
                  <c:v>26.619514608890867</c:v>
                </c:pt>
                <c:pt idx="21">
                  <c:v>26.854060641099423</c:v>
                </c:pt>
                <c:pt idx="22">
                  <c:v>27.08381903009122</c:v>
                </c:pt>
                <c:pt idx="23">
                  <c:v>27.324215862549124</c:v>
                </c:pt>
                <c:pt idx="24">
                  <c:v>27.5678538992914</c:v>
                </c:pt>
                <c:pt idx="25">
                  <c:v>27.823296296796414</c:v>
                </c:pt>
                <c:pt idx="26">
                  <c:v>28.07981935387966</c:v>
                </c:pt>
                <c:pt idx="27">
                  <c:v>28.340234755083692</c:v>
                </c:pt>
                <c:pt idx="28">
                  <c:v>28.606943468073123</c:v>
                </c:pt>
                <c:pt idx="29">
                  <c:v>28.892683988946516</c:v>
                </c:pt>
                <c:pt idx="30">
                  <c:v>29.170113839771965</c:v>
                </c:pt>
                <c:pt idx="31">
                  <c:v>29.456969122991989</c:v>
                </c:pt>
                <c:pt idx="32">
                  <c:v>29.756327327099676</c:v>
                </c:pt>
                <c:pt idx="33">
                  <c:v>30.05412200716729</c:v>
                </c:pt>
                <c:pt idx="34">
                  <c:v>30.369767131081758</c:v>
                </c:pt>
                <c:pt idx="35">
                  <c:v>30.704059135918079</c:v>
                </c:pt>
                <c:pt idx="36">
                  <c:v>31.028141118405827</c:v>
                </c:pt>
                <c:pt idx="37">
                  <c:v>31.361337962736563</c:v>
                </c:pt>
                <c:pt idx="38">
                  <c:v>31.711168104681271</c:v>
                </c:pt>
                <c:pt idx="39">
                  <c:v>32.071686814837371</c:v>
                </c:pt>
                <c:pt idx="40">
                  <c:v>32.442889698139417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Sheet1!$B$130</c:f>
              <c:strCache>
                <c:ptCount val="1"/>
                <c:pt idx="0">
                  <c:v>OECD Asia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Sheet1!$A$131:$A$171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Sheet1!$B$131:$B$171</c:f>
              <c:numCache>
                <c:formatCode>General</c:formatCode>
                <c:ptCount val="41"/>
                <c:pt idx="0">
                  <c:v>22.215030682526319</c:v>
                </c:pt>
                <c:pt idx="1">
                  <c:v>22.395852467933725</c:v>
                </c:pt>
                <c:pt idx="2">
                  <c:v>22.567868387150853</c:v>
                </c:pt>
                <c:pt idx="3">
                  <c:v>22.758998003546154</c:v>
                </c:pt>
                <c:pt idx="4">
                  <c:v>22.739522928490143</c:v>
                </c:pt>
                <c:pt idx="5">
                  <c:v>23.198910005488568</c:v>
                </c:pt>
                <c:pt idx="6">
                  <c:v>23.489197259014503</c:v>
                </c:pt>
                <c:pt idx="7">
                  <c:v>23.687488034935164</c:v>
                </c:pt>
                <c:pt idx="8">
                  <c:v>24.118325529079986</c:v>
                </c:pt>
                <c:pt idx="9">
                  <c:v>24.416878863471116</c:v>
                </c:pt>
                <c:pt idx="10">
                  <c:v>24.907047881749765</c:v>
                </c:pt>
                <c:pt idx="11">
                  <c:v>24.307862441161181</c:v>
                </c:pt>
                <c:pt idx="12">
                  <c:v>24.470633825485695</c:v>
                </c:pt>
                <c:pt idx="13">
                  <c:v>24.695999909197713</c:v>
                </c:pt>
                <c:pt idx="14">
                  <c:v>24.955259192597012</c:v>
                </c:pt>
                <c:pt idx="15">
                  <c:v>25.224620396272432</c:v>
                </c:pt>
                <c:pt idx="16">
                  <c:v>25.515701644093497</c:v>
                </c:pt>
                <c:pt idx="17">
                  <c:v>25.815278698258702</c:v>
                </c:pt>
                <c:pt idx="18">
                  <c:v>26.100634093168733</c:v>
                </c:pt>
                <c:pt idx="19">
                  <c:v>26.379129794080793</c:v>
                </c:pt>
                <c:pt idx="20">
                  <c:v>26.643428363699329</c:v>
                </c:pt>
                <c:pt idx="21">
                  <c:v>26.890681804481392</c:v>
                </c:pt>
                <c:pt idx="22">
                  <c:v>27.119833180202065</c:v>
                </c:pt>
                <c:pt idx="23">
                  <c:v>27.35498926753213</c:v>
                </c:pt>
                <c:pt idx="24">
                  <c:v>27.589716611429214</c:v>
                </c:pt>
                <c:pt idx="25">
                  <c:v>27.832014036436508</c:v>
                </c:pt>
                <c:pt idx="26">
                  <c:v>28.071657626724519</c:v>
                </c:pt>
                <c:pt idx="27">
                  <c:v>28.302183355493852</c:v>
                </c:pt>
                <c:pt idx="28">
                  <c:v>28.52645268882225</c:v>
                </c:pt>
                <c:pt idx="29">
                  <c:v>28.759115804718089</c:v>
                </c:pt>
                <c:pt idx="30">
                  <c:v>28.976243314571263</c:v>
                </c:pt>
                <c:pt idx="31">
                  <c:v>29.209628529694989</c:v>
                </c:pt>
                <c:pt idx="32">
                  <c:v>29.457631292933282</c:v>
                </c:pt>
                <c:pt idx="33">
                  <c:v>29.704234435365152</c:v>
                </c:pt>
                <c:pt idx="34">
                  <c:v>29.9637772301156</c:v>
                </c:pt>
                <c:pt idx="35">
                  <c:v>30.241101091217512</c:v>
                </c:pt>
                <c:pt idx="36">
                  <c:v>30.506046817876481</c:v>
                </c:pt>
                <c:pt idx="37">
                  <c:v>30.7744259924003</c:v>
                </c:pt>
                <c:pt idx="38">
                  <c:v>31.057976497202585</c:v>
                </c:pt>
                <c:pt idx="39">
                  <c:v>31.349329124188458</c:v>
                </c:pt>
                <c:pt idx="40">
                  <c:v>31.653317173015896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Sheet1!$B$173</c:f>
              <c:strCache>
                <c:ptCount val="1"/>
                <c:pt idx="0">
                  <c:v>Non-OECD Americas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Sheet1!$A$174:$A$214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Sheet1!$B$174:$B$214</c:f>
              <c:numCache>
                <c:formatCode>General</c:formatCode>
                <c:ptCount val="41"/>
                <c:pt idx="0">
                  <c:v>7.3398879970350457</c:v>
                </c:pt>
                <c:pt idx="1">
                  <c:v>7.6500672798560538</c:v>
                </c:pt>
                <c:pt idx="2">
                  <c:v>7.6695294487853127</c:v>
                </c:pt>
                <c:pt idx="3">
                  <c:v>7.86104830387485</c:v>
                </c:pt>
                <c:pt idx="4">
                  <c:v>7.6926109536913998</c:v>
                </c:pt>
                <c:pt idx="5">
                  <c:v>7.3200980273270817</c:v>
                </c:pt>
                <c:pt idx="6">
                  <c:v>6.9634967339411915</c:v>
                </c:pt>
                <c:pt idx="7">
                  <c:v>7.0447581390091871</c:v>
                </c:pt>
                <c:pt idx="8">
                  <c:v>7.0688518980830652</c:v>
                </c:pt>
                <c:pt idx="9">
                  <c:v>6.9962771971123114</c:v>
                </c:pt>
                <c:pt idx="10">
                  <c:v>6.5631196032502963</c:v>
                </c:pt>
                <c:pt idx="11">
                  <c:v>6.3823536963999352</c:v>
                </c:pt>
                <c:pt idx="12">
                  <c:v>6.636792086522016</c:v>
                </c:pt>
                <c:pt idx="13">
                  <c:v>6.7205351168549869</c:v>
                </c:pt>
                <c:pt idx="14">
                  <c:v>6.8091850526827686</c:v>
                </c:pt>
                <c:pt idx="15">
                  <c:v>6.923385884541859</c:v>
                </c:pt>
                <c:pt idx="16">
                  <c:v>7.0369843883588867</c:v>
                </c:pt>
                <c:pt idx="17">
                  <c:v>7.15134331796658</c:v>
                </c:pt>
                <c:pt idx="18">
                  <c:v>7.2637621788735141</c:v>
                </c:pt>
                <c:pt idx="19">
                  <c:v>7.3770618532830445</c:v>
                </c:pt>
                <c:pt idx="20">
                  <c:v>7.4900138963409839</c:v>
                </c:pt>
                <c:pt idx="21">
                  <c:v>7.5713966307847427</c:v>
                </c:pt>
                <c:pt idx="22">
                  <c:v>7.6507979268956907</c:v>
                </c:pt>
                <c:pt idx="23">
                  <c:v>7.7264670473342214</c:v>
                </c:pt>
                <c:pt idx="24">
                  <c:v>7.8001301088932262</c:v>
                </c:pt>
                <c:pt idx="25">
                  <c:v>7.8684948699257422</c:v>
                </c:pt>
                <c:pt idx="26">
                  <c:v>7.9342913160485704</c:v>
                </c:pt>
                <c:pt idx="27">
                  <c:v>7.9958486063896634</c:v>
                </c:pt>
                <c:pt idx="28">
                  <c:v>8.0540598888185624</c:v>
                </c:pt>
                <c:pt idx="29">
                  <c:v>8.1109134665281051</c:v>
                </c:pt>
                <c:pt idx="30">
                  <c:v>8.1659677173812746</c:v>
                </c:pt>
                <c:pt idx="31">
                  <c:v>8.2217532107872291</c:v>
                </c:pt>
                <c:pt idx="32">
                  <c:v>8.2771356486591205</c:v>
                </c:pt>
                <c:pt idx="33">
                  <c:v>8.3318919000185616</c:v>
                </c:pt>
                <c:pt idx="34">
                  <c:v>8.3854598030033376</c:v>
                </c:pt>
                <c:pt idx="35">
                  <c:v>8.4387129012794997</c:v>
                </c:pt>
                <c:pt idx="36">
                  <c:v>8.4932587480491133</c:v>
                </c:pt>
                <c:pt idx="37">
                  <c:v>8.5474296163611054</c:v>
                </c:pt>
                <c:pt idx="38">
                  <c:v>8.6014359189072174</c:v>
                </c:pt>
                <c:pt idx="39">
                  <c:v>8.6544082960027904</c:v>
                </c:pt>
                <c:pt idx="40">
                  <c:v>8.7057548244292473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Sheet1!$B$216</c:f>
              <c:strCache>
                <c:ptCount val="1"/>
                <c:pt idx="0">
                  <c:v>Non-OECD Average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Sheet1!$A$217:$A$257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Sheet1!$B$217:$B$257</c:f>
              <c:numCache>
                <c:formatCode>General</c:formatCode>
                <c:ptCount val="41"/>
                <c:pt idx="0">
                  <c:v>4.304831590089675</c:v>
                </c:pt>
                <c:pt idx="1">
                  <c:v>4.5957252704861027</c:v>
                </c:pt>
                <c:pt idx="2">
                  <c:v>4.8869397662916709</c:v>
                </c:pt>
                <c:pt idx="3">
                  <c:v>5.1020205309575299</c:v>
                </c:pt>
                <c:pt idx="4">
                  <c:v>5.245229843123564</c:v>
                </c:pt>
                <c:pt idx="5">
                  <c:v>5.3746959003104315</c:v>
                </c:pt>
                <c:pt idx="6">
                  <c:v>5.5062266597740237</c:v>
                </c:pt>
                <c:pt idx="7">
                  <c:v>5.756863533460713</c:v>
                </c:pt>
                <c:pt idx="8">
                  <c:v>6.0073114690653098</c:v>
                </c:pt>
                <c:pt idx="9">
                  <c:v>6.2196526088980848</c:v>
                </c:pt>
                <c:pt idx="10">
                  <c:v>6.0157024649670277</c:v>
                </c:pt>
                <c:pt idx="11">
                  <c:v>6.3496865967411988</c:v>
                </c:pt>
                <c:pt idx="12">
                  <c:v>6.6431814299353684</c:v>
                </c:pt>
                <c:pt idx="13">
                  <c:v>6.8973902811800603</c:v>
                </c:pt>
                <c:pt idx="14">
                  <c:v>7.1604959706526063</c:v>
                </c:pt>
                <c:pt idx="15">
                  <c:v>7.4261008947994824</c:v>
                </c:pt>
                <c:pt idx="16">
                  <c:v>7.6897569022156924</c:v>
                </c:pt>
                <c:pt idx="17">
                  <c:v>7.960305254515716</c:v>
                </c:pt>
                <c:pt idx="18">
                  <c:v>8.2337932060579657</c:v>
                </c:pt>
                <c:pt idx="19">
                  <c:v>8.5139377500350264</c:v>
                </c:pt>
                <c:pt idx="20">
                  <c:v>8.7932461488897768</c:v>
                </c:pt>
                <c:pt idx="21">
                  <c:v>9.0711037296571089</c:v>
                </c:pt>
                <c:pt idx="22">
                  <c:v>9.3460776879480232</c:v>
                </c:pt>
                <c:pt idx="23">
                  <c:v>9.6232248338492834</c:v>
                </c:pt>
                <c:pt idx="24">
                  <c:v>9.8953152561067768</c:v>
                </c:pt>
                <c:pt idx="25">
                  <c:v>10.167626720655573</c:v>
                </c:pt>
                <c:pt idx="26">
                  <c:v>10.436228768692798</c:v>
                </c:pt>
                <c:pt idx="27">
                  <c:v>10.7029449562935</c:v>
                </c:pt>
                <c:pt idx="28">
                  <c:v>10.970860850721353</c:v>
                </c:pt>
                <c:pt idx="29">
                  <c:v>11.244260384895201</c:v>
                </c:pt>
                <c:pt idx="30">
                  <c:v>11.509994256684942</c:v>
                </c:pt>
                <c:pt idx="31">
                  <c:v>11.78116161550026</c:v>
                </c:pt>
                <c:pt idx="32">
                  <c:v>12.057701639695392</c:v>
                </c:pt>
                <c:pt idx="33">
                  <c:v>12.334819706417388</c:v>
                </c:pt>
                <c:pt idx="34">
                  <c:v>12.617553344044417</c:v>
                </c:pt>
                <c:pt idx="35">
                  <c:v>12.904903563611962</c:v>
                </c:pt>
                <c:pt idx="36">
                  <c:v>13.180936022975578</c:v>
                </c:pt>
                <c:pt idx="37">
                  <c:v>13.456719215236362</c:v>
                </c:pt>
                <c:pt idx="38">
                  <c:v>13.734504039754011</c:v>
                </c:pt>
                <c:pt idx="39">
                  <c:v>14.009373435556938</c:v>
                </c:pt>
                <c:pt idx="40">
                  <c:v>14.281561848792059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Sheet1!$B$259</c:f>
              <c:strCache>
                <c:ptCount val="1"/>
                <c:pt idx="0">
                  <c:v>Non-OECD Europe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Sheet1!$A$260:$A$300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Sheet1!$B$260:$B$300</c:f>
              <c:numCache>
                <c:formatCode>General</c:formatCode>
                <c:ptCount val="41"/>
                <c:pt idx="0">
                  <c:v>10.134529725391792</c:v>
                </c:pt>
                <c:pt idx="1">
                  <c:v>10.418264044279367</c:v>
                </c:pt>
                <c:pt idx="2">
                  <c:v>11.046754371733943</c:v>
                </c:pt>
                <c:pt idx="3">
                  <c:v>11.353778168683087</c:v>
                </c:pt>
                <c:pt idx="4">
                  <c:v>11.038788880761134</c:v>
                </c:pt>
                <c:pt idx="5">
                  <c:v>10.726206104073055</c:v>
                </c:pt>
                <c:pt idx="6">
                  <c:v>10.494374545101008</c:v>
                </c:pt>
                <c:pt idx="7">
                  <c:v>10.722959494473306</c:v>
                </c:pt>
                <c:pt idx="8">
                  <c:v>10.933829673193976</c:v>
                </c:pt>
                <c:pt idx="9">
                  <c:v>11.161213545582648</c:v>
                </c:pt>
                <c:pt idx="10">
                  <c:v>11.001081066547114</c:v>
                </c:pt>
                <c:pt idx="11">
                  <c:v>11.614436114627132</c:v>
                </c:pt>
                <c:pt idx="12">
                  <c:v>12.052348324470513</c:v>
                </c:pt>
                <c:pt idx="13">
                  <c:v>12.421564614454585</c:v>
                </c:pt>
                <c:pt idx="14">
                  <c:v>12.759294570278161</c:v>
                </c:pt>
                <c:pt idx="15">
                  <c:v>13.07774282136562</c:v>
                </c:pt>
                <c:pt idx="16">
                  <c:v>13.377348662749924</c:v>
                </c:pt>
                <c:pt idx="17">
                  <c:v>13.687202894986882</c:v>
                </c:pt>
                <c:pt idx="18">
                  <c:v>14.013949577435028</c:v>
                </c:pt>
                <c:pt idx="19">
                  <c:v>14.364137258104003</c:v>
                </c:pt>
                <c:pt idx="20">
                  <c:v>14.705678908259669</c:v>
                </c:pt>
                <c:pt idx="21">
                  <c:v>15.035507145103246</c:v>
                </c:pt>
                <c:pt idx="22">
                  <c:v>15.396800667216858</c:v>
                </c:pt>
                <c:pt idx="23">
                  <c:v>15.774334388680311</c:v>
                </c:pt>
                <c:pt idx="24">
                  <c:v>16.156995443580808</c:v>
                </c:pt>
                <c:pt idx="25">
                  <c:v>16.544582349362063</c:v>
                </c:pt>
                <c:pt idx="26">
                  <c:v>16.928375241756953</c:v>
                </c:pt>
                <c:pt idx="27">
                  <c:v>17.305146204660581</c:v>
                </c:pt>
                <c:pt idx="28">
                  <c:v>17.680770614617458</c:v>
                </c:pt>
                <c:pt idx="29">
                  <c:v>18.056245182615157</c:v>
                </c:pt>
                <c:pt idx="30">
                  <c:v>18.439819682913772</c:v>
                </c:pt>
                <c:pt idx="31">
                  <c:v>18.820136656476212</c:v>
                </c:pt>
                <c:pt idx="32">
                  <c:v>19.196287103722643</c:v>
                </c:pt>
                <c:pt idx="33">
                  <c:v>19.580307575208369</c:v>
                </c:pt>
                <c:pt idx="34">
                  <c:v>19.977186591495784</c:v>
                </c:pt>
                <c:pt idx="35">
                  <c:v>20.379223489892123</c:v>
                </c:pt>
                <c:pt idx="36">
                  <c:v>20.789898314097108</c:v>
                </c:pt>
                <c:pt idx="37">
                  <c:v>21.213067377918303</c:v>
                </c:pt>
                <c:pt idx="38">
                  <c:v>21.640563094204239</c:v>
                </c:pt>
                <c:pt idx="39">
                  <c:v>22.077521893784162</c:v>
                </c:pt>
                <c:pt idx="40">
                  <c:v>22.532253902816695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Sheet1!$B$302</c:f>
              <c:strCache>
                <c:ptCount val="1"/>
                <c:pt idx="0">
                  <c:v>Non-OECD Asia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Sheet1!$A$303:$A$343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Sheet1!$B$303:$B$343</c:f>
              <c:numCache>
                <c:formatCode>General</c:formatCode>
                <c:ptCount val="41"/>
                <c:pt idx="0">
                  <c:v>4.2587778355473969</c:v>
                </c:pt>
                <c:pt idx="1">
                  <c:v>4.5969783514790477</c:v>
                </c:pt>
                <c:pt idx="2">
                  <c:v>4.9861422673434852</c:v>
                </c:pt>
                <c:pt idx="3">
                  <c:v>5.3266975334705373</c:v>
                </c:pt>
                <c:pt idx="4">
                  <c:v>5.5874385429967344</c:v>
                </c:pt>
                <c:pt idx="5">
                  <c:v>5.8786585070744994</c:v>
                </c:pt>
                <c:pt idx="6">
                  <c:v>6.1724254219901935</c:v>
                </c:pt>
                <c:pt idx="7">
                  <c:v>6.5451870474128251</c:v>
                </c:pt>
                <c:pt idx="8">
                  <c:v>6.9154177145712659</c:v>
                </c:pt>
                <c:pt idx="9">
                  <c:v>7.2098939663841897</c:v>
                </c:pt>
                <c:pt idx="10">
                  <c:v>7.0777233574134026</c:v>
                </c:pt>
                <c:pt idx="11">
                  <c:v>7.6303455497225272</c:v>
                </c:pt>
                <c:pt idx="12">
                  <c:v>8.064930348368474</c:v>
                </c:pt>
                <c:pt idx="13">
                  <c:v>8.4565085888664679</c:v>
                </c:pt>
                <c:pt idx="14">
                  <c:v>8.8596668592335863</c:v>
                </c:pt>
                <c:pt idx="15">
                  <c:v>9.2731637329939129</c:v>
                </c:pt>
                <c:pt idx="16">
                  <c:v>9.691953608809369</c:v>
                </c:pt>
                <c:pt idx="17">
                  <c:v>10.125002007674469</c:v>
                </c:pt>
                <c:pt idx="18">
                  <c:v>10.565188989513819</c:v>
                </c:pt>
                <c:pt idx="19">
                  <c:v>11.017975906995083</c:v>
                </c:pt>
                <c:pt idx="20">
                  <c:v>11.473991109820449</c:v>
                </c:pt>
                <c:pt idx="21">
                  <c:v>11.939662815406917</c:v>
                </c:pt>
                <c:pt idx="22">
                  <c:v>12.401451881392804</c:v>
                </c:pt>
                <c:pt idx="23">
                  <c:v>12.869792488481334</c:v>
                </c:pt>
                <c:pt idx="24">
                  <c:v>13.333142821707032</c:v>
                </c:pt>
                <c:pt idx="25">
                  <c:v>13.800604860408052</c:v>
                </c:pt>
                <c:pt idx="26">
                  <c:v>14.269456002766498</c:v>
                </c:pt>
                <c:pt idx="27">
                  <c:v>14.739894631477915</c:v>
                </c:pt>
                <c:pt idx="28">
                  <c:v>15.216678585808122</c:v>
                </c:pt>
                <c:pt idx="29">
                  <c:v>15.707113783415942</c:v>
                </c:pt>
                <c:pt idx="30">
                  <c:v>16.187552947660777</c:v>
                </c:pt>
                <c:pt idx="31">
                  <c:v>16.685516197389457</c:v>
                </c:pt>
                <c:pt idx="32">
                  <c:v>17.198040102442825</c:v>
                </c:pt>
                <c:pt idx="33">
                  <c:v>17.715878667588754</c:v>
                </c:pt>
                <c:pt idx="34">
                  <c:v>18.247843032461187</c:v>
                </c:pt>
                <c:pt idx="35">
                  <c:v>18.792814833312971</c:v>
                </c:pt>
                <c:pt idx="36">
                  <c:v>19.323516660091165</c:v>
                </c:pt>
                <c:pt idx="37">
                  <c:v>19.85733579972074</c:v>
                </c:pt>
                <c:pt idx="38">
                  <c:v>20.399276411678869</c:v>
                </c:pt>
                <c:pt idx="39">
                  <c:v>20.940274258682177</c:v>
                </c:pt>
                <c:pt idx="40">
                  <c:v>21.47962128748841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Sheet1!$B$345</c:f>
              <c:strCache>
                <c:ptCount val="1"/>
                <c:pt idx="0">
                  <c:v>Middle East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Sheet1!$A$346:$A$386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Sheet1!$B$346:$B$386</c:f>
              <c:numCache>
                <c:formatCode>General</c:formatCode>
                <c:ptCount val="41"/>
                <c:pt idx="0">
                  <c:v>4.2144364440703495</c:v>
                </c:pt>
                <c:pt idx="1">
                  <c:v>4.2032422149621613</c:v>
                </c:pt>
                <c:pt idx="2">
                  <c:v>4.3377055789660357</c:v>
                </c:pt>
                <c:pt idx="3">
                  <c:v>4.1964550823950928</c:v>
                </c:pt>
                <c:pt idx="4">
                  <c:v>4.2454285957191109</c:v>
                </c:pt>
                <c:pt idx="5">
                  <c:v>4.2755860939476271</c:v>
                </c:pt>
                <c:pt idx="6">
                  <c:v>4.1466051478922337</c:v>
                </c:pt>
                <c:pt idx="7">
                  <c:v>4.4029811382922137</c:v>
                </c:pt>
                <c:pt idx="8">
                  <c:v>4.5920078130194586</c:v>
                </c:pt>
                <c:pt idx="9">
                  <c:v>4.7468378731683041</c:v>
                </c:pt>
                <c:pt idx="10">
                  <c:v>4.4457496263306142</c:v>
                </c:pt>
                <c:pt idx="11">
                  <c:v>4.3825746110746655</c:v>
                </c:pt>
                <c:pt idx="12">
                  <c:v>4.4143495299145163</c:v>
                </c:pt>
                <c:pt idx="13">
                  <c:v>4.4413511519247608</c:v>
                </c:pt>
                <c:pt idx="14">
                  <c:v>4.5463461169687323</c:v>
                </c:pt>
                <c:pt idx="15">
                  <c:v>4.6119037955318136</c:v>
                </c:pt>
                <c:pt idx="16">
                  <c:v>4.6757379140798827</c:v>
                </c:pt>
                <c:pt idx="17">
                  <c:v>4.7316266333412988</c:v>
                </c:pt>
                <c:pt idx="18">
                  <c:v>4.7823497104762103</c:v>
                </c:pt>
                <c:pt idx="19">
                  <c:v>4.8279889150458519</c:v>
                </c:pt>
                <c:pt idx="20">
                  <c:v>4.8697180202255934</c:v>
                </c:pt>
                <c:pt idx="21">
                  <c:v>4.9102715558448526</c:v>
                </c:pt>
                <c:pt idx="22">
                  <c:v>4.9504727985407078</c:v>
                </c:pt>
                <c:pt idx="23">
                  <c:v>4.9860103469366388</c:v>
                </c:pt>
                <c:pt idx="24">
                  <c:v>5.0202560989378622</c:v>
                </c:pt>
                <c:pt idx="25">
                  <c:v>5.0516158291289583</c:v>
                </c:pt>
                <c:pt idx="26">
                  <c:v>5.0921046343402567</c:v>
                </c:pt>
                <c:pt idx="27">
                  <c:v>5.1325778218525624</c:v>
                </c:pt>
                <c:pt idx="28">
                  <c:v>5.1725312350182611</c:v>
                </c:pt>
                <c:pt idx="29">
                  <c:v>5.2088626903650592</c:v>
                </c:pt>
                <c:pt idx="30">
                  <c:v>5.249655391627809</c:v>
                </c:pt>
                <c:pt idx="31">
                  <c:v>5.2909971577494064</c:v>
                </c:pt>
                <c:pt idx="32">
                  <c:v>5.3289216346206461</c:v>
                </c:pt>
                <c:pt idx="33">
                  <c:v>5.3677183392606098</c:v>
                </c:pt>
                <c:pt idx="34">
                  <c:v>5.4035115828627083</c:v>
                </c:pt>
                <c:pt idx="35">
                  <c:v>5.4331607439662326</c:v>
                </c:pt>
                <c:pt idx="36">
                  <c:v>5.4695825067243922</c:v>
                </c:pt>
                <c:pt idx="37">
                  <c:v>5.5044907676544179</c:v>
                </c:pt>
                <c:pt idx="38">
                  <c:v>5.5345488270663035</c:v>
                </c:pt>
                <c:pt idx="39">
                  <c:v>5.5630404011934651</c:v>
                </c:pt>
                <c:pt idx="40">
                  <c:v>5.5903783260011748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Sheet1!$B$388</c:f>
              <c:strCache>
                <c:ptCount val="1"/>
                <c:pt idx="0">
                  <c:v>Africa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Sheet1!$A$389:$A$429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Sheet1!$B$389:$B$429</c:f>
              <c:numCache>
                <c:formatCode>General</c:formatCode>
                <c:ptCount val="41"/>
                <c:pt idx="0">
                  <c:v>1.322260665312341</c:v>
                </c:pt>
                <c:pt idx="1">
                  <c:v>1.5709319210563466</c:v>
                </c:pt>
                <c:pt idx="2">
                  <c:v>1.6190015459823774</c:v>
                </c:pt>
                <c:pt idx="3">
                  <c:v>1.5318712610167191</c:v>
                </c:pt>
                <c:pt idx="4">
                  <c:v>1.6299358038031126</c:v>
                </c:pt>
                <c:pt idx="5">
                  <c:v>1.6489585648723215</c:v>
                </c:pt>
                <c:pt idx="6">
                  <c:v>1.6708482432620715</c:v>
                </c:pt>
                <c:pt idx="7">
                  <c:v>1.6733878247331331</c:v>
                </c:pt>
                <c:pt idx="8">
                  <c:v>1.7290329454611206</c:v>
                </c:pt>
                <c:pt idx="9">
                  <c:v>1.8755091533450996</c:v>
                </c:pt>
                <c:pt idx="10">
                  <c:v>1.6196523442752051</c:v>
                </c:pt>
                <c:pt idx="11">
                  <c:v>1.5744719122681845</c:v>
                </c:pt>
                <c:pt idx="12">
                  <c:v>1.5788633136367396</c:v>
                </c:pt>
                <c:pt idx="13">
                  <c:v>1.6086212489514427</c:v>
                </c:pt>
                <c:pt idx="14">
                  <c:v>1.6439954279074993</c:v>
                </c:pt>
                <c:pt idx="15">
                  <c:v>1.6743911538873786</c:v>
                </c:pt>
                <c:pt idx="16">
                  <c:v>1.7033712825464746</c:v>
                </c:pt>
                <c:pt idx="17">
                  <c:v>1.7319512508285519</c:v>
                </c:pt>
                <c:pt idx="18">
                  <c:v>1.7610769608264902</c:v>
                </c:pt>
                <c:pt idx="19">
                  <c:v>1.7905334542148705</c:v>
                </c:pt>
                <c:pt idx="20">
                  <c:v>1.8197099407809494</c:v>
                </c:pt>
                <c:pt idx="21">
                  <c:v>1.8479487412133251</c:v>
                </c:pt>
                <c:pt idx="22">
                  <c:v>1.8775033980267788</c:v>
                </c:pt>
                <c:pt idx="23">
                  <c:v>1.9080233009619911</c:v>
                </c:pt>
                <c:pt idx="24">
                  <c:v>1.9392832499955202</c:v>
                </c:pt>
                <c:pt idx="25">
                  <c:v>1.9720835791408857</c:v>
                </c:pt>
                <c:pt idx="26">
                  <c:v>2.004153886751364</c:v>
                </c:pt>
                <c:pt idx="27">
                  <c:v>2.0371760894783151</c:v>
                </c:pt>
                <c:pt idx="28">
                  <c:v>2.0711963887744815</c:v>
                </c:pt>
                <c:pt idx="29">
                  <c:v>2.1063712631944935</c:v>
                </c:pt>
                <c:pt idx="30">
                  <c:v>2.1420441034179922</c:v>
                </c:pt>
                <c:pt idx="31">
                  <c:v>2.1764104451669626</c:v>
                </c:pt>
                <c:pt idx="32">
                  <c:v>2.2112414014804669</c:v>
                </c:pt>
                <c:pt idx="33">
                  <c:v>2.2458981425790121</c:v>
                </c:pt>
                <c:pt idx="34">
                  <c:v>2.2807149645946625</c:v>
                </c:pt>
                <c:pt idx="35">
                  <c:v>2.3162659819957456</c:v>
                </c:pt>
                <c:pt idx="36">
                  <c:v>2.3516380917033013</c:v>
                </c:pt>
                <c:pt idx="37">
                  <c:v>2.3887499880048959</c:v>
                </c:pt>
                <c:pt idx="38">
                  <c:v>2.4275824079253931</c:v>
                </c:pt>
                <c:pt idx="39">
                  <c:v>2.467453239884041</c:v>
                </c:pt>
                <c:pt idx="40">
                  <c:v>2.50931966333343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29104"/>
        <c:axId val="833335088"/>
      </c:scatterChart>
      <c:valAx>
        <c:axId val="833329104"/>
        <c:scaling>
          <c:orientation val="minMax"/>
          <c:max val="2050"/>
          <c:min val="20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35088"/>
        <c:crossesAt val="0"/>
        <c:crossBetween val="midCat"/>
        <c:majorUnit val="10"/>
      </c:valAx>
      <c:valAx>
        <c:axId val="833335088"/>
        <c:scaling>
          <c:orientation val="minMax"/>
          <c:max val="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low"/>
        <c:spPr>
          <a:noFill/>
          <a:ln w="12700" cap="rnd" cmpd="sng" algn="ctr">
            <a:noFill/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29104"/>
        <c:crossesAt val="2020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486449926612273E-2"/>
          <c:y val="3.0737277386295465E-2"/>
          <c:w val="0.73094749360719879"/>
          <c:h val="0.8749382284765214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maximum</c:v>
                </c:pt>
              </c:strCache>
            </c:strRef>
          </c:tx>
          <c:spPr>
            <a:ln w="28575" cap="rnd">
              <a:solidFill>
                <a:schemeClr val="tx2">
                  <a:lumMod val="25000"/>
                  <a:lumOff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1</c:v>
                </c:pt>
                <c:pt idx="1">
                  <c:v>1.0083757662419506</c:v>
                </c:pt>
                <c:pt idx="2">
                  <c:v>0.99781296558762878</c:v>
                </c:pt>
                <c:pt idx="3">
                  <c:v>0.99086832306430317</c:v>
                </c:pt>
                <c:pt idx="4">
                  <c:v>0.99284845414500844</c:v>
                </c:pt>
                <c:pt idx="5">
                  <c:v>0.99172289061852836</c:v>
                </c:pt>
                <c:pt idx="6">
                  <c:v>0.9915981862962</c:v>
                </c:pt>
                <c:pt idx="7">
                  <c:v>0.99100030063222444</c:v>
                </c:pt>
                <c:pt idx="8">
                  <c:v>0.99031542398259442</c:v>
                </c:pt>
                <c:pt idx="9">
                  <c:v>0.99091558199887275</c:v>
                </c:pt>
                <c:pt idx="10">
                  <c:v>0.99164921781974902</c:v>
                </c:pt>
                <c:pt idx="11">
                  <c:v>0.99428693580564764</c:v>
                </c:pt>
                <c:pt idx="12">
                  <c:v>0.99700857670628984</c:v>
                </c:pt>
                <c:pt idx="13">
                  <c:v>1.0005639986456678</c:v>
                </c:pt>
                <c:pt idx="14">
                  <c:v>1.0035301779799723</c:v>
                </c:pt>
                <c:pt idx="15">
                  <c:v>1.0073946316427718</c:v>
                </c:pt>
                <c:pt idx="16">
                  <c:v>1.0090682596389899</c:v>
                </c:pt>
                <c:pt idx="17">
                  <c:v>1.0098157150118849</c:v>
                </c:pt>
                <c:pt idx="18">
                  <c:v>1.0096400040641351</c:v>
                </c:pt>
                <c:pt idx="19">
                  <c:v>1.0092570205193545</c:v>
                </c:pt>
                <c:pt idx="20">
                  <c:v>1.0073898185561236</c:v>
                </c:pt>
                <c:pt idx="21">
                  <c:v>1.0055864030417043</c:v>
                </c:pt>
                <c:pt idx="22">
                  <c:v>1.0031919034715424</c:v>
                </c:pt>
                <c:pt idx="23">
                  <c:v>1.0007298558217532</c:v>
                </c:pt>
                <c:pt idx="24">
                  <c:v>1.0020402823720336</c:v>
                </c:pt>
                <c:pt idx="25">
                  <c:v>0.99990840453383001</c:v>
                </c:pt>
                <c:pt idx="26">
                  <c:v>0.9962726275372592</c:v>
                </c:pt>
                <c:pt idx="27">
                  <c:v>0.99240611430261516</c:v>
                </c:pt>
                <c:pt idx="28">
                  <c:v>0.98840735299026083</c:v>
                </c:pt>
                <c:pt idx="29">
                  <c:v>0.98470732429414776</c:v>
                </c:pt>
                <c:pt idx="30">
                  <c:v>0.98217090477029123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Non-OECD maximum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1</c:v>
                </c:pt>
                <c:pt idx="1">
                  <c:v>1.0186949070190705</c:v>
                </c:pt>
                <c:pt idx="2">
                  <c:v>1.0096609743133069</c:v>
                </c:pt>
                <c:pt idx="3">
                  <c:v>1.0030760008123822</c:v>
                </c:pt>
                <c:pt idx="4">
                  <c:v>0.99624047623066125</c:v>
                </c:pt>
                <c:pt idx="5">
                  <c:v>0.99110549729043684</c:v>
                </c:pt>
                <c:pt idx="6">
                  <c:v>0.98902879047823045</c:v>
                </c:pt>
                <c:pt idx="7">
                  <c:v>0.98616246611874558</c:v>
                </c:pt>
                <c:pt idx="8">
                  <c:v>0.98344299466466045</c:v>
                </c:pt>
                <c:pt idx="9">
                  <c:v>0.98158866382723065</c:v>
                </c:pt>
                <c:pt idx="10">
                  <c:v>0.97985432849973764</c:v>
                </c:pt>
                <c:pt idx="11">
                  <c:v>0.97856623313423319</c:v>
                </c:pt>
                <c:pt idx="12">
                  <c:v>0.97643169919670758</c:v>
                </c:pt>
                <c:pt idx="13">
                  <c:v>0.97420100372421037</c:v>
                </c:pt>
                <c:pt idx="14">
                  <c:v>0.97267370812671494</c:v>
                </c:pt>
                <c:pt idx="15">
                  <c:v>0.97204374154439399</c:v>
                </c:pt>
                <c:pt idx="16">
                  <c:v>0.97157712821407816</c:v>
                </c:pt>
                <c:pt idx="17">
                  <c:v>0.97092710387862757</c:v>
                </c:pt>
                <c:pt idx="18">
                  <c:v>0.97031777138404562</c:v>
                </c:pt>
                <c:pt idx="19">
                  <c:v>0.97006906867483955</c:v>
                </c:pt>
                <c:pt idx="20">
                  <c:v>0.96915947885839715</c:v>
                </c:pt>
                <c:pt idx="21">
                  <c:v>0.96861423262910396</c:v>
                </c:pt>
                <c:pt idx="22">
                  <c:v>0.96828872472433059</c:v>
                </c:pt>
                <c:pt idx="23">
                  <c:v>0.96790401997603759</c:v>
                </c:pt>
                <c:pt idx="24">
                  <c:v>0.96724900994717078</c:v>
                </c:pt>
                <c:pt idx="25">
                  <c:v>0.96819056913643364</c:v>
                </c:pt>
                <c:pt idx="26">
                  <c:v>0.96757571235824458</c:v>
                </c:pt>
                <c:pt idx="27">
                  <c:v>0.96726746095545957</c:v>
                </c:pt>
                <c:pt idx="28">
                  <c:v>0.9667152378276388</c:v>
                </c:pt>
                <c:pt idx="29">
                  <c:v>0.96596689725911078</c:v>
                </c:pt>
                <c:pt idx="30">
                  <c:v>0.96501372703349075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OECD average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1</c:v>
                </c:pt>
                <c:pt idx="1">
                  <c:v>0.97566894599818044</c:v>
                </c:pt>
                <c:pt idx="2">
                  <c:v>0.96090979241326879</c:v>
                </c:pt>
                <c:pt idx="3">
                  <c:v>0.94777121583793922</c:v>
                </c:pt>
                <c:pt idx="4">
                  <c:v>0.93850927571313925</c:v>
                </c:pt>
                <c:pt idx="5">
                  <c:v>0.93216941839796919</c:v>
                </c:pt>
                <c:pt idx="6">
                  <c:v>0.92629994969891882</c:v>
                </c:pt>
                <c:pt idx="7">
                  <c:v>0.91833309143683439</c:v>
                </c:pt>
                <c:pt idx="8">
                  <c:v>0.91211237218143482</c:v>
                </c:pt>
                <c:pt idx="9">
                  <c:v>0.90658646519534702</c:v>
                </c:pt>
                <c:pt idx="10">
                  <c:v>0.9000893701570758</c:v>
                </c:pt>
                <c:pt idx="11">
                  <c:v>0.89429560782262718</c:v>
                </c:pt>
                <c:pt idx="12">
                  <c:v>0.88802645969852223</c:v>
                </c:pt>
                <c:pt idx="13">
                  <c:v>0.88165295540898714</c:v>
                </c:pt>
                <c:pt idx="14">
                  <c:v>0.87664957120297327</c:v>
                </c:pt>
                <c:pt idx="15">
                  <c:v>0.87115688267359082</c:v>
                </c:pt>
                <c:pt idx="16">
                  <c:v>0.86606360857490372</c:v>
                </c:pt>
                <c:pt idx="17">
                  <c:v>0.86145164691172815</c:v>
                </c:pt>
                <c:pt idx="18">
                  <c:v>0.85659012471713181</c:v>
                </c:pt>
                <c:pt idx="19">
                  <c:v>0.85160182545885788</c:v>
                </c:pt>
                <c:pt idx="20">
                  <c:v>0.84588455100147664</c:v>
                </c:pt>
                <c:pt idx="21">
                  <c:v>0.84055371586821326</c:v>
                </c:pt>
                <c:pt idx="22">
                  <c:v>0.8361378640406677</c:v>
                </c:pt>
                <c:pt idx="23">
                  <c:v>0.83161594473526956</c:v>
                </c:pt>
                <c:pt idx="24">
                  <c:v>0.82679188691564287</c:v>
                </c:pt>
                <c:pt idx="25">
                  <c:v>0.82190900809098943</c:v>
                </c:pt>
                <c:pt idx="26">
                  <c:v>0.8172849014954926</c:v>
                </c:pt>
                <c:pt idx="27">
                  <c:v>0.8128903953188541</c:v>
                </c:pt>
                <c:pt idx="28">
                  <c:v>0.80828430777613369</c:v>
                </c:pt>
                <c:pt idx="29">
                  <c:v>0.80389561438066393</c:v>
                </c:pt>
                <c:pt idx="30">
                  <c:v>0.80019285209408819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Non-OECD average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Sheet1!$E$2:$E$32</c:f>
              <c:numCache>
                <c:formatCode>General</c:formatCode>
                <c:ptCount val="31"/>
                <c:pt idx="0">
                  <c:v>1</c:v>
                </c:pt>
                <c:pt idx="1">
                  <c:v>0.97897685630696119</c:v>
                </c:pt>
                <c:pt idx="2">
                  <c:v>0.95730636593222385</c:v>
                </c:pt>
                <c:pt idx="3">
                  <c:v>0.93697116874117137</c:v>
                </c:pt>
                <c:pt idx="4">
                  <c:v>0.91879589007794482</c:v>
                </c:pt>
                <c:pt idx="5">
                  <c:v>0.90150097950728081</c:v>
                </c:pt>
                <c:pt idx="6">
                  <c:v>0.8853984320421342</c:v>
                </c:pt>
                <c:pt idx="7">
                  <c:v>0.87009355658936682</c:v>
                </c:pt>
                <c:pt idx="8">
                  <c:v>0.85553722150893441</c:v>
                </c:pt>
                <c:pt idx="9">
                  <c:v>0.84171246439660075</c:v>
                </c:pt>
                <c:pt idx="10">
                  <c:v>0.82895322179941733</c:v>
                </c:pt>
                <c:pt idx="11">
                  <c:v>0.81705553465972602</c:v>
                </c:pt>
                <c:pt idx="12">
                  <c:v>0.80556760113954384</c:v>
                </c:pt>
                <c:pt idx="13">
                  <c:v>0.79480723352227367</c:v>
                </c:pt>
                <c:pt idx="14">
                  <c:v>0.78488205421477275</c:v>
                </c:pt>
                <c:pt idx="15">
                  <c:v>0.77566387453421526</c:v>
                </c:pt>
                <c:pt idx="16">
                  <c:v>0.76709552887987953</c:v>
                </c:pt>
                <c:pt idx="17">
                  <c:v>0.75886731977647714</c:v>
                </c:pt>
                <c:pt idx="18">
                  <c:v>0.75113604711820925</c:v>
                </c:pt>
                <c:pt idx="19">
                  <c:v>0.74356280654656193</c:v>
                </c:pt>
                <c:pt idx="20">
                  <c:v>0.7363644271191313</c:v>
                </c:pt>
                <c:pt idx="21">
                  <c:v>0.72933303990520471</c:v>
                </c:pt>
                <c:pt idx="22">
                  <c:v>0.72243428297464973</c:v>
                </c:pt>
                <c:pt idx="23">
                  <c:v>0.71571061033625294</c:v>
                </c:pt>
                <c:pt idx="24">
                  <c:v>0.7089135701597763</c:v>
                </c:pt>
                <c:pt idx="25">
                  <c:v>0.70231124788699006</c:v>
                </c:pt>
                <c:pt idx="26">
                  <c:v>0.69601358453144113</c:v>
                </c:pt>
                <c:pt idx="27">
                  <c:v>0.68993763258813279</c:v>
                </c:pt>
                <c:pt idx="28">
                  <c:v>0.68410862729261535</c:v>
                </c:pt>
                <c:pt idx="29">
                  <c:v>0.67873549754596685</c:v>
                </c:pt>
                <c:pt idx="30">
                  <c:v>0.67353602759719922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OECD minimum</c:v>
                </c:pt>
              </c:strCache>
            </c:strRef>
          </c:tx>
          <c:spPr>
            <a:ln w="28575" cap="rnd">
              <a:solidFill>
                <a:schemeClr val="tx2">
                  <a:lumMod val="25000"/>
                  <a:lumOff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Sheet1!$F$2:$F$32</c:f>
              <c:numCache>
                <c:formatCode>General</c:formatCode>
                <c:ptCount val="31"/>
                <c:pt idx="0">
                  <c:v>1</c:v>
                </c:pt>
                <c:pt idx="1">
                  <c:v>0.97135729026375961</c:v>
                </c:pt>
                <c:pt idx="2">
                  <c:v>0.95283404128741678</c:v>
                </c:pt>
                <c:pt idx="3">
                  <c:v>0.94280531381643484</c:v>
                </c:pt>
                <c:pt idx="4">
                  <c:v>0.93137684938978715</c:v>
                </c:pt>
                <c:pt idx="5">
                  <c:v>0.92278649315786965</c:v>
                </c:pt>
                <c:pt idx="6">
                  <c:v>0.91477996245571225</c:v>
                </c:pt>
                <c:pt idx="7">
                  <c:v>0.90626617521617858</c:v>
                </c:pt>
                <c:pt idx="8">
                  <c:v>0.89835190197418791</c:v>
                </c:pt>
                <c:pt idx="9">
                  <c:v>0.89087602220765083</c:v>
                </c:pt>
                <c:pt idx="10">
                  <c:v>0.88378577608871867</c:v>
                </c:pt>
                <c:pt idx="11">
                  <c:v>0.87668053935673917</c:v>
                </c:pt>
                <c:pt idx="12">
                  <c:v>0.86975978992021674</c:v>
                </c:pt>
                <c:pt idx="13">
                  <c:v>0.8628140531677434</c:v>
                </c:pt>
                <c:pt idx="14">
                  <c:v>0.85614332876053956</c:v>
                </c:pt>
                <c:pt idx="15">
                  <c:v>0.84944286396270341</c:v>
                </c:pt>
                <c:pt idx="16">
                  <c:v>0.84289862311854935</c:v>
                </c:pt>
                <c:pt idx="17">
                  <c:v>0.83660982309555065</c:v>
                </c:pt>
                <c:pt idx="18">
                  <c:v>0.83028258294628743</c:v>
                </c:pt>
                <c:pt idx="19">
                  <c:v>0.82400619581740808</c:v>
                </c:pt>
                <c:pt idx="20">
                  <c:v>0.81774261153034555</c:v>
                </c:pt>
                <c:pt idx="21">
                  <c:v>0.81165871510933985</c:v>
                </c:pt>
                <c:pt idx="22">
                  <c:v>0.80569440910875278</c:v>
                </c:pt>
                <c:pt idx="23">
                  <c:v>0.80000275026840839</c:v>
                </c:pt>
                <c:pt idx="24">
                  <c:v>0.79437493123687131</c:v>
                </c:pt>
                <c:pt idx="25">
                  <c:v>0.78896377792022876</c:v>
                </c:pt>
                <c:pt idx="26">
                  <c:v>0.78371336882984655</c:v>
                </c:pt>
                <c:pt idx="27">
                  <c:v>0.77884221583972502</c:v>
                </c:pt>
                <c:pt idx="28">
                  <c:v>0.77399725291813315</c:v>
                </c:pt>
                <c:pt idx="29">
                  <c:v>0.76931155991027</c:v>
                </c:pt>
                <c:pt idx="30">
                  <c:v>0.76476691940182329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Non-OECD minimum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Sheet1!$A$2:$A$32</c:f>
              <c:strCache>
                <c:ptCount val="3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  <c:pt idx="11">
                  <c:v>2031</c:v>
                </c:pt>
                <c:pt idx="12">
                  <c:v>2032</c:v>
                </c:pt>
                <c:pt idx="13">
                  <c:v>2033</c:v>
                </c:pt>
                <c:pt idx="14">
                  <c:v>2034</c:v>
                </c:pt>
                <c:pt idx="15">
                  <c:v>2035</c:v>
                </c:pt>
                <c:pt idx="16">
                  <c:v>2036</c:v>
                </c:pt>
                <c:pt idx="17">
                  <c:v>2037</c:v>
                </c:pt>
                <c:pt idx="18">
                  <c:v>2038</c:v>
                </c:pt>
                <c:pt idx="19">
                  <c:v>2039</c:v>
                </c:pt>
                <c:pt idx="20">
                  <c:v>2040</c:v>
                </c:pt>
                <c:pt idx="21">
                  <c:v>2041</c:v>
                </c:pt>
                <c:pt idx="22">
                  <c:v>2042</c:v>
                </c:pt>
                <c:pt idx="23">
                  <c:v>2043</c:v>
                </c:pt>
                <c:pt idx="24">
                  <c:v>2044</c:v>
                </c:pt>
                <c:pt idx="25">
                  <c:v>2045</c:v>
                </c:pt>
                <c:pt idx="26">
                  <c:v>2046</c:v>
                </c:pt>
                <c:pt idx="27">
                  <c:v>2047</c:v>
                </c:pt>
                <c:pt idx="28">
                  <c:v>2048</c:v>
                </c:pt>
                <c:pt idx="29">
                  <c:v>2049</c:v>
                </c:pt>
                <c:pt idx="30">
                  <c:v>2050</c:v>
                </c:pt>
              </c:strCache>
            </c:strRef>
          </c:cat>
          <c:val>
            <c:numRef>
              <c:f>Sheet1!$G$2:$G$32</c:f>
              <c:numCache>
                <c:formatCode>General</c:formatCode>
                <c:ptCount val="31"/>
                <c:pt idx="0">
                  <c:v>1</c:v>
                </c:pt>
                <c:pt idx="1">
                  <c:v>0.95917314509044915</c:v>
                </c:pt>
                <c:pt idx="2">
                  <c:v>0.92624045665890065</c:v>
                </c:pt>
                <c:pt idx="3">
                  <c:v>0.8974946071172959</c:v>
                </c:pt>
                <c:pt idx="4">
                  <c:v>0.87204565358956232</c:v>
                </c:pt>
                <c:pt idx="5">
                  <c:v>0.84792412959240182</c:v>
                </c:pt>
                <c:pt idx="6">
                  <c:v>0.82551165111630254</c:v>
                </c:pt>
                <c:pt idx="7">
                  <c:v>0.80429835388144766</c:v>
                </c:pt>
                <c:pt idx="8">
                  <c:v>0.78478935861148347</c:v>
                </c:pt>
                <c:pt idx="9">
                  <c:v>0.76651539793263646</c:v>
                </c:pt>
                <c:pt idx="10">
                  <c:v>0.74964661411797406</c:v>
                </c:pt>
                <c:pt idx="11">
                  <c:v>0.73338333427484736</c:v>
                </c:pt>
                <c:pt idx="12">
                  <c:v>0.71808689727543906</c:v>
                </c:pt>
                <c:pt idx="13">
                  <c:v>0.70394502743901521</c:v>
                </c:pt>
                <c:pt idx="14">
                  <c:v>0.69091986743706246</c:v>
                </c:pt>
                <c:pt idx="15">
                  <c:v>0.67850935667297851</c:v>
                </c:pt>
                <c:pt idx="16">
                  <c:v>0.66678251130666444</c:v>
                </c:pt>
                <c:pt idx="17">
                  <c:v>0.65604544676128407</c:v>
                </c:pt>
                <c:pt idx="18">
                  <c:v>0.6464290760516489</c:v>
                </c:pt>
                <c:pt idx="19">
                  <c:v>0.6371485065675464</c:v>
                </c:pt>
                <c:pt idx="20">
                  <c:v>0.62871634554057432</c:v>
                </c:pt>
                <c:pt idx="21">
                  <c:v>0.62013037231080803</c:v>
                </c:pt>
                <c:pt idx="22">
                  <c:v>0.61236656862368899</c:v>
                </c:pt>
                <c:pt idx="23">
                  <c:v>0.60510699648094179</c:v>
                </c:pt>
                <c:pt idx="24">
                  <c:v>0.59792374687991512</c:v>
                </c:pt>
                <c:pt idx="25">
                  <c:v>0.59086752393702424</c:v>
                </c:pt>
                <c:pt idx="26">
                  <c:v>0.58423512380889464</c:v>
                </c:pt>
                <c:pt idx="27">
                  <c:v>0.57792523383461292</c:v>
                </c:pt>
                <c:pt idx="28">
                  <c:v>0.57205460824720511</c:v>
                </c:pt>
                <c:pt idx="29">
                  <c:v>0.56707358926812679</c:v>
                </c:pt>
                <c:pt idx="30">
                  <c:v>0.56224101151822914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40528"/>
        <c:axId val="833332368"/>
      </c:lineChart>
      <c:catAx>
        <c:axId val="83334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83333236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833332368"/>
        <c:scaling>
          <c:orientation val="minMax"/>
          <c:max val="1.2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833340528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20847684455749"/>
          <c:y val="7.7604607755423979E-2"/>
          <c:w val="0.81658292450262293"/>
          <c:h val="0.80331769238990036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series3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8.8957665329748501</c:v>
                </c:pt>
                <c:pt idx="1">
                  <c:v>9.0256407871142699</c:v>
                </c:pt>
                <c:pt idx="2">
                  <c:v>8.881587842419993</c:v>
                </c:pt>
                <c:pt idx="3">
                  <c:v>8.8430238115359963</c:v>
                </c:pt>
                <c:pt idx="4">
                  <c:v>8.8675978079498101</c:v>
                </c:pt>
                <c:pt idx="5">
                  <c:v>8.7723368404716684</c:v>
                </c:pt>
                <c:pt idx="6">
                  <c:v>8.211768731407501</c:v>
                </c:pt>
                <c:pt idx="7">
                  <c:v>8.1579910598520939</c:v>
                </c:pt>
                <c:pt idx="8">
                  <c:v>8.1334235232507499</c:v>
                </c:pt>
                <c:pt idx="9">
                  <c:v>7.9074406253658358</c:v>
                </c:pt>
                <c:pt idx="10">
                  <c:v>7.1581493851586204</c:v>
                </c:pt>
                <c:pt idx="11">
                  <c:v>7.7776668646504676</c:v>
                </c:pt>
                <c:pt idx="12">
                  <c:v>7.8332947076838968</c:v>
                </c:pt>
                <c:pt idx="13">
                  <c:v>7.9861983505649414</c:v>
                </c:pt>
                <c:pt idx="14">
                  <c:v>7.9617031316927811</c:v>
                </c:pt>
                <c:pt idx="15">
                  <c:v>7.9870580314301929</c:v>
                </c:pt>
                <c:pt idx="16">
                  <c:v>7.9607278532360883</c:v>
                </c:pt>
                <c:pt idx="17">
                  <c:v>7.9766466773640534</c:v>
                </c:pt>
                <c:pt idx="18">
                  <c:v>7.9395945716914866</c:v>
                </c:pt>
                <c:pt idx="19">
                  <c:v>7.9621533570074927</c:v>
                </c:pt>
                <c:pt idx="20">
                  <c:v>7.9761898556636384</c:v>
                </c:pt>
                <c:pt idx="21">
                  <c:v>8.0243888633203024</c:v>
                </c:pt>
                <c:pt idx="22">
                  <c:v>8.0208989365532872</c:v>
                </c:pt>
                <c:pt idx="23">
                  <c:v>8.0840657997291192</c:v>
                </c:pt>
                <c:pt idx="24">
                  <c:v>8.0725612116039649</c:v>
                </c:pt>
                <c:pt idx="25">
                  <c:v>8.1128116785109565</c:v>
                </c:pt>
                <c:pt idx="26">
                  <c:v>8.1547445743774247</c:v>
                </c:pt>
                <c:pt idx="27">
                  <c:v>8.1779376663910721</c:v>
                </c:pt>
                <c:pt idx="28">
                  <c:v>8.2198171259628552</c:v>
                </c:pt>
                <c:pt idx="29">
                  <c:v>8.2486745487136517</c:v>
                </c:pt>
                <c:pt idx="30">
                  <c:v>8.2659879182470579</c:v>
                </c:pt>
                <c:pt idx="31">
                  <c:v>8.311296515251879</c:v>
                </c:pt>
                <c:pt idx="32">
                  <c:v>8.3609299234468946</c:v>
                </c:pt>
                <c:pt idx="33">
                  <c:v>8.4184107981644427</c:v>
                </c:pt>
                <c:pt idx="34">
                  <c:v>8.4606232512149386</c:v>
                </c:pt>
                <c:pt idx="35">
                  <c:v>8.5017169538147872</c:v>
                </c:pt>
                <c:pt idx="36">
                  <c:v>8.5595779290902225</c:v>
                </c:pt>
                <c:pt idx="37">
                  <c:v>8.5742277429804918</c:v>
                </c:pt>
                <c:pt idx="38">
                  <c:v>8.6438286439225589</c:v>
                </c:pt>
                <c:pt idx="39">
                  <c:v>8.6845312851052601</c:v>
                </c:pt>
                <c:pt idx="40">
                  <c:v>8.7340449713604809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series2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27.980537331045326</c:v>
                </c:pt>
                <c:pt idx="1">
                  <c:v>27.660841642707013</c:v>
                </c:pt>
                <c:pt idx="2">
                  <c:v>27.701571275795626</c:v>
                </c:pt>
                <c:pt idx="3">
                  <c:v>27.135732890670859</c:v>
                </c:pt>
                <c:pt idx="4">
                  <c:v>26.58539913864487</c:v>
                </c:pt>
                <c:pt idx="5">
                  <c:v>26.926581673564321</c:v>
                </c:pt>
                <c:pt idx="6">
                  <c:v>26.955891964374853</c:v>
                </c:pt>
                <c:pt idx="7">
                  <c:v>27.289201059753228</c:v>
                </c:pt>
                <c:pt idx="8">
                  <c:v>27.04171280355629</c:v>
                </c:pt>
                <c:pt idx="9">
                  <c:v>27.163753914789467</c:v>
                </c:pt>
                <c:pt idx="10">
                  <c:v>25.744067831617642</c:v>
                </c:pt>
                <c:pt idx="11">
                  <c:v>26.364388750490107</c:v>
                </c:pt>
                <c:pt idx="12">
                  <c:v>27.23566854106819</c:v>
                </c:pt>
                <c:pt idx="13">
                  <c:v>27.659402899518785</c:v>
                </c:pt>
                <c:pt idx="14">
                  <c:v>28.024489624762612</c:v>
                </c:pt>
                <c:pt idx="15">
                  <c:v>28.247541158082299</c:v>
                </c:pt>
                <c:pt idx="16">
                  <c:v>28.575661113648447</c:v>
                </c:pt>
                <c:pt idx="17">
                  <c:v>28.777450501851877</c:v>
                </c:pt>
                <c:pt idx="18">
                  <c:v>29.095861823737287</c:v>
                </c:pt>
                <c:pt idx="19">
                  <c:v>29.282856247963444</c:v>
                </c:pt>
                <c:pt idx="20">
                  <c:v>29.55896453159049</c:v>
                </c:pt>
                <c:pt idx="21">
                  <c:v>29.787808104272408</c:v>
                </c:pt>
                <c:pt idx="22">
                  <c:v>30.061259812616182</c:v>
                </c:pt>
                <c:pt idx="23">
                  <c:v>30.172313761687604</c:v>
                </c:pt>
                <c:pt idx="24">
                  <c:v>30.522680595853487</c:v>
                </c:pt>
                <c:pt idx="25">
                  <c:v>30.759545366647764</c:v>
                </c:pt>
                <c:pt idx="26">
                  <c:v>30.969963151847193</c:v>
                </c:pt>
                <c:pt idx="27">
                  <c:v>31.202644491328048</c:v>
                </c:pt>
                <c:pt idx="28">
                  <c:v>31.411348276097304</c:v>
                </c:pt>
                <c:pt idx="29">
                  <c:v>31.619125716799235</c:v>
                </c:pt>
                <c:pt idx="30">
                  <c:v>31.798198766875302</c:v>
                </c:pt>
                <c:pt idx="31">
                  <c:v>31.975590696338497</c:v>
                </c:pt>
                <c:pt idx="32">
                  <c:v>32.229844797163985</c:v>
                </c:pt>
                <c:pt idx="33">
                  <c:v>32.447675472636149</c:v>
                </c:pt>
                <c:pt idx="34">
                  <c:v>32.663945024194284</c:v>
                </c:pt>
                <c:pt idx="35">
                  <c:v>32.954621963022909</c:v>
                </c:pt>
                <c:pt idx="36">
                  <c:v>33.13219010689798</c:v>
                </c:pt>
                <c:pt idx="37">
                  <c:v>33.448379506907933</c:v>
                </c:pt>
                <c:pt idx="38">
                  <c:v>33.656725639128368</c:v>
                </c:pt>
                <c:pt idx="39">
                  <c:v>33.980522012162105</c:v>
                </c:pt>
                <c:pt idx="40">
                  <c:v>34.268387561730123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series0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4"/>
              </a:solidFill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11.332899871826172</c:v>
                </c:pt>
                <c:pt idx="1">
                  <c:v>11.541069396972654</c:v>
                </c:pt>
                <c:pt idx="2">
                  <c:v>11.449132080078124</c:v>
                </c:pt>
                <c:pt idx="3">
                  <c:v>11.352893829345698</c:v>
                </c:pt>
                <c:pt idx="4">
                  <c:v>11.365151916503908</c:v>
                </c:pt>
                <c:pt idx="5">
                  <c:v>11.197628936767575</c:v>
                </c:pt>
                <c:pt idx="6">
                  <c:v>11.496290771484375</c:v>
                </c:pt>
                <c:pt idx="7">
                  <c:v>11.577540466308591</c:v>
                </c:pt>
                <c:pt idx="8">
                  <c:v>11.662299102783198</c:v>
                </c:pt>
                <c:pt idx="9">
                  <c:v>11.339457855224609</c:v>
                </c:pt>
                <c:pt idx="10">
                  <c:v>10.594215728759766</c:v>
                </c:pt>
                <c:pt idx="11">
                  <c:v>11.072246368408203</c:v>
                </c:pt>
                <c:pt idx="12">
                  <c:v>11.357189880371092</c:v>
                </c:pt>
                <c:pt idx="13">
                  <c:v>11.559649047851559</c:v>
                </c:pt>
                <c:pt idx="14">
                  <c:v>11.683467590332034</c:v>
                </c:pt>
                <c:pt idx="15">
                  <c:v>11.834279998779294</c:v>
                </c:pt>
                <c:pt idx="16">
                  <c:v>11.929684783935544</c:v>
                </c:pt>
                <c:pt idx="17">
                  <c:v>12.031309020996096</c:v>
                </c:pt>
                <c:pt idx="18">
                  <c:v>12.106310119628905</c:v>
                </c:pt>
                <c:pt idx="19">
                  <c:v>12.199912048339845</c:v>
                </c:pt>
                <c:pt idx="20">
                  <c:v>12.297299896240235</c:v>
                </c:pt>
                <c:pt idx="21">
                  <c:v>12.407148803710941</c:v>
                </c:pt>
                <c:pt idx="22">
                  <c:v>12.484047943115234</c:v>
                </c:pt>
                <c:pt idx="23">
                  <c:v>12.586544738769534</c:v>
                </c:pt>
                <c:pt idx="24">
                  <c:v>12.664701446533199</c:v>
                </c:pt>
                <c:pt idx="25">
                  <c:v>12.759917205810547</c:v>
                </c:pt>
                <c:pt idx="26">
                  <c:v>12.850110565185547</c:v>
                </c:pt>
                <c:pt idx="27">
                  <c:v>12.933609313964846</c:v>
                </c:pt>
                <c:pt idx="28">
                  <c:v>13.031244262695312</c:v>
                </c:pt>
                <c:pt idx="29">
                  <c:v>13.12509552001953</c:v>
                </c:pt>
                <c:pt idx="30">
                  <c:v>13.206809020996095</c:v>
                </c:pt>
                <c:pt idx="31">
                  <c:v>13.31156591796875</c:v>
                </c:pt>
                <c:pt idx="32">
                  <c:v>13.424446166992187</c:v>
                </c:pt>
                <c:pt idx="33">
                  <c:v>13.543251098632815</c:v>
                </c:pt>
                <c:pt idx="34">
                  <c:v>13.646677734375</c:v>
                </c:pt>
                <c:pt idx="35">
                  <c:v>13.74857012939453</c:v>
                </c:pt>
                <c:pt idx="36">
                  <c:v>13.855440368652346</c:v>
                </c:pt>
                <c:pt idx="37">
                  <c:v>13.949762817382815</c:v>
                </c:pt>
                <c:pt idx="38">
                  <c:v>14.064270690917967</c:v>
                </c:pt>
                <c:pt idx="39">
                  <c:v>14.181254333496096</c:v>
                </c:pt>
                <c:pt idx="40">
                  <c:v>14.289583007812498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20.779197337960078</c:v>
                </c:pt>
                <c:pt idx="1">
                  <c:v>21.145615623129238</c:v>
                </c:pt>
                <c:pt idx="2">
                  <c:v>21.769362182461681</c:v>
                </c:pt>
                <c:pt idx="3">
                  <c:v>22.54889466908093</c:v>
                </c:pt>
                <c:pt idx="4">
                  <c:v>22.698720061876351</c:v>
                </c:pt>
                <c:pt idx="5">
                  <c:v>22.635174405638924</c:v>
                </c:pt>
                <c:pt idx="6">
                  <c:v>22.859246412087106</c:v>
                </c:pt>
                <c:pt idx="7">
                  <c:v>23.889250625081843</c:v>
                </c:pt>
                <c:pt idx="8">
                  <c:v>24.735234580956632</c:v>
                </c:pt>
                <c:pt idx="9">
                  <c:v>24.723477008059888</c:v>
                </c:pt>
                <c:pt idx="10">
                  <c:v>23.534198501559324</c:v>
                </c:pt>
                <c:pt idx="11">
                  <c:v>24.410705954853281</c:v>
                </c:pt>
                <c:pt idx="12">
                  <c:v>24.724557153570405</c:v>
                </c:pt>
                <c:pt idx="13">
                  <c:v>25.141564911737611</c:v>
                </c:pt>
                <c:pt idx="14">
                  <c:v>25.520033623499646</c:v>
                </c:pt>
                <c:pt idx="15">
                  <c:v>25.957746906936251</c:v>
                </c:pt>
                <c:pt idx="16">
                  <c:v>26.266024131047601</c:v>
                </c:pt>
                <c:pt idx="17">
                  <c:v>26.361611561440057</c:v>
                </c:pt>
                <c:pt idx="18">
                  <c:v>26.531647448942717</c:v>
                </c:pt>
                <c:pt idx="19">
                  <c:v>26.791988034987764</c:v>
                </c:pt>
                <c:pt idx="20">
                  <c:v>26.939220881979264</c:v>
                </c:pt>
                <c:pt idx="21">
                  <c:v>27.185381329808425</c:v>
                </c:pt>
                <c:pt idx="22">
                  <c:v>27.408248674895919</c:v>
                </c:pt>
                <c:pt idx="23">
                  <c:v>27.694165886145353</c:v>
                </c:pt>
                <c:pt idx="24">
                  <c:v>27.991225833002648</c:v>
                </c:pt>
                <c:pt idx="25">
                  <c:v>28.253605165643172</c:v>
                </c:pt>
                <c:pt idx="26">
                  <c:v>28.509442078795328</c:v>
                </c:pt>
                <c:pt idx="27">
                  <c:v>28.780483743431425</c:v>
                </c:pt>
                <c:pt idx="28">
                  <c:v>29.034844141965245</c:v>
                </c:pt>
                <c:pt idx="29">
                  <c:v>29.315458007726765</c:v>
                </c:pt>
                <c:pt idx="30">
                  <c:v>29.590285379159948</c:v>
                </c:pt>
                <c:pt idx="31">
                  <c:v>29.852557808421718</c:v>
                </c:pt>
                <c:pt idx="32">
                  <c:v>30.162106458948521</c:v>
                </c:pt>
                <c:pt idx="33">
                  <c:v>30.496389310760762</c:v>
                </c:pt>
                <c:pt idx="34">
                  <c:v>30.818521731022262</c:v>
                </c:pt>
                <c:pt idx="35">
                  <c:v>31.044321916680705</c:v>
                </c:pt>
                <c:pt idx="36">
                  <c:v>31.380831489605217</c:v>
                </c:pt>
                <c:pt idx="37">
                  <c:v>31.636042876465439</c:v>
                </c:pt>
                <c:pt idx="38">
                  <c:v>31.93533289082486</c:v>
                </c:pt>
                <c:pt idx="39">
                  <c:v>32.185305090976946</c:v>
                </c:pt>
                <c:pt idx="40">
                  <c:v>32.534661877024611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series4</c:v>
                </c:pt>
              </c:strCache>
            </c:strRef>
          </c:tx>
          <c:spPr>
            <a:solidFill>
              <a:srgbClr val="009900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5.6880158887834238</c:v>
                </c:pt>
                <c:pt idx="1">
                  <c:v>5.8741906394005357</c:v>
                </c:pt>
                <c:pt idx="2">
                  <c:v>6.1164275194029454</c:v>
                </c:pt>
                <c:pt idx="3">
                  <c:v>6.3770831253969487</c:v>
                </c:pt>
                <c:pt idx="4">
                  <c:v>6.4302590524326968</c:v>
                </c:pt>
                <c:pt idx="5">
                  <c:v>6.6075283096316548</c:v>
                </c:pt>
                <c:pt idx="6">
                  <c:v>6.5078137692531559</c:v>
                </c:pt>
                <c:pt idx="7">
                  <c:v>6.6330113467777005</c:v>
                </c:pt>
                <c:pt idx="8">
                  <c:v>6.7839311914756433</c:v>
                </c:pt>
                <c:pt idx="9">
                  <c:v>6.761353435970662</c:v>
                </c:pt>
                <c:pt idx="10">
                  <c:v>6.3526833901968658</c:v>
                </c:pt>
                <c:pt idx="11">
                  <c:v>6.5395600442264881</c:v>
                </c:pt>
                <c:pt idx="12">
                  <c:v>6.6738529242090543</c:v>
                </c:pt>
                <c:pt idx="13">
                  <c:v>6.7320735789850898</c:v>
                </c:pt>
                <c:pt idx="14">
                  <c:v>6.7666601503185726</c:v>
                </c:pt>
                <c:pt idx="15">
                  <c:v>6.8023805381863083</c:v>
                </c:pt>
                <c:pt idx="16">
                  <c:v>6.8320497472208777</c:v>
                </c:pt>
                <c:pt idx="17">
                  <c:v>6.858522966134621</c:v>
                </c:pt>
                <c:pt idx="18">
                  <c:v>6.8819301195447489</c:v>
                </c:pt>
                <c:pt idx="19">
                  <c:v>6.9081971180076174</c:v>
                </c:pt>
                <c:pt idx="20">
                  <c:v>6.9446305088541056</c:v>
                </c:pt>
                <c:pt idx="21">
                  <c:v>6.9671769465920796</c:v>
                </c:pt>
                <c:pt idx="22">
                  <c:v>6.978408764409858</c:v>
                </c:pt>
                <c:pt idx="23">
                  <c:v>6.9898487824831248</c:v>
                </c:pt>
                <c:pt idx="24">
                  <c:v>7.003267869108238</c:v>
                </c:pt>
                <c:pt idx="25">
                  <c:v>7.0258323218632581</c:v>
                </c:pt>
                <c:pt idx="26">
                  <c:v>7.0482076725767842</c:v>
                </c:pt>
                <c:pt idx="27">
                  <c:v>7.0734437013146296</c:v>
                </c:pt>
                <c:pt idx="28">
                  <c:v>7.104369039702271</c:v>
                </c:pt>
                <c:pt idx="29">
                  <c:v>7.1340795262556975</c:v>
                </c:pt>
                <c:pt idx="30">
                  <c:v>7.1637142038499375</c:v>
                </c:pt>
                <c:pt idx="31">
                  <c:v>7.1985246205227282</c:v>
                </c:pt>
                <c:pt idx="32">
                  <c:v>7.2392427208915535</c:v>
                </c:pt>
                <c:pt idx="33">
                  <c:v>7.2838495857826304</c:v>
                </c:pt>
                <c:pt idx="34">
                  <c:v>7.3290864705338716</c:v>
                </c:pt>
                <c:pt idx="35">
                  <c:v>7.3811172936050307</c:v>
                </c:pt>
                <c:pt idx="36">
                  <c:v>7.4240452624793933</c:v>
                </c:pt>
                <c:pt idx="37">
                  <c:v>7.482419011166666</c:v>
                </c:pt>
                <c:pt idx="38">
                  <c:v>7.5336972334005496</c:v>
                </c:pt>
                <c:pt idx="39">
                  <c:v>7.588980229349529</c:v>
                </c:pt>
                <c:pt idx="40">
                  <c:v>7.6457151232963714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30736"/>
        <c:axId val="833336176"/>
      </c:areaChart>
      <c:catAx>
        <c:axId val="83333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8333361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36176"/>
        <c:scaling>
          <c:orientation val="minMax"/>
          <c:max val="30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txPr>
          <a:bodyPr/>
          <a:lstStyle/>
          <a:p>
            <a:pPr>
              <a:defRPr sz="1200" baseline="0">
                <a:solidFill>
                  <a:schemeClr val="tx1"/>
                </a:solidFill>
              </a:defRPr>
            </a:pPr>
            <a:endParaRPr lang="en-US"/>
          </a:p>
        </c:txPr>
        <c:crossAx val="833330736"/>
        <c:crossesAt val="11"/>
        <c:crossBetween val="midCat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20847684455749"/>
          <c:y val="6.7378640087071826E-2"/>
          <c:w val="0.72700818475038687"/>
          <c:h val="0.8135433371873358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series3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57.488790535674383</c:v>
                </c:pt>
                <c:pt idx="1">
                  <c:v>61.095237835902282</c:v>
                </c:pt>
                <c:pt idx="2">
                  <c:v>64.035871887799161</c:v>
                </c:pt>
                <c:pt idx="3">
                  <c:v>62.896228565122748</c:v>
                </c:pt>
                <c:pt idx="4">
                  <c:v>62.86651735328293</c:v>
                </c:pt>
                <c:pt idx="5">
                  <c:v>60.980097905248527</c:v>
                </c:pt>
                <c:pt idx="6">
                  <c:v>56.692158291644546</c:v>
                </c:pt>
                <c:pt idx="7">
                  <c:v>57.081621345602464</c:v>
                </c:pt>
                <c:pt idx="8">
                  <c:v>57.138791579184286</c:v>
                </c:pt>
                <c:pt idx="9">
                  <c:v>57.774941174546747</c:v>
                </c:pt>
                <c:pt idx="10">
                  <c:v>57.224008344575552</c:v>
                </c:pt>
                <c:pt idx="11">
                  <c:v>58.299852844377526</c:v>
                </c:pt>
                <c:pt idx="12">
                  <c:v>59.181849846995057</c:v>
                </c:pt>
                <c:pt idx="13">
                  <c:v>59.793057271624434</c:v>
                </c:pt>
                <c:pt idx="14">
                  <c:v>60.355193200039217</c:v>
                </c:pt>
                <c:pt idx="15">
                  <c:v>60.590289000294206</c:v>
                </c:pt>
                <c:pt idx="16">
                  <c:v>61.118645942081912</c:v>
                </c:pt>
                <c:pt idx="17">
                  <c:v>61.493754109580962</c:v>
                </c:pt>
                <c:pt idx="18">
                  <c:v>62.065963778176211</c:v>
                </c:pt>
                <c:pt idx="19">
                  <c:v>62.446370541739782</c:v>
                </c:pt>
                <c:pt idx="20">
                  <c:v>63.070725609076241</c:v>
                </c:pt>
                <c:pt idx="21">
                  <c:v>63.497459699155385</c:v>
                </c:pt>
                <c:pt idx="22">
                  <c:v>64.175142202951633</c:v>
                </c:pt>
                <c:pt idx="23">
                  <c:v>64.485151843352725</c:v>
                </c:pt>
                <c:pt idx="24">
                  <c:v>65.160973471241746</c:v>
                </c:pt>
                <c:pt idx="25">
                  <c:v>65.674370388405109</c:v>
                </c:pt>
                <c:pt idx="26">
                  <c:v>66.096748862575993</c:v>
                </c:pt>
                <c:pt idx="27">
                  <c:v>66.637966596080318</c:v>
                </c:pt>
                <c:pt idx="28">
                  <c:v>67.16571943642596</c:v>
                </c:pt>
                <c:pt idx="29">
                  <c:v>67.811349129759307</c:v>
                </c:pt>
                <c:pt idx="30">
                  <c:v>68.417500357110242</c:v>
                </c:pt>
                <c:pt idx="31">
                  <c:v>69.016718877558162</c:v>
                </c:pt>
                <c:pt idx="32">
                  <c:v>69.64445161395345</c:v>
                </c:pt>
                <c:pt idx="33">
                  <c:v>70.283977293257536</c:v>
                </c:pt>
                <c:pt idx="34">
                  <c:v>70.876137033462584</c:v>
                </c:pt>
                <c:pt idx="35">
                  <c:v>71.55054663121517</c:v>
                </c:pt>
                <c:pt idx="36">
                  <c:v>72.212360750004692</c:v>
                </c:pt>
                <c:pt idx="37">
                  <c:v>72.881887610273068</c:v>
                </c:pt>
                <c:pt idx="38">
                  <c:v>73.356526829656588</c:v>
                </c:pt>
                <c:pt idx="39">
                  <c:v>73.992473414672858</c:v>
                </c:pt>
                <c:pt idx="40">
                  <c:v>74.535846087587487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series2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31.29070864035889</c:v>
                </c:pt>
                <c:pt idx="1">
                  <c:v>31.17772577492077</c:v>
                </c:pt>
                <c:pt idx="2">
                  <c:v>32.219323713394083</c:v>
                </c:pt>
                <c:pt idx="3">
                  <c:v>32.147464658953091</c:v>
                </c:pt>
                <c:pt idx="4">
                  <c:v>33.863994368420073</c:v>
                </c:pt>
                <c:pt idx="5">
                  <c:v>33.588459047528218</c:v>
                </c:pt>
                <c:pt idx="6">
                  <c:v>35.170649959904658</c:v>
                </c:pt>
                <c:pt idx="7">
                  <c:v>36.593184449337201</c:v>
                </c:pt>
                <c:pt idx="8">
                  <c:v>36.283553748173617</c:v>
                </c:pt>
                <c:pt idx="9">
                  <c:v>37.074710621348025</c:v>
                </c:pt>
                <c:pt idx="10">
                  <c:v>35.996075386355201</c:v>
                </c:pt>
                <c:pt idx="11">
                  <c:v>37.939820917896277</c:v>
                </c:pt>
                <c:pt idx="12">
                  <c:v>39.433538246062888</c:v>
                </c:pt>
                <c:pt idx="13">
                  <c:v>40.517383190574897</c:v>
                </c:pt>
                <c:pt idx="14">
                  <c:v>41.618566866386864</c:v>
                </c:pt>
                <c:pt idx="15">
                  <c:v>42.553688439534135</c:v>
                </c:pt>
                <c:pt idx="16">
                  <c:v>43.664655253159403</c:v>
                </c:pt>
                <c:pt idx="17">
                  <c:v>44.66950145015057</c:v>
                </c:pt>
                <c:pt idx="18">
                  <c:v>45.736716136569697</c:v>
                </c:pt>
                <c:pt idx="19">
                  <c:v>46.685442148386421</c:v>
                </c:pt>
                <c:pt idx="20">
                  <c:v>47.736848314155566</c:v>
                </c:pt>
                <c:pt idx="21">
                  <c:v>48.714650403113616</c:v>
                </c:pt>
                <c:pt idx="22">
                  <c:v>49.740793012358552</c:v>
                </c:pt>
                <c:pt idx="23">
                  <c:v>50.603183708647343</c:v>
                </c:pt>
                <c:pt idx="24">
                  <c:v>51.636960022970953</c:v>
                </c:pt>
                <c:pt idx="25">
                  <c:v>52.568012111547063</c:v>
                </c:pt>
                <c:pt idx="26">
                  <c:v>53.435910190483789</c:v>
                </c:pt>
                <c:pt idx="27">
                  <c:v>54.327380078418571</c:v>
                </c:pt>
                <c:pt idx="28">
                  <c:v>55.174841759922067</c:v>
                </c:pt>
                <c:pt idx="29">
                  <c:v>56.050816003738959</c:v>
                </c:pt>
                <c:pt idx="30">
                  <c:v>56.891973793063819</c:v>
                </c:pt>
                <c:pt idx="31">
                  <c:v>57.688548983410655</c:v>
                </c:pt>
                <c:pt idx="32">
                  <c:v>58.507070413099186</c:v>
                </c:pt>
                <c:pt idx="33">
                  <c:v>59.305859026620034</c:v>
                </c:pt>
                <c:pt idx="34">
                  <c:v>60.035547353102743</c:v>
                </c:pt>
                <c:pt idx="35">
                  <c:v>60.800559774879815</c:v>
                </c:pt>
                <c:pt idx="36">
                  <c:v>61.455196570973044</c:v>
                </c:pt>
                <c:pt idx="37">
                  <c:v>62.191931556662944</c:v>
                </c:pt>
                <c:pt idx="38">
                  <c:v>62.796270394716672</c:v>
                </c:pt>
                <c:pt idx="39">
                  <c:v>63.460161322867613</c:v>
                </c:pt>
                <c:pt idx="40">
                  <c:v>64.060732774582334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series0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4"/>
              </a:solidFill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18.238007110595703</c:v>
                </c:pt>
                <c:pt idx="1">
                  <c:v>19.892042144775385</c:v>
                </c:pt>
                <c:pt idx="2">
                  <c:v>20.613084381103519</c:v>
                </c:pt>
                <c:pt idx="3">
                  <c:v>21.800569274902344</c:v>
                </c:pt>
                <c:pt idx="4">
                  <c:v>22.664295166015631</c:v>
                </c:pt>
                <c:pt idx="5">
                  <c:v>22.873928131103522</c:v>
                </c:pt>
                <c:pt idx="6">
                  <c:v>23.626143035888671</c:v>
                </c:pt>
                <c:pt idx="7">
                  <c:v>24.685590637207032</c:v>
                </c:pt>
                <c:pt idx="8">
                  <c:v>26.100654693603516</c:v>
                </c:pt>
                <c:pt idx="9">
                  <c:v>26.506547393798829</c:v>
                </c:pt>
                <c:pt idx="10">
                  <c:v>25.46356182861328</c:v>
                </c:pt>
                <c:pt idx="11">
                  <c:v>28.474989562988281</c:v>
                </c:pt>
                <c:pt idx="12">
                  <c:v>28.608037200927729</c:v>
                </c:pt>
                <c:pt idx="13">
                  <c:v>29.059765075683593</c:v>
                </c:pt>
                <c:pt idx="14">
                  <c:v>29.286038574218754</c:v>
                </c:pt>
                <c:pt idx="15">
                  <c:v>29.784323150634769</c:v>
                </c:pt>
                <c:pt idx="16">
                  <c:v>29.992997650146485</c:v>
                </c:pt>
                <c:pt idx="17">
                  <c:v>30.440722656250006</c:v>
                </c:pt>
                <c:pt idx="18">
                  <c:v>30.71567535400391</c:v>
                </c:pt>
                <c:pt idx="19">
                  <c:v>31.278399536132817</c:v>
                </c:pt>
                <c:pt idx="20">
                  <c:v>31.644802917480469</c:v>
                </c:pt>
                <c:pt idx="21">
                  <c:v>32.231069213867194</c:v>
                </c:pt>
                <c:pt idx="22">
                  <c:v>32.52183203125</c:v>
                </c:pt>
                <c:pt idx="23">
                  <c:v>33.18934429931641</c:v>
                </c:pt>
                <c:pt idx="24">
                  <c:v>33.438304809570305</c:v>
                </c:pt>
                <c:pt idx="25">
                  <c:v>33.882642333984379</c:v>
                </c:pt>
                <c:pt idx="26">
                  <c:v>34.441644775390621</c:v>
                </c:pt>
                <c:pt idx="27">
                  <c:v>34.826582458496091</c:v>
                </c:pt>
                <c:pt idx="28">
                  <c:v>35.261321411132812</c:v>
                </c:pt>
                <c:pt idx="29">
                  <c:v>35.614958068847656</c:v>
                </c:pt>
                <c:pt idx="30">
                  <c:v>35.988762573242191</c:v>
                </c:pt>
                <c:pt idx="31">
                  <c:v>36.393814208984367</c:v>
                </c:pt>
                <c:pt idx="32">
                  <c:v>36.768755249023435</c:v>
                </c:pt>
                <c:pt idx="33">
                  <c:v>37.135362060546868</c:v>
                </c:pt>
                <c:pt idx="34">
                  <c:v>37.544667480468739</c:v>
                </c:pt>
                <c:pt idx="35">
                  <c:v>37.840896606445313</c:v>
                </c:pt>
                <c:pt idx="36">
                  <c:v>38.108970520019533</c:v>
                </c:pt>
                <c:pt idx="37">
                  <c:v>38.297306274414062</c:v>
                </c:pt>
                <c:pt idx="38">
                  <c:v>38.705708007812497</c:v>
                </c:pt>
                <c:pt idx="39">
                  <c:v>38.985746643066406</c:v>
                </c:pt>
                <c:pt idx="40">
                  <c:v>39.26928222656251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27.516377709866468</c:v>
                </c:pt>
                <c:pt idx="1">
                  <c:v>30.014583399456445</c:v>
                </c:pt>
                <c:pt idx="2">
                  <c:v>31.402273804960874</c:v>
                </c:pt>
                <c:pt idx="3">
                  <c:v>31.104984599680854</c:v>
                </c:pt>
                <c:pt idx="4">
                  <c:v>31.21404345292925</c:v>
                </c:pt>
                <c:pt idx="5">
                  <c:v>31.249370737078905</c:v>
                </c:pt>
                <c:pt idx="6">
                  <c:v>31.77775767367438</c:v>
                </c:pt>
                <c:pt idx="7">
                  <c:v>33.503506756252165</c:v>
                </c:pt>
                <c:pt idx="8">
                  <c:v>35.305613651502085</c:v>
                </c:pt>
                <c:pt idx="9">
                  <c:v>35.588672954700606</c:v>
                </c:pt>
                <c:pt idx="10">
                  <c:v>34.622102597548121</c:v>
                </c:pt>
                <c:pt idx="11">
                  <c:v>37.132853427680509</c:v>
                </c:pt>
                <c:pt idx="12">
                  <c:v>38.222308695666186</c:v>
                </c:pt>
                <c:pt idx="13">
                  <c:v>39.077486456699297</c:v>
                </c:pt>
                <c:pt idx="14">
                  <c:v>39.801954938713777</c:v>
                </c:pt>
                <c:pt idx="15">
                  <c:v>40.564177219179101</c:v>
                </c:pt>
                <c:pt idx="16">
                  <c:v>41.305551517333363</c:v>
                </c:pt>
                <c:pt idx="17">
                  <c:v>42.104878062596093</c:v>
                </c:pt>
                <c:pt idx="18">
                  <c:v>42.80427983651532</c:v>
                </c:pt>
                <c:pt idx="19">
                  <c:v>43.521832362292002</c:v>
                </c:pt>
                <c:pt idx="20">
                  <c:v>44.192656349235669</c:v>
                </c:pt>
                <c:pt idx="21">
                  <c:v>44.941965407103822</c:v>
                </c:pt>
                <c:pt idx="22">
                  <c:v>45.569555087632722</c:v>
                </c:pt>
                <c:pt idx="23">
                  <c:v>46.328945655829294</c:v>
                </c:pt>
                <c:pt idx="24">
                  <c:v>46.993860521803491</c:v>
                </c:pt>
                <c:pt idx="25">
                  <c:v>47.740934561827977</c:v>
                </c:pt>
                <c:pt idx="26">
                  <c:v>48.513888039265936</c:v>
                </c:pt>
                <c:pt idx="27">
                  <c:v>49.221521270891678</c:v>
                </c:pt>
                <c:pt idx="28">
                  <c:v>49.952978700073025</c:v>
                </c:pt>
                <c:pt idx="29">
                  <c:v>50.584481270312246</c:v>
                </c:pt>
                <c:pt idx="30">
                  <c:v>51.268093682547828</c:v>
                </c:pt>
                <c:pt idx="31">
                  <c:v>51.89474388579913</c:v>
                </c:pt>
                <c:pt idx="32">
                  <c:v>52.512734234238863</c:v>
                </c:pt>
                <c:pt idx="33">
                  <c:v>53.144153322293207</c:v>
                </c:pt>
                <c:pt idx="34">
                  <c:v>53.727037459744722</c:v>
                </c:pt>
                <c:pt idx="35">
                  <c:v>54.23331033005519</c:v>
                </c:pt>
                <c:pt idx="36">
                  <c:v>54.796528558405811</c:v>
                </c:pt>
                <c:pt idx="37">
                  <c:v>55.274958017225025</c:v>
                </c:pt>
                <c:pt idx="38">
                  <c:v>55.79877235611513</c:v>
                </c:pt>
                <c:pt idx="39">
                  <c:v>56.233204820190622</c:v>
                </c:pt>
                <c:pt idx="40">
                  <c:v>56.716708161282384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series4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10.397774390137158</c:v>
                </c:pt>
                <c:pt idx="1">
                  <c:v>10.632473608246002</c:v>
                </c:pt>
                <c:pt idx="2">
                  <c:v>11.322698350550384</c:v>
                </c:pt>
                <c:pt idx="3">
                  <c:v>11.700353451287036</c:v>
                </c:pt>
                <c:pt idx="4">
                  <c:v>11.937756540380214</c:v>
                </c:pt>
                <c:pt idx="5">
                  <c:v>12.536481547117612</c:v>
                </c:pt>
                <c:pt idx="6">
                  <c:v>13.821939567381447</c:v>
                </c:pt>
                <c:pt idx="7">
                  <c:v>14.350410942213134</c:v>
                </c:pt>
                <c:pt idx="8">
                  <c:v>15.109411649200617</c:v>
                </c:pt>
                <c:pt idx="9">
                  <c:v>15.24344692936152</c:v>
                </c:pt>
                <c:pt idx="10">
                  <c:v>14.300083150811375</c:v>
                </c:pt>
                <c:pt idx="11">
                  <c:v>15.718183817045865</c:v>
                </c:pt>
                <c:pt idx="12">
                  <c:v>16.176659992381015</c:v>
                </c:pt>
                <c:pt idx="13">
                  <c:v>16.620185560717385</c:v>
                </c:pt>
                <c:pt idx="14">
                  <c:v>17.048816815927026</c:v>
                </c:pt>
                <c:pt idx="15">
                  <c:v>17.500479113666483</c:v>
                </c:pt>
                <c:pt idx="16">
                  <c:v>17.970435942315195</c:v>
                </c:pt>
                <c:pt idx="17">
                  <c:v>18.452893489319123</c:v>
                </c:pt>
                <c:pt idx="18">
                  <c:v>18.952170674231208</c:v>
                </c:pt>
                <c:pt idx="19">
                  <c:v>19.468096711058518</c:v>
                </c:pt>
                <c:pt idx="20">
                  <c:v>19.993359602788178</c:v>
                </c:pt>
                <c:pt idx="21">
                  <c:v>20.511716295060559</c:v>
                </c:pt>
                <c:pt idx="22">
                  <c:v>21.017933683986211</c:v>
                </c:pt>
                <c:pt idx="23">
                  <c:v>21.516708953310186</c:v>
                </c:pt>
                <c:pt idx="24">
                  <c:v>22.010497119414424</c:v>
                </c:pt>
                <c:pt idx="25">
                  <c:v>22.495596536960608</c:v>
                </c:pt>
                <c:pt idx="26">
                  <c:v>22.974589308317963</c:v>
                </c:pt>
                <c:pt idx="27">
                  <c:v>23.444142760673774</c:v>
                </c:pt>
                <c:pt idx="28">
                  <c:v>23.908451931389493</c:v>
                </c:pt>
                <c:pt idx="29">
                  <c:v>24.377144518207359</c:v>
                </c:pt>
                <c:pt idx="30">
                  <c:v>24.841682091597534</c:v>
                </c:pt>
                <c:pt idx="31">
                  <c:v>25.301636501905712</c:v>
                </c:pt>
                <c:pt idx="32">
                  <c:v>25.757216058249849</c:v>
                </c:pt>
                <c:pt idx="33">
                  <c:v>26.20846439342608</c:v>
                </c:pt>
                <c:pt idx="34">
                  <c:v>26.65043019511829</c:v>
                </c:pt>
                <c:pt idx="35">
                  <c:v>27.089894775671816</c:v>
                </c:pt>
                <c:pt idx="36">
                  <c:v>27.523831149573194</c:v>
                </c:pt>
                <c:pt idx="37">
                  <c:v>27.943641731850466</c:v>
                </c:pt>
                <c:pt idx="38">
                  <c:v>28.370428496331183</c:v>
                </c:pt>
                <c:pt idx="39">
                  <c:v>28.815231867189585</c:v>
                </c:pt>
                <c:pt idx="40">
                  <c:v>29.258742125494305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32912"/>
        <c:axId val="833322576"/>
      </c:areaChart>
      <c:catAx>
        <c:axId val="83333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83332257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22576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txPr>
          <a:bodyPr/>
          <a:lstStyle/>
          <a:p>
            <a:pPr>
              <a:defRPr sz="1200" baseline="0">
                <a:solidFill>
                  <a:schemeClr val="tx1"/>
                </a:solidFill>
              </a:defRPr>
            </a:pPr>
            <a:endParaRPr lang="en-US"/>
          </a:p>
        </c:txPr>
        <c:crossAx val="833332912"/>
        <c:crossesAt val="11"/>
        <c:crossBetween val="midCat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31476186417741"/>
          <c:y val="0.17264281695552533"/>
          <c:w val="0.74281795877578272"/>
          <c:h val="0.702282402699420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Passenger travel demand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13614.57506264842</c:v>
                </c:pt>
                <c:pt idx="1">
                  <c:v>13683.329404473099</c:v>
                </c:pt>
                <c:pt idx="2">
                  <c:v>13887.008423634201</c:v>
                </c:pt>
                <c:pt idx="3">
                  <c:v>14136.6873376863</c:v>
                </c:pt>
                <c:pt idx="4">
                  <c:v>14446.404277872631</c:v>
                </c:pt>
                <c:pt idx="5">
                  <c:v>14873.91673574881</c:v>
                </c:pt>
                <c:pt idx="6">
                  <c:v>15407.371955454521</c:v>
                </c:pt>
                <c:pt idx="7">
                  <c:v>15674.3403015398</c:v>
                </c:pt>
                <c:pt idx="8">
                  <c:v>16047.072870178201</c:v>
                </c:pt>
                <c:pt idx="9">
                  <c:v>16565.083408141141</c:v>
                </c:pt>
                <c:pt idx="10">
                  <c:v>11739.374756914471</c:v>
                </c:pt>
                <c:pt idx="11">
                  <c:v>13803.716596722359</c:v>
                </c:pt>
                <c:pt idx="12">
                  <c:v>15268.150476809171</c:v>
                </c:pt>
                <c:pt idx="13">
                  <c:v>16098.779917475529</c:v>
                </c:pt>
                <c:pt idx="14">
                  <c:v>16574.481419840809</c:v>
                </c:pt>
                <c:pt idx="15">
                  <c:v>16938.466958278881</c:v>
                </c:pt>
                <c:pt idx="16">
                  <c:v>17201.85876480896</c:v>
                </c:pt>
                <c:pt idx="17">
                  <c:v>17440.888382365571</c:v>
                </c:pt>
                <c:pt idx="18">
                  <c:v>17663.09848631097</c:v>
                </c:pt>
                <c:pt idx="19">
                  <c:v>17861.04912639242</c:v>
                </c:pt>
                <c:pt idx="20">
                  <c:v>18077.758776580162</c:v>
                </c:pt>
                <c:pt idx="21">
                  <c:v>18319.452574440122</c:v>
                </c:pt>
                <c:pt idx="22">
                  <c:v>18574.190394991921</c:v>
                </c:pt>
                <c:pt idx="23">
                  <c:v>18848.360546828681</c:v>
                </c:pt>
                <c:pt idx="24">
                  <c:v>19136.86309547352</c:v>
                </c:pt>
                <c:pt idx="25">
                  <c:v>19429.20096046188</c:v>
                </c:pt>
                <c:pt idx="26">
                  <c:v>19698.865395100889</c:v>
                </c:pt>
                <c:pt idx="27">
                  <c:v>19966.066901922841</c:v>
                </c:pt>
                <c:pt idx="28">
                  <c:v>20254.44239655112</c:v>
                </c:pt>
                <c:pt idx="29">
                  <c:v>20550.537449900348</c:v>
                </c:pt>
                <c:pt idx="30">
                  <c:v>20856.775571282531</c:v>
                </c:pt>
                <c:pt idx="31">
                  <c:v>21165.170537850499</c:v>
                </c:pt>
                <c:pt idx="32">
                  <c:v>21482.45312900417</c:v>
                </c:pt>
                <c:pt idx="33">
                  <c:v>21805.896499236871</c:v>
                </c:pt>
                <c:pt idx="34">
                  <c:v>22128.221432623301</c:v>
                </c:pt>
                <c:pt idx="35">
                  <c:v>22443.771862753631</c:v>
                </c:pt>
                <c:pt idx="36">
                  <c:v>22756.056593607929</c:v>
                </c:pt>
                <c:pt idx="37">
                  <c:v>23067.740108984199</c:v>
                </c:pt>
                <c:pt idx="38">
                  <c:v>23385.34822704054</c:v>
                </c:pt>
                <c:pt idx="39">
                  <c:v>23706.662288865609</c:v>
                </c:pt>
                <c:pt idx="40">
                  <c:v>24030.69343703891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 travel demand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17212.04928466678</c:v>
                </c:pt>
                <c:pt idx="1">
                  <c:v>18325.33967739344</c:v>
                </c:pt>
                <c:pt idx="2">
                  <c:v>19308.588850796219</c:v>
                </c:pt>
                <c:pt idx="3">
                  <c:v>20519.755634009842</c:v>
                </c:pt>
                <c:pt idx="4">
                  <c:v>21385.0506298244</c:v>
                </c:pt>
                <c:pt idx="5">
                  <c:v>22395.39610624313</c:v>
                </c:pt>
                <c:pt idx="6">
                  <c:v>23362.628786563881</c:v>
                </c:pt>
                <c:pt idx="7">
                  <c:v>24143.659235477451</c:v>
                </c:pt>
                <c:pt idx="8">
                  <c:v>24899.64684963227</c:v>
                </c:pt>
                <c:pt idx="9">
                  <c:v>26084.6307554245</c:v>
                </c:pt>
                <c:pt idx="10">
                  <c:v>22181.077091932289</c:v>
                </c:pt>
                <c:pt idx="11">
                  <c:v>24267.556982517239</c:v>
                </c:pt>
                <c:pt idx="12">
                  <c:v>26283.894093513489</c:v>
                </c:pt>
                <c:pt idx="13">
                  <c:v>27923.578485488892</c:v>
                </c:pt>
                <c:pt idx="14">
                  <c:v>29305.73480892181</c:v>
                </c:pt>
                <c:pt idx="15">
                  <c:v>30517.294425964359</c:v>
                </c:pt>
                <c:pt idx="16">
                  <c:v>31643.591742515571</c:v>
                </c:pt>
                <c:pt idx="17">
                  <c:v>32723.884810447689</c:v>
                </c:pt>
                <c:pt idx="18">
                  <c:v>33766.588295936577</c:v>
                </c:pt>
                <c:pt idx="19">
                  <c:v>34794.690478801727</c:v>
                </c:pt>
                <c:pt idx="20">
                  <c:v>35825.322017192833</c:v>
                </c:pt>
                <c:pt idx="21">
                  <c:v>36859.228020191193</c:v>
                </c:pt>
                <c:pt idx="22">
                  <c:v>37888.450133323669</c:v>
                </c:pt>
                <c:pt idx="23">
                  <c:v>38903.335801124573</c:v>
                </c:pt>
                <c:pt idx="24">
                  <c:v>39919.973304271698</c:v>
                </c:pt>
                <c:pt idx="25">
                  <c:v>40930.652148246772</c:v>
                </c:pt>
                <c:pt idx="26">
                  <c:v>41947.073696613312</c:v>
                </c:pt>
                <c:pt idx="27">
                  <c:v>42973.578815460212</c:v>
                </c:pt>
                <c:pt idx="28">
                  <c:v>44007.959769248962</c:v>
                </c:pt>
                <c:pt idx="29">
                  <c:v>45089.911596298232</c:v>
                </c:pt>
                <c:pt idx="30">
                  <c:v>46092.079495429993</c:v>
                </c:pt>
                <c:pt idx="31">
                  <c:v>47134.914007663727</c:v>
                </c:pt>
                <c:pt idx="32">
                  <c:v>48172.882371902473</c:v>
                </c:pt>
                <c:pt idx="33">
                  <c:v>49220.579416275017</c:v>
                </c:pt>
                <c:pt idx="34">
                  <c:v>50264.248950004578</c:v>
                </c:pt>
                <c:pt idx="35">
                  <c:v>51265.4547123909</c:v>
                </c:pt>
                <c:pt idx="36">
                  <c:v>52264.384393215187</c:v>
                </c:pt>
                <c:pt idx="37">
                  <c:v>53253.961196899407</c:v>
                </c:pt>
                <c:pt idx="38">
                  <c:v>54234.454780578613</c:v>
                </c:pt>
                <c:pt idx="39">
                  <c:v>55217.267564296722</c:v>
                </c:pt>
                <c:pt idx="40">
                  <c:v>56199.692319870002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15504"/>
        <c:axId val="833323120"/>
      </c:lineChart>
      <c:catAx>
        <c:axId val="83331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2312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2312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chemeClr val="bg2">
                <a:lumMod val="40000"/>
                <a:lumOff val="60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15504"/>
        <c:crossesAt val="11"/>
        <c:crossBetween val="midCat"/>
        <c:minorUnit val="5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555624501087514"/>
          <c:y val="0.17280478735363808"/>
          <c:w val="0.65516784466571665"/>
          <c:h val="0.690728826164409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Passenger travel energy use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2616.3128058302204</c:v>
                </c:pt>
                <c:pt idx="1">
                  <c:v>2579.0505673692005</c:v>
                </c:pt>
                <c:pt idx="2">
                  <c:v>2529.7022181160669</c:v>
                </c:pt>
                <c:pt idx="3">
                  <c:v>2504.1222520972024</c:v>
                </c:pt>
                <c:pt idx="4">
                  <c:v>2477.433824343781</c:v>
                </c:pt>
                <c:pt idx="5">
                  <c:v>2451.2704115660163</c:v>
                </c:pt>
                <c:pt idx="6">
                  <c:v>2426.1116595499429</c:v>
                </c:pt>
                <c:pt idx="7">
                  <c:v>2395.6351591199373</c:v>
                </c:pt>
                <c:pt idx="8">
                  <c:v>2361.1787073901965</c:v>
                </c:pt>
                <c:pt idx="9">
                  <c:v>2333.2214513905151</c:v>
                </c:pt>
                <c:pt idx="10">
                  <c:v>2516.319018822986</c:v>
                </c:pt>
                <c:pt idx="11">
                  <c:v>2372.5488491508086</c:v>
                </c:pt>
                <c:pt idx="12">
                  <c:v>2285.8041085527716</c:v>
                </c:pt>
                <c:pt idx="13">
                  <c:v>2220.0440033344144</c:v>
                </c:pt>
                <c:pt idx="14">
                  <c:v>2165.980471182203</c:v>
                </c:pt>
                <c:pt idx="15">
                  <c:v>2120.6165609999016</c:v>
                </c:pt>
                <c:pt idx="16">
                  <c:v>2079.4262945983751</c:v>
                </c:pt>
                <c:pt idx="17">
                  <c:v>2041.1802379351057</c:v>
                </c:pt>
                <c:pt idx="18">
                  <c:v>2006.4428101522385</c:v>
                </c:pt>
                <c:pt idx="19">
                  <c:v>1974.1280607803012</c:v>
                </c:pt>
                <c:pt idx="20">
                  <c:v>1941.6122351441775</c:v>
                </c:pt>
                <c:pt idx="21">
                  <c:v>1908.8990614352172</c:v>
                </c:pt>
                <c:pt idx="22">
                  <c:v>1876.797857672394</c:v>
                </c:pt>
                <c:pt idx="23">
                  <c:v>1846.3144804110275</c:v>
                </c:pt>
                <c:pt idx="24">
                  <c:v>1816.3889915121961</c:v>
                </c:pt>
                <c:pt idx="25">
                  <c:v>1788.030387252177</c:v>
                </c:pt>
                <c:pt idx="26">
                  <c:v>1762.5385428395348</c:v>
                </c:pt>
                <c:pt idx="27">
                  <c:v>1738.4492792021665</c:v>
                </c:pt>
                <c:pt idx="28">
                  <c:v>1714.1920487557297</c:v>
                </c:pt>
                <c:pt idx="29">
                  <c:v>1691.4397383231776</c:v>
                </c:pt>
                <c:pt idx="30">
                  <c:v>1669.0016387956341</c:v>
                </c:pt>
                <c:pt idx="31">
                  <c:v>1647.9905429533524</c:v>
                </c:pt>
                <c:pt idx="32">
                  <c:v>1628.3058962083001</c:v>
                </c:pt>
                <c:pt idx="33">
                  <c:v>1609.6561022475569</c:v>
                </c:pt>
                <c:pt idx="34">
                  <c:v>1592.0846773938433</c:v>
                </c:pt>
                <c:pt idx="35">
                  <c:v>1575.9384452790237</c:v>
                </c:pt>
                <c:pt idx="36">
                  <c:v>1560.464140305545</c:v>
                </c:pt>
                <c:pt idx="37">
                  <c:v>1545.4483187343017</c:v>
                </c:pt>
                <c:pt idx="38">
                  <c:v>1530.8729610632299</c:v>
                </c:pt>
                <c:pt idx="39">
                  <c:v>1516.8733174559386</c:v>
                </c:pt>
                <c:pt idx="40">
                  <c:v>1503.4940736200251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 travel energy use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  <a:headEnd type="none"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1265.3925592825956</c:v>
                </c:pt>
                <c:pt idx="1">
                  <c:v>1255.0926749517337</c:v>
                </c:pt>
                <c:pt idx="2">
                  <c:v>1261.6146492312489</c:v>
                </c:pt>
                <c:pt idx="3">
                  <c:v>1273.4067065111874</c:v>
                </c:pt>
                <c:pt idx="4">
                  <c:v>1274.7222943130832</c:v>
                </c:pt>
                <c:pt idx="5">
                  <c:v>1271.2432017289264</c:v>
                </c:pt>
                <c:pt idx="6">
                  <c:v>1264.8404738678821</c:v>
                </c:pt>
                <c:pt idx="7">
                  <c:v>1259.1297259818934</c:v>
                </c:pt>
                <c:pt idx="8">
                  <c:v>1247.4070920675592</c:v>
                </c:pt>
                <c:pt idx="9">
                  <c:v>1243.6442456726431</c:v>
                </c:pt>
                <c:pt idx="10">
                  <c:v>1233.9345063450471</c:v>
                </c:pt>
                <c:pt idx="11">
                  <c:v>1204.9006987105417</c:v>
                </c:pt>
                <c:pt idx="12">
                  <c:v>1196.5504345056993</c:v>
                </c:pt>
                <c:pt idx="13">
                  <c:v>1184.6618520977609</c:v>
                </c:pt>
                <c:pt idx="14">
                  <c:v>1174.1731053961119</c:v>
                </c:pt>
                <c:pt idx="15">
                  <c:v>1166.2241306485603</c:v>
                </c:pt>
                <c:pt idx="16">
                  <c:v>1156.9483740624878</c:v>
                </c:pt>
                <c:pt idx="17">
                  <c:v>1147.4797158895228</c:v>
                </c:pt>
                <c:pt idx="18">
                  <c:v>1138.9956759033116</c:v>
                </c:pt>
                <c:pt idx="19">
                  <c:v>1130.344888832175</c:v>
                </c:pt>
                <c:pt idx="20">
                  <c:v>1120.9948717834202</c:v>
                </c:pt>
                <c:pt idx="21">
                  <c:v>1112.0685071097505</c:v>
                </c:pt>
                <c:pt idx="22">
                  <c:v>1102.9743621144801</c:v>
                </c:pt>
                <c:pt idx="23">
                  <c:v>1094.5072853623144</c:v>
                </c:pt>
                <c:pt idx="24">
                  <c:v>1085.9223877366671</c:v>
                </c:pt>
                <c:pt idx="25">
                  <c:v>1077.6762456310255</c:v>
                </c:pt>
                <c:pt idx="26">
                  <c:v>1069.6811315590976</c:v>
                </c:pt>
                <c:pt idx="27">
                  <c:v>1062.2803447419683</c:v>
                </c:pt>
                <c:pt idx="28">
                  <c:v>1055.036167312421</c:v>
                </c:pt>
                <c:pt idx="29">
                  <c:v>1047.2407136672675</c:v>
                </c:pt>
                <c:pt idx="30">
                  <c:v>1040.9597483992911</c:v>
                </c:pt>
                <c:pt idx="31">
                  <c:v>1033.6285709193949</c:v>
                </c:pt>
                <c:pt idx="32">
                  <c:v>1026.5111822253518</c:v>
                </c:pt>
                <c:pt idx="33">
                  <c:v>1018.882751889555</c:v>
                </c:pt>
                <c:pt idx="34">
                  <c:v>1011.056566048434</c:v>
                </c:pt>
                <c:pt idx="35">
                  <c:v>1004.1850798149632</c:v>
                </c:pt>
                <c:pt idx="36">
                  <c:v>997.04579025110786</c:v>
                </c:pt>
                <c:pt idx="37">
                  <c:v>990.3492586651804</c:v>
                </c:pt>
                <c:pt idx="38">
                  <c:v>983.69228114091345</c:v>
                </c:pt>
                <c:pt idx="39">
                  <c:v>977.04974441863737</c:v>
                </c:pt>
                <c:pt idx="40">
                  <c:v>970.46833193148643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3323664"/>
        <c:axId val="833324208"/>
        <c:extLst/>
      </c:lineChart>
      <c:catAx>
        <c:axId val="83332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24208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83332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chemeClr val="bg2">
                <a:lumMod val="40000"/>
                <a:lumOff val="60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23664"/>
        <c:crossesAt val="11"/>
        <c:crossBetween val="midCat"/>
        <c:minorUnit val="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3432250526695"/>
          <c:y val="0.17263845931224972"/>
          <c:w val="0.79957759986045307"/>
          <c:h val="0.698602637609487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Passenger travel energy use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35.619498576991823</c:v>
                </c:pt>
                <c:pt idx="1">
                  <c:v>35.290595596814384</c:v>
                </c:pt>
                <c:pt idx="2">
                  <c:v>35.126280764135188</c:v>
                </c:pt>
                <c:pt idx="3">
                  <c:v>35.396831648958923</c:v>
                </c:pt>
                <c:pt idx="4">
                  <c:v>35.790818032878533</c:v>
                </c:pt>
                <c:pt idx="5">
                  <c:v>36.462137813159472</c:v>
                </c:pt>
                <c:pt idx="6">
                  <c:v>37.384422263918793</c:v>
                </c:pt>
                <c:pt idx="7">
                  <c:v>37.552632425156325</c:v>
                </c:pt>
                <c:pt idx="8">
                  <c:v>37.886904737885679</c:v>
                </c:pt>
                <c:pt idx="9">
                  <c:v>38.654602900950387</c:v>
                </c:pt>
                <c:pt idx="10">
                  <c:v>29.53991402677423</c:v>
                </c:pt>
                <c:pt idx="11">
                  <c:v>32.749566733171747</c:v>
                </c:pt>
                <c:pt idx="12">
                  <c:v>34.898691061882964</c:v>
                </c:pt>
                <c:pt idx="13">
                  <c:v>35.738208681560074</c:v>
                </c:pt>
                <c:pt idx="14">
                  <c:v>35.904880239141185</c:v>
                </c:pt>
                <c:pt idx="15">
                  <c:v>35.915816072537325</c:v>
                </c:pt>
                <c:pt idx="16">
                  <c:v>35.773595986894485</c:v>
                </c:pt>
                <c:pt idx="17">
                  <c:v>35.602202659363968</c:v>
                </c:pt>
                <c:pt idx="18">
                  <c:v>35.437795976368577</c:v>
                </c:pt>
                <c:pt idx="19">
                  <c:v>35.257252804900915</c:v>
                </c:pt>
                <c:pt idx="20">
                  <c:v>35.097520908376886</c:v>
                </c:pt>
                <c:pt idx="21">
                  <c:v>34.965825514237316</c:v>
                </c:pt>
                <c:pt idx="22">
                  <c:v>34.860962844029501</c:v>
                </c:pt>
                <c:pt idx="23">
                  <c:v>34.797928630603387</c:v>
                </c:pt>
                <c:pt idx="24">
                  <c:v>34.759401453607587</c:v>
                </c:pt>
                <c:pt idx="25">
                  <c:v>34.736326268385675</c:v>
                </c:pt>
                <c:pt idx="26">
                  <c:v>34.717194955037343</c:v>
                </c:pt>
                <c:pt idx="27">
                  <c:v>34.707011544226908</c:v>
                </c:pt>
                <c:pt idx="28">
                  <c:v>34.715769064376829</c:v>
                </c:pt>
                <c:pt idx="29">
                  <c:v>34.76041556087425</c:v>
                </c:pt>
                <c:pt idx="30">
                  <c:v>34.813988818970628</c:v>
                </c:pt>
                <c:pt idx="31">
                  <c:v>34.881083223034466</c:v>
                </c:pt>
                <c:pt idx="32">
                  <c:v>34.978409464025589</c:v>
                </c:pt>
                <c:pt idx="33">
                  <c:v>35.095532859653012</c:v>
                </c:pt>
                <c:pt idx="34">
                  <c:v>35.228677370450406</c:v>
                </c:pt>
                <c:pt idx="35">
                  <c:v>35.365093418528858</c:v>
                </c:pt>
                <c:pt idx="36">
                  <c:v>35.507113300517922</c:v>
                </c:pt>
                <c:pt idx="37">
                  <c:v>35.650850542123585</c:v>
                </c:pt>
                <c:pt idx="38">
                  <c:v>35.79753811776969</c:v>
                </c:pt>
                <c:pt idx="39">
                  <c:v>35.958545647161706</c:v>
                </c:pt>
                <c:pt idx="40">
                  <c:v>36.125751253970094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Passenger travel energy use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21.777867336663061</c:v>
                </c:pt>
                <c:pt idx="1">
                  <c:v>22.996730657837247</c:v>
                </c:pt>
                <c:pt idx="2">
                  <c:v>24.364396485675119</c:v>
                </c:pt>
                <c:pt idx="3">
                  <c:v>26.133266577785449</c:v>
                </c:pt>
                <c:pt idx="4">
                  <c:v>27.255551365619731</c:v>
                </c:pt>
                <c:pt idx="5">
                  <c:v>28.474826737707037</c:v>
                </c:pt>
                <c:pt idx="6">
                  <c:v>29.548002605010751</c:v>
                </c:pt>
                <c:pt idx="7">
                  <c:v>30.397723866272049</c:v>
                </c:pt>
                <c:pt idx="8">
                  <c:v>31.061121441963358</c:v>
                </c:pt>
                <c:pt idx="9">
                  <c:v>32.440659989456393</c:v>
                </c:pt>
                <c:pt idx="10">
                  <c:v>27.370580682003933</c:v>
                </c:pt>
                <c:pt idx="11">
                  <c:v>29.239379572535178</c:v>
                </c:pt>
                <c:pt idx="12">
                  <c:v>31.450863997089929</c:v>
                </c:pt>
                <c:pt idx="13">
                  <c:v>33.080332307704552</c:v>
                </c:pt>
                <c:pt idx="14">
                  <c:v>34.414078666008223</c:v>
                </c:pt>
                <c:pt idx="15">
                  <c:v>35.592167628196997</c:v>
                </c:pt>
                <c:pt idx="16">
                  <c:v>36.612912473673852</c:v>
                </c:pt>
                <c:pt idx="17">
                  <c:v>37.554530229306458</c:v>
                </c:pt>
                <c:pt idx="18">
                  <c:v>38.45756360589305</c:v>
                </c:pt>
                <c:pt idx="19">
                  <c:v>39.325360512492217</c:v>
                </c:pt>
                <c:pt idx="20">
                  <c:v>40.164687268936632</c:v>
                </c:pt>
                <c:pt idx="21">
                  <c:v>40.987857304240755</c:v>
                </c:pt>
                <c:pt idx="22">
                  <c:v>41.792958719343183</c:v>
                </c:pt>
                <c:pt idx="23">
                  <c:v>42.577918535192097</c:v>
                </c:pt>
                <c:pt idx="24">
                  <c:v>43.352353299576734</c:v>
                </c:pt>
                <c:pt idx="25">
                  <c:v>44.10834607609474</c:v>
                </c:pt>
                <c:pt idx="26">
                  <c:v>44.870033330712481</c:v>
                </c:pt>
                <c:pt idx="27">
                  <c:v>45.647115272612993</c:v>
                </c:pt>
                <c:pt idx="28">
                  <c:v>46.425287310887136</c:v>
                </c:pt>
                <c:pt idx="29">
                  <c:v>47.217983384899703</c:v>
                </c:pt>
                <c:pt idx="30">
                  <c:v>47.98133270615611</c:v>
                </c:pt>
                <c:pt idx="31">
                  <c:v>48.722702237931287</c:v>
                </c:pt>
                <c:pt idx="32">
                  <c:v>49.448205885233357</c:v>
                </c:pt>
                <c:pt idx="33">
                  <c:v>50.145605121269092</c:v>
                </c:pt>
                <c:pt idx="34">
                  <c:v>50.824985783119452</c:v>
                </c:pt>
                <c:pt idx="35">
                  <c:v>51.478924075739116</c:v>
                </c:pt>
                <c:pt idx="36">
                  <c:v>52.110745226290142</c:v>
                </c:pt>
                <c:pt idx="37">
                  <c:v>52.740363911131134</c:v>
                </c:pt>
                <c:pt idx="38">
                  <c:v>53.345951778871495</c:v>
                </c:pt>
                <c:pt idx="39">
                  <c:v>53.946799927934748</c:v>
                </c:pt>
                <c:pt idx="40">
                  <c:v>54.537478771975252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25840"/>
        <c:axId val="950873200"/>
      </c:lineChart>
      <c:catAx>
        <c:axId val="83332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3200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950873200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>
            <a:solidFill>
              <a:schemeClr val="bg2">
                <a:lumMod val="40000"/>
                <a:lumOff val="60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25840"/>
        <c:crossesAt val="11"/>
        <c:crossBetween val="midCat"/>
        <c:majorUnit val="10"/>
        <c:minorUnit val="5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148641659309433E-2"/>
          <c:y val="3.9107644860168919E-2"/>
          <c:w val="0.87108753858033972"/>
          <c:h val="0.853720261703356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non-OECD    2- and 3-wheel vehicles</c:v>
                </c:pt>
              </c:strCache>
            </c:strRef>
          </c:tx>
          <c:spPr>
            <a:solidFill>
              <a:srgbClr val="0096D7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4205.0880756378165</c:v>
                </c:pt>
                <c:pt idx="1">
                  <c:v>4192.0332164764395</c:v>
                </c:pt>
                <c:pt idx="2">
                  <c:v>5069.6685447692871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non-OECD    Air</c:v>
                </c:pt>
              </c:strCache>
            </c:strRef>
          </c:tx>
          <c:spPr>
            <a:solidFill>
              <a:srgbClr val="FFC702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2267.0806617736816</c:v>
                </c:pt>
                <c:pt idx="1">
                  <c:v>925.61663627624523</c:v>
                </c:pt>
                <c:pt idx="2">
                  <c:v>6611.6412353515625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non-OECD    Buses</c:v>
                </c:pt>
              </c:strCache>
            </c:strRef>
          </c:tx>
          <c:spPr>
            <a:solidFill>
              <a:srgbClr val="5D9732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9565.3286590576154</c:v>
                </c:pt>
                <c:pt idx="1">
                  <c:v>7802.8999938964844</c:v>
                </c:pt>
                <c:pt idx="2">
                  <c:v>15119.052337646484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non-OECD    Light-duty vehicles</c:v>
                </c:pt>
              </c:strCache>
            </c:strRef>
          </c:tx>
          <c:spPr>
            <a:solidFill>
              <a:srgbClr val="003953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8092.46240234375</c:v>
                </c:pt>
                <c:pt idx="1">
                  <c:v>7554.6118469238281</c:v>
                </c:pt>
                <c:pt idx="2">
                  <c:v>24611.932434082031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non-OECD    Rail</c:v>
                </c:pt>
              </c:strCache>
            </c:strRef>
          </c:tx>
          <c:spPr>
            <a:solidFill>
              <a:srgbClr val="A33340"/>
            </a:solidFill>
            <a:ln w="25400">
              <a:noFill/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1954.6709566116333</c:v>
                </c:pt>
                <c:pt idx="1">
                  <c:v>1705.9153983592987</c:v>
                </c:pt>
                <c:pt idx="2">
                  <c:v>4787.3977680206299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879184"/>
        <c:axId val="950898768"/>
      </c:barChart>
      <c:catAx>
        <c:axId val="95087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898768"/>
        <c:crosses val="autoZero"/>
        <c:auto val="1"/>
        <c:lblAlgn val="ctr"/>
        <c:lblOffset val="100"/>
        <c:noMultiLvlLbl val="0"/>
      </c:catAx>
      <c:valAx>
        <c:axId val="950898768"/>
        <c:scaling>
          <c:orientation val="minMax"/>
          <c:max val="60000"/>
          <c:min val="0"/>
        </c:scaling>
        <c:delete val="0"/>
        <c:axPos val="l"/>
        <c:majorGridlines>
          <c:spPr>
            <a:ln w="9525">
              <a:solidFill>
                <a:srgbClr val="FFFFFF">
                  <a:lumMod val="85000"/>
                </a:srgb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low"/>
        <c:spPr>
          <a:ln w="12700">
            <a:noFill/>
            <a:prstDash val="dash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879184"/>
        <c:crossesAt val="2"/>
        <c:crossBetween val="between"/>
        <c:majorUnit val="10000"/>
        <c:dispUnits>
          <c:builtInUnit val="thousands"/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>
      <a:noFill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313745505739984E-2"/>
          <c:y val="2.7965141564367708E-2"/>
          <c:w val="0.83811178265405095"/>
          <c:h val="0.867104070659654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   2- and 3-wheel vehicles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208.79054591942628</c:v>
                </c:pt>
                <c:pt idx="1">
                  <c:v>207.29383409928218</c:v>
                </c:pt>
                <c:pt idx="2">
                  <c:v>222.33510685242985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OECD    Air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4439.1648562265618</c:v>
                </c:pt>
                <c:pt idx="1">
                  <c:v>1740.386962841797</c:v>
                </c:pt>
                <c:pt idx="2">
                  <c:v>8361.1891481835937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OECD    Buses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1526.2338503736573</c:v>
                </c:pt>
                <c:pt idx="1">
                  <c:v>1068.3737645175779</c:v>
                </c:pt>
                <c:pt idx="2">
                  <c:v>1526.6312145627442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OECD    Light-duty vehicles</c:v>
                </c:pt>
              </c:strCache>
            </c:strRef>
          </c:tx>
          <c:spPr>
            <a:solidFill>
              <a:schemeClr val="tx2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9676.9736063688288</c:v>
                </c:pt>
                <c:pt idx="1">
                  <c:v>8217.1562670013664</c:v>
                </c:pt>
                <c:pt idx="2">
                  <c:v>12952.789974939296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OECD    Rail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2019</c:v>
                </c:pt>
                <c:pt idx="1">
                  <c:v>2020</c:v>
                </c:pt>
                <c:pt idx="2">
                  <c:v>2050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713.92054925266632</c:v>
                </c:pt>
                <c:pt idx="1">
                  <c:v>506.1639284544525</c:v>
                </c:pt>
                <c:pt idx="2">
                  <c:v>967.74799250084675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0899312"/>
        <c:axId val="950891696"/>
      </c:barChart>
      <c:catAx>
        <c:axId val="95089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91696"/>
        <c:crosses val="autoZero"/>
        <c:auto val="1"/>
        <c:lblAlgn val="ctr"/>
        <c:lblOffset val="100"/>
        <c:noMultiLvlLbl val="0"/>
      </c:catAx>
      <c:valAx>
        <c:axId val="950891696"/>
        <c:scaling>
          <c:orientation val="minMax"/>
          <c:max val="6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low"/>
        <c:spPr>
          <a:noFill/>
          <a:ln w="12700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99312"/>
        <c:crossesAt val="2"/>
        <c:crossBetween val="between"/>
        <c:majorUnit val="100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159797895464165E-2"/>
          <c:y val="3.2065602204304322E-2"/>
          <c:w val="0.74977700714731532"/>
          <c:h val="0.86300361001971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8575" cap="rnd">
              <a:solidFill>
                <a:srgbClr val="0096D7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103.16285757109469</c:v>
                </c:pt>
                <c:pt idx="1">
                  <c:v>104.97135972028411</c:v>
                </c:pt>
                <c:pt idx="2">
                  <c:v>106.29221561294192</c:v>
                </c:pt>
                <c:pt idx="3">
                  <c:v>108.70669197427729</c:v>
                </c:pt>
                <c:pt idx="4">
                  <c:v>110.9337997145896</c:v>
                </c:pt>
                <c:pt idx="5">
                  <c:v>113.38509254876354</c:v>
                </c:pt>
                <c:pt idx="6">
                  <c:v>116.23580111377208</c:v>
                </c:pt>
                <c:pt idx="7">
                  <c:v>118.49762054591619</c:v>
                </c:pt>
                <c:pt idx="8">
                  <c:v>120.65418506639044</c:v>
                </c:pt>
                <c:pt idx="9">
                  <c:v>123.19605718978262</c:v>
                </c:pt>
                <c:pt idx="10">
                  <c:v>107.77545936415623</c:v>
                </c:pt>
                <c:pt idx="11">
                  <c:v>114.6183923753167</c:v>
                </c:pt>
                <c:pt idx="12">
                  <c:v>120.06029455413577</c:v>
                </c:pt>
                <c:pt idx="13">
                  <c:v>123.14182065523369</c:v>
                </c:pt>
                <c:pt idx="14">
                  <c:v>125.08382026033873</c:v>
                </c:pt>
                <c:pt idx="15">
                  <c:v>126.74011338472808</c:v>
                </c:pt>
                <c:pt idx="16">
                  <c:v>127.92817973140906</c:v>
                </c:pt>
                <c:pt idx="17">
                  <c:v>128.92576252492751</c:v>
                </c:pt>
                <c:pt idx="18">
                  <c:v>129.95007693291993</c:v>
                </c:pt>
                <c:pt idx="19">
                  <c:v>130.89600456584373</c:v>
                </c:pt>
                <c:pt idx="20">
                  <c:v>131.8694389601045</c:v>
                </c:pt>
                <c:pt idx="21">
                  <c:v>132.82959181242995</c:v>
                </c:pt>
                <c:pt idx="22">
                  <c:v>133.79434312140708</c:v>
                </c:pt>
                <c:pt idx="23">
                  <c:v>134.7617646624295</c:v>
                </c:pt>
                <c:pt idx="24">
                  <c:v>135.83149881369994</c:v>
                </c:pt>
                <c:pt idx="25">
                  <c:v>136.93638579826836</c:v>
                </c:pt>
                <c:pt idx="26">
                  <c:v>138.03900341319471</c:v>
                </c:pt>
                <c:pt idx="27">
                  <c:v>139.11824415657694</c:v>
                </c:pt>
                <c:pt idx="28">
                  <c:v>140.23060913602643</c:v>
                </c:pt>
                <c:pt idx="29">
                  <c:v>141.46511349218508</c:v>
                </c:pt>
                <c:pt idx="30">
                  <c:v>142.65963453818961</c:v>
                </c:pt>
                <c:pt idx="31">
                  <c:v>144.00652432375048</c:v>
                </c:pt>
                <c:pt idx="32">
                  <c:v>145.32568343348302</c:v>
                </c:pt>
                <c:pt idx="33">
                  <c:v>146.71033616163385</c:v>
                </c:pt>
                <c:pt idx="34">
                  <c:v>148.04865771922104</c:v>
                </c:pt>
                <c:pt idx="35">
                  <c:v>149.45769429380357</c:v>
                </c:pt>
                <c:pt idx="36">
                  <c:v>150.68670709615759</c:v>
                </c:pt>
                <c:pt idx="37">
                  <c:v>152.01828333152457</c:v>
                </c:pt>
                <c:pt idx="38">
                  <c:v>153.30995517129992</c:v>
                </c:pt>
                <c:pt idx="39">
                  <c:v>154.61440787875</c:v>
                </c:pt>
                <c:pt idx="40">
                  <c:v>155.88523342013261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ln w="2857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219.60807534922245</c:v>
                </c:pt>
                <c:pt idx="1">
                  <c:v>228.05942085262461</c:v>
                </c:pt>
                <c:pt idx="2">
                  <c:v>235.51133303796641</c:v>
                </c:pt>
                <c:pt idx="3">
                  <c:v>235.90722887597653</c:v>
                </c:pt>
                <c:pt idx="4">
                  <c:v>238.49373485843572</c:v>
                </c:pt>
                <c:pt idx="5">
                  <c:v>237.36758753415091</c:v>
                </c:pt>
                <c:pt idx="6">
                  <c:v>237.11966017710074</c:v>
                </c:pt>
                <c:pt idx="7">
                  <c:v>243.76130868838544</c:v>
                </c:pt>
                <c:pt idx="8">
                  <c:v>248.29462652368665</c:v>
                </c:pt>
                <c:pt idx="9">
                  <c:v>250.08380191316627</c:v>
                </c:pt>
                <c:pt idx="10">
                  <c:v>240.98914614519569</c:v>
                </c:pt>
                <c:pt idx="11">
                  <c:v>253.73026855261705</c:v>
                </c:pt>
                <c:pt idx="12">
                  <c:v>259.44695718893547</c:v>
                </c:pt>
                <c:pt idx="13">
                  <c:v>264.14676634395761</c:v>
                </c:pt>
                <c:pt idx="14">
                  <c:v>268.06692451589129</c:v>
                </c:pt>
                <c:pt idx="15">
                  <c:v>271.82196355672301</c:v>
                </c:pt>
                <c:pt idx="16">
                  <c:v>275.61643393412487</c:v>
                </c:pt>
                <c:pt idx="17">
                  <c:v>279.16729049568335</c:v>
                </c:pt>
                <c:pt idx="18">
                  <c:v>282.83014986304147</c:v>
                </c:pt>
                <c:pt idx="19">
                  <c:v>286.54524810591568</c:v>
                </c:pt>
                <c:pt idx="20">
                  <c:v>290.35469846706388</c:v>
                </c:pt>
                <c:pt idx="21">
                  <c:v>294.26876506600473</c:v>
                </c:pt>
                <c:pt idx="22">
                  <c:v>297.97812014976961</c:v>
                </c:pt>
                <c:pt idx="23">
                  <c:v>301.65027342927073</c:v>
                </c:pt>
                <c:pt idx="24">
                  <c:v>305.49503290110243</c:v>
                </c:pt>
                <c:pt idx="25">
                  <c:v>309.27326767120087</c:v>
                </c:pt>
                <c:pt idx="26">
                  <c:v>312.99524921881664</c:v>
                </c:pt>
                <c:pt idx="27">
                  <c:v>316.62571208099047</c:v>
                </c:pt>
                <c:pt idx="28">
                  <c:v>320.26493608536634</c:v>
                </c:pt>
                <c:pt idx="29">
                  <c:v>323.88118231038038</c:v>
                </c:pt>
                <c:pt idx="30">
                  <c:v>327.43300778668987</c:v>
                </c:pt>
                <c:pt idx="31">
                  <c:v>330.94499801616155</c:v>
                </c:pt>
                <c:pt idx="32">
                  <c:v>334.60679763600785</c:v>
                </c:pt>
                <c:pt idx="33">
                  <c:v>338.26739236212052</c:v>
                </c:pt>
                <c:pt idx="34">
                  <c:v>341.75267373323749</c:v>
                </c:pt>
                <c:pt idx="35">
                  <c:v>345.14555637478526</c:v>
                </c:pt>
                <c:pt idx="36">
                  <c:v>348.44897270570135</c:v>
                </c:pt>
                <c:pt idx="37">
                  <c:v>351.68055714532898</c:v>
                </c:pt>
                <c:pt idx="38">
                  <c:v>354.86156118282639</c:v>
                </c:pt>
                <c:pt idx="39">
                  <c:v>358.10741101907689</c:v>
                </c:pt>
                <c:pt idx="40">
                  <c:v>361.31370391673312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Commercial</c:v>
                </c:pt>
              </c:strCache>
            </c:strRef>
          </c:tx>
          <c:spPr>
            <a:ln w="28575" cap="rnd">
              <a:solidFill>
                <a:srgbClr val="BD732A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29.499996266359247</c:v>
                </c:pt>
                <c:pt idx="1">
                  <c:v>29.66410868079549</c:v>
                </c:pt>
                <c:pt idx="2">
                  <c:v>29.943256059482984</c:v>
                </c:pt>
                <c:pt idx="3">
                  <c:v>31.113775699247608</c:v>
                </c:pt>
                <c:pt idx="4">
                  <c:v>31.067801317994398</c:v>
                </c:pt>
                <c:pt idx="5">
                  <c:v>31.889398438605056</c:v>
                </c:pt>
                <c:pt idx="6">
                  <c:v>32.114673849215933</c:v>
                </c:pt>
                <c:pt idx="7">
                  <c:v>32.796250082436359</c:v>
                </c:pt>
                <c:pt idx="8">
                  <c:v>33.740919082486464</c:v>
                </c:pt>
                <c:pt idx="9">
                  <c:v>34.043659771650034</c:v>
                </c:pt>
                <c:pt idx="10">
                  <c:v>33.130814481136269</c:v>
                </c:pt>
                <c:pt idx="11">
                  <c:v>33.618739512498699</c:v>
                </c:pt>
                <c:pt idx="12">
                  <c:v>34.109162374423107</c:v>
                </c:pt>
                <c:pt idx="13">
                  <c:v>34.642779146636144</c:v>
                </c:pt>
                <c:pt idx="14">
                  <c:v>35.181304965880607</c:v>
                </c:pt>
                <c:pt idx="15">
                  <c:v>35.619758180502899</c:v>
                </c:pt>
                <c:pt idx="16">
                  <c:v>36.092932365098406</c:v>
                </c:pt>
                <c:pt idx="17">
                  <c:v>36.441698699789008</c:v>
                </c:pt>
                <c:pt idx="18">
                  <c:v>36.826912761782751</c:v>
                </c:pt>
                <c:pt idx="19">
                  <c:v>37.248846144857055</c:v>
                </c:pt>
                <c:pt idx="20">
                  <c:v>37.644228695798049</c:v>
                </c:pt>
                <c:pt idx="21">
                  <c:v>37.962391073115846</c:v>
                </c:pt>
                <c:pt idx="22">
                  <c:v>38.338622019141674</c:v>
                </c:pt>
                <c:pt idx="23">
                  <c:v>38.704213079050497</c:v>
                </c:pt>
                <c:pt idx="24">
                  <c:v>39.107386535527255</c:v>
                </c:pt>
                <c:pt idx="25">
                  <c:v>39.508154222485771</c:v>
                </c:pt>
                <c:pt idx="26">
                  <c:v>39.929844224788901</c:v>
                </c:pt>
                <c:pt idx="27">
                  <c:v>40.333443132502907</c:v>
                </c:pt>
                <c:pt idx="28">
                  <c:v>40.760342830017201</c:v>
                </c:pt>
                <c:pt idx="29">
                  <c:v>41.159275044003365</c:v>
                </c:pt>
                <c:pt idx="30">
                  <c:v>41.655914955355406</c:v>
                </c:pt>
                <c:pt idx="31">
                  <c:v>42.064307989779479</c:v>
                </c:pt>
                <c:pt idx="32">
                  <c:v>42.462456300975759</c:v>
                </c:pt>
                <c:pt idx="33">
                  <c:v>42.957437294513682</c:v>
                </c:pt>
                <c:pt idx="34">
                  <c:v>43.377172609800311</c:v>
                </c:pt>
                <c:pt idx="35">
                  <c:v>43.797726401923924</c:v>
                </c:pt>
                <c:pt idx="36">
                  <c:v>44.157642251842702</c:v>
                </c:pt>
                <c:pt idx="37">
                  <c:v>44.571909117540123</c:v>
                </c:pt>
                <c:pt idx="38">
                  <c:v>45.020822820742133</c:v>
                </c:pt>
                <c:pt idx="39">
                  <c:v>45.374840057068774</c:v>
                </c:pt>
                <c:pt idx="40">
                  <c:v>45.830375674980246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8575" cap="rnd">
              <a:solidFill>
                <a:srgbClr val="FFC70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55.656528889384248</c:v>
                </c:pt>
                <c:pt idx="1">
                  <c:v>55.761934386391971</c:v>
                </c:pt>
                <c:pt idx="2">
                  <c:v>55.633312427277033</c:v>
                </c:pt>
                <c:pt idx="3">
                  <c:v>57.477824226530906</c:v>
                </c:pt>
                <c:pt idx="4">
                  <c:v>57.417782002197256</c:v>
                </c:pt>
                <c:pt idx="5">
                  <c:v>57.753541192911541</c:v>
                </c:pt>
                <c:pt idx="6">
                  <c:v>58.240087721477096</c:v>
                </c:pt>
                <c:pt idx="7">
                  <c:v>59.979351888464606</c:v>
                </c:pt>
                <c:pt idx="8">
                  <c:v>62.924271346786497</c:v>
                </c:pt>
                <c:pt idx="9">
                  <c:v>63.857083499685103</c:v>
                </c:pt>
                <c:pt idx="10">
                  <c:v>63.526970975384465</c:v>
                </c:pt>
                <c:pt idx="11">
                  <c:v>63.553104481090443</c:v>
                </c:pt>
                <c:pt idx="12">
                  <c:v>64.004223752071113</c:v>
                </c:pt>
                <c:pt idx="13">
                  <c:v>64.394604942212595</c:v>
                </c:pt>
                <c:pt idx="14">
                  <c:v>65.019935637306588</c:v>
                </c:pt>
                <c:pt idx="15">
                  <c:v>65.486616803544791</c:v>
                </c:pt>
                <c:pt idx="16">
                  <c:v>66.403082079517148</c:v>
                </c:pt>
                <c:pt idx="17">
                  <c:v>67.01697969250425</c:v>
                </c:pt>
                <c:pt idx="18">
                  <c:v>67.718572878659387</c:v>
                </c:pt>
                <c:pt idx="19">
                  <c:v>68.623144702961795</c:v>
                </c:pt>
                <c:pt idx="20">
                  <c:v>69.348542569671281</c:v>
                </c:pt>
                <c:pt idx="21">
                  <c:v>69.943664405338581</c:v>
                </c:pt>
                <c:pt idx="22">
                  <c:v>70.654108316874243</c:v>
                </c:pt>
                <c:pt idx="23">
                  <c:v>71.429039279753241</c:v>
                </c:pt>
                <c:pt idx="24">
                  <c:v>72.299163496433664</c:v>
                </c:pt>
                <c:pt idx="25">
                  <c:v>73.088148849594447</c:v>
                </c:pt>
                <c:pt idx="26">
                  <c:v>73.961761301841349</c:v>
                </c:pt>
                <c:pt idx="27">
                  <c:v>74.748234052092016</c:v>
                </c:pt>
                <c:pt idx="28">
                  <c:v>75.711231113350365</c:v>
                </c:pt>
                <c:pt idx="29">
                  <c:v>76.374699653462486</c:v>
                </c:pt>
                <c:pt idx="30">
                  <c:v>77.479939862476058</c:v>
                </c:pt>
                <c:pt idx="31">
                  <c:v>78.228562727174761</c:v>
                </c:pt>
                <c:pt idx="32">
                  <c:v>79.054278214768829</c:v>
                </c:pt>
                <c:pt idx="33">
                  <c:v>80.143000267182458</c:v>
                </c:pt>
                <c:pt idx="34">
                  <c:v>81.099717897857985</c:v>
                </c:pt>
                <c:pt idx="35">
                  <c:v>81.92590942696728</c:v>
                </c:pt>
                <c:pt idx="36">
                  <c:v>82.772583458389022</c:v>
                </c:pt>
                <c:pt idx="37">
                  <c:v>83.709598206124369</c:v>
                </c:pt>
                <c:pt idx="38">
                  <c:v>84.62899190062754</c:v>
                </c:pt>
                <c:pt idx="39">
                  <c:v>85.487368796935371</c:v>
                </c:pt>
                <c:pt idx="40">
                  <c:v>86.456549210354666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27472"/>
        <c:axId val="833331280"/>
      </c:lineChart>
      <c:catAx>
        <c:axId val="83332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3128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3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FFFFFF">
                <a:lumMod val="65000"/>
              </a:srgb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27472"/>
        <c:crossesAt val="11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20847684455749"/>
          <c:y val="8.6275135608048975E-2"/>
          <c:w val="0.81658292450262293"/>
          <c:h val="0.79464678915135611"/>
        </c:manualLayout>
      </c:layout>
      <c:areaChart>
        <c:grouping val="percent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Electricity - Residential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10.80314822387696</c:v>
                </c:pt>
                <c:pt idx="1">
                  <c:v>10.657747604370121</c:v>
                </c:pt>
                <c:pt idx="2">
                  <c:v>10.52282942199707</c:v>
                </c:pt>
                <c:pt idx="3">
                  <c:v>10.630444259643561</c:v>
                </c:pt>
                <c:pt idx="4">
                  <c:v>10.500632400512689</c:v>
                </c:pt>
                <c:pt idx="5">
                  <c:v>10.61012341308593</c:v>
                </c:pt>
                <c:pt idx="6">
                  <c:v>10.589673233032229</c:v>
                </c:pt>
                <c:pt idx="7">
                  <c:v>10.51264987182617</c:v>
                </c:pt>
                <c:pt idx="8">
                  <c:v>10.85958222961426</c:v>
                </c:pt>
                <c:pt idx="9">
                  <c:v>10.78067599487305</c:v>
                </c:pt>
                <c:pt idx="10">
                  <c:v>10.9133408203125</c:v>
                </c:pt>
                <c:pt idx="11">
                  <c:v>10.92481854248047</c:v>
                </c:pt>
                <c:pt idx="12">
                  <c:v>10.96649377441407</c:v>
                </c:pt>
                <c:pt idx="13">
                  <c:v>11.01005281066894</c:v>
                </c:pt>
                <c:pt idx="14">
                  <c:v>11.053069839477541</c:v>
                </c:pt>
                <c:pt idx="15">
                  <c:v>11.09443383789062</c:v>
                </c:pt>
                <c:pt idx="16">
                  <c:v>11.149117630004881</c:v>
                </c:pt>
                <c:pt idx="17">
                  <c:v>11.20314810180664</c:v>
                </c:pt>
                <c:pt idx="18">
                  <c:v>11.259537460327151</c:v>
                </c:pt>
                <c:pt idx="19">
                  <c:v>11.32057905578613</c:v>
                </c:pt>
                <c:pt idx="20">
                  <c:v>11.38329513549805</c:v>
                </c:pt>
                <c:pt idx="21">
                  <c:v>11.461166870117189</c:v>
                </c:pt>
                <c:pt idx="22">
                  <c:v>11.5427799987793</c:v>
                </c:pt>
                <c:pt idx="23">
                  <c:v>11.624445434570321</c:v>
                </c:pt>
                <c:pt idx="24">
                  <c:v>11.712029449462889</c:v>
                </c:pt>
                <c:pt idx="25">
                  <c:v>11.803272216796881</c:v>
                </c:pt>
                <c:pt idx="26">
                  <c:v>11.865867218017581</c:v>
                </c:pt>
                <c:pt idx="27">
                  <c:v>11.930703002929681</c:v>
                </c:pt>
                <c:pt idx="28">
                  <c:v>11.996591461181641</c:v>
                </c:pt>
                <c:pt idx="29">
                  <c:v>12.064294128417959</c:v>
                </c:pt>
                <c:pt idx="30">
                  <c:v>12.126408782958981</c:v>
                </c:pt>
                <c:pt idx="31">
                  <c:v>12.189455963134771</c:v>
                </c:pt>
                <c:pt idx="32">
                  <c:v>12.25497772216797</c:v>
                </c:pt>
                <c:pt idx="33">
                  <c:v>12.324423522949219</c:v>
                </c:pt>
                <c:pt idx="34">
                  <c:v>12.395970489501959</c:v>
                </c:pt>
                <c:pt idx="35">
                  <c:v>12.469318023681639</c:v>
                </c:pt>
                <c:pt idx="36">
                  <c:v>12.54693536376953</c:v>
                </c:pt>
                <c:pt idx="37">
                  <c:v>12.624078796386719</c:v>
                </c:pt>
                <c:pt idx="38">
                  <c:v>12.704645599365231</c:v>
                </c:pt>
                <c:pt idx="39">
                  <c:v>12.78832022094727</c:v>
                </c:pt>
                <c:pt idx="40">
                  <c:v>12.8761533203125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 Electricity - Commericial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10.52258674621582</c:v>
                </c:pt>
                <c:pt idx="1">
                  <c:v>10.52794633483887</c:v>
                </c:pt>
                <c:pt idx="2">
                  <c:v>10.461162521362301</c:v>
                </c:pt>
                <c:pt idx="3">
                  <c:v>10.57474981689453</c:v>
                </c:pt>
                <c:pt idx="4">
                  <c:v>10.58554263305664</c:v>
                </c:pt>
                <c:pt idx="5">
                  <c:v>10.7757229309082</c:v>
                </c:pt>
                <c:pt idx="6">
                  <c:v>10.73497853088379</c:v>
                </c:pt>
                <c:pt idx="7">
                  <c:v>10.77040580749512</c:v>
                </c:pt>
                <c:pt idx="8">
                  <c:v>10.94554689025879</c:v>
                </c:pt>
                <c:pt idx="9">
                  <c:v>10.91666174316406</c:v>
                </c:pt>
                <c:pt idx="10">
                  <c:v>10.435910171508789</c:v>
                </c:pt>
                <c:pt idx="11">
                  <c:v>10.62486973571777</c:v>
                </c:pt>
                <c:pt idx="12">
                  <c:v>10.890620590209959</c:v>
                </c:pt>
                <c:pt idx="13">
                  <c:v>11.055707382202151</c:v>
                </c:pt>
                <c:pt idx="14">
                  <c:v>11.20162319946289</c:v>
                </c:pt>
                <c:pt idx="15">
                  <c:v>11.33936712646485</c:v>
                </c:pt>
                <c:pt idx="16">
                  <c:v>11.417204101562501</c:v>
                </c:pt>
                <c:pt idx="17">
                  <c:v>11.491037811279289</c:v>
                </c:pt>
                <c:pt idx="18">
                  <c:v>11.56729176330566</c:v>
                </c:pt>
                <c:pt idx="19">
                  <c:v>11.642820434570311</c:v>
                </c:pt>
                <c:pt idx="20">
                  <c:v>11.71262454223633</c:v>
                </c:pt>
                <c:pt idx="21">
                  <c:v>11.79876846313477</c:v>
                </c:pt>
                <c:pt idx="22">
                  <c:v>11.89505435180665</c:v>
                </c:pt>
                <c:pt idx="23">
                  <c:v>11.988074584960939</c:v>
                </c:pt>
                <c:pt idx="24">
                  <c:v>12.09005551147461</c:v>
                </c:pt>
                <c:pt idx="25">
                  <c:v>12.19153225708008</c:v>
                </c:pt>
                <c:pt idx="26">
                  <c:v>12.261989898681639</c:v>
                </c:pt>
                <c:pt idx="27">
                  <c:v>12.337414978027351</c:v>
                </c:pt>
                <c:pt idx="28">
                  <c:v>12.415857543945309</c:v>
                </c:pt>
                <c:pt idx="29">
                  <c:v>12.49690725708008</c:v>
                </c:pt>
                <c:pt idx="30">
                  <c:v>12.57609567260743</c:v>
                </c:pt>
                <c:pt idx="31">
                  <c:v>12.65916317749023</c:v>
                </c:pt>
                <c:pt idx="32">
                  <c:v>12.744300964355469</c:v>
                </c:pt>
                <c:pt idx="33">
                  <c:v>12.842140502929681</c:v>
                </c:pt>
                <c:pt idx="34">
                  <c:v>12.938513092041021</c:v>
                </c:pt>
                <c:pt idx="35">
                  <c:v>13.04000817871094</c:v>
                </c:pt>
                <c:pt idx="36">
                  <c:v>13.150627624511721</c:v>
                </c:pt>
                <c:pt idx="37">
                  <c:v>13.26402752685547</c:v>
                </c:pt>
                <c:pt idx="38">
                  <c:v>13.383609832763669</c:v>
                </c:pt>
                <c:pt idx="39">
                  <c:v>13.51226370239258</c:v>
                </c:pt>
                <c:pt idx="40">
                  <c:v>13.64659826660156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 Natural gas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19.097013245630588</c:v>
                </c:pt>
                <c:pt idx="1">
                  <c:v>18.08783103167395</c:v>
                </c:pt>
                <c:pt idx="2">
                  <c:v>17.605616565580501</c:v>
                </c:pt>
                <c:pt idx="3">
                  <c:v>19.198192451335171</c:v>
                </c:pt>
                <c:pt idx="4">
                  <c:v>18.41899861851558</c:v>
                </c:pt>
                <c:pt idx="5">
                  <c:v>18.17459128050503</c:v>
                </c:pt>
                <c:pt idx="6">
                  <c:v>18.09615134434566</c:v>
                </c:pt>
                <c:pt idx="7">
                  <c:v>18.383330945477759</c:v>
                </c:pt>
                <c:pt idx="8">
                  <c:v>19.442870012135039</c:v>
                </c:pt>
                <c:pt idx="9">
                  <c:v>19.734579490868509</c:v>
                </c:pt>
                <c:pt idx="10">
                  <c:v>19.174582610968049</c:v>
                </c:pt>
                <c:pt idx="11">
                  <c:v>19.14270550354631</c:v>
                </c:pt>
                <c:pt idx="12">
                  <c:v>19.18831389503007</c:v>
                </c:pt>
                <c:pt idx="13">
                  <c:v>19.272117161110451</c:v>
                </c:pt>
                <c:pt idx="14">
                  <c:v>19.341203421017781</c:v>
                </c:pt>
                <c:pt idx="15">
                  <c:v>19.360476022691952</c:v>
                </c:pt>
                <c:pt idx="16">
                  <c:v>19.398109719856901</c:v>
                </c:pt>
                <c:pt idx="17">
                  <c:v>19.381077331004299</c:v>
                </c:pt>
                <c:pt idx="18">
                  <c:v>19.302829023233649</c:v>
                </c:pt>
                <c:pt idx="19">
                  <c:v>19.42260194708264</c:v>
                </c:pt>
                <c:pt idx="20">
                  <c:v>19.359338389969992</c:v>
                </c:pt>
                <c:pt idx="21">
                  <c:v>19.273990142617532</c:v>
                </c:pt>
                <c:pt idx="22">
                  <c:v>19.248803015357641</c:v>
                </c:pt>
                <c:pt idx="23">
                  <c:v>19.245843408354119</c:v>
                </c:pt>
                <c:pt idx="24">
                  <c:v>19.278873850056609</c:v>
                </c:pt>
                <c:pt idx="25">
                  <c:v>19.308628177599989</c:v>
                </c:pt>
                <c:pt idx="26">
                  <c:v>19.30956858885148</c:v>
                </c:pt>
                <c:pt idx="27">
                  <c:v>19.304979754853729</c:v>
                </c:pt>
                <c:pt idx="28">
                  <c:v>19.317704348583892</c:v>
                </c:pt>
                <c:pt idx="29">
                  <c:v>19.28845980224116</c:v>
                </c:pt>
                <c:pt idx="30">
                  <c:v>19.342806364528482</c:v>
                </c:pt>
                <c:pt idx="31">
                  <c:v>19.392432349659948</c:v>
                </c:pt>
                <c:pt idx="32">
                  <c:v>19.400716831548799</c:v>
                </c:pt>
                <c:pt idx="33">
                  <c:v>19.387877774470191</c:v>
                </c:pt>
                <c:pt idx="34">
                  <c:v>19.40513715138751</c:v>
                </c:pt>
                <c:pt idx="35">
                  <c:v>19.399206417473991</c:v>
                </c:pt>
                <c:pt idx="36">
                  <c:v>19.398586172149081</c:v>
                </c:pt>
                <c:pt idx="37">
                  <c:v>19.372072237836001</c:v>
                </c:pt>
                <c:pt idx="38">
                  <c:v>19.413432114417031</c:v>
                </c:pt>
                <c:pt idx="39">
                  <c:v>19.347935319332421</c:v>
                </c:pt>
                <c:pt idx="40">
                  <c:v>19.44567249301198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 Liquids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6.7659149776249752</c:v>
                </c:pt>
                <c:pt idx="1">
                  <c:v>6.2309323587588423</c:v>
                </c:pt>
                <c:pt idx="2">
                  <c:v>5.9833476285480272</c:v>
                </c:pt>
                <c:pt idx="3">
                  <c:v>6.0343493137020427</c:v>
                </c:pt>
                <c:pt idx="4">
                  <c:v>5.710595838783461</c:v>
                </c:pt>
                <c:pt idx="5">
                  <c:v>5.9877447766530656</c:v>
                </c:pt>
                <c:pt idx="6">
                  <c:v>5.8070623916943216</c:v>
                </c:pt>
                <c:pt idx="7">
                  <c:v>5.7909360536430254</c:v>
                </c:pt>
                <c:pt idx="8">
                  <c:v>5.6307783740210837</c:v>
                </c:pt>
                <c:pt idx="9">
                  <c:v>5.6006439075451926</c:v>
                </c:pt>
                <c:pt idx="10">
                  <c:v>5.5986953881188661</c:v>
                </c:pt>
                <c:pt idx="11">
                  <c:v>5.3212755222370669</c:v>
                </c:pt>
                <c:pt idx="12">
                  <c:v>5.1154691159600141</c:v>
                </c:pt>
                <c:pt idx="13">
                  <c:v>4.9850359743621588</c:v>
                </c:pt>
                <c:pt idx="14">
                  <c:v>4.9433148235476292</c:v>
                </c:pt>
                <c:pt idx="15">
                  <c:v>4.8450255007538354</c:v>
                </c:pt>
                <c:pt idx="16">
                  <c:v>4.8266947917164167</c:v>
                </c:pt>
                <c:pt idx="17">
                  <c:v>4.7680115854673506</c:v>
                </c:pt>
                <c:pt idx="18">
                  <c:v>4.7544312986076243</c:v>
                </c:pt>
                <c:pt idx="19">
                  <c:v>4.7399314387689442</c:v>
                </c:pt>
                <c:pt idx="20">
                  <c:v>4.7648574207776759</c:v>
                </c:pt>
                <c:pt idx="21">
                  <c:v>4.7500768326719642</c:v>
                </c:pt>
                <c:pt idx="22">
                  <c:v>4.7387347345604782</c:v>
                </c:pt>
                <c:pt idx="23">
                  <c:v>4.6743646786545234</c:v>
                </c:pt>
                <c:pt idx="24">
                  <c:v>4.6755497839246818</c:v>
                </c:pt>
                <c:pt idx="25">
                  <c:v>4.6691170391964469</c:v>
                </c:pt>
                <c:pt idx="26">
                  <c:v>4.6517384736917711</c:v>
                </c:pt>
                <c:pt idx="27">
                  <c:v>4.6239002550851636</c:v>
                </c:pt>
                <c:pt idx="28">
                  <c:v>4.5646959352232601</c:v>
                </c:pt>
                <c:pt idx="29">
                  <c:v>4.5729306390815534</c:v>
                </c:pt>
                <c:pt idx="30">
                  <c:v>4.5570378266290499</c:v>
                </c:pt>
                <c:pt idx="31">
                  <c:v>4.5421397430224726</c:v>
                </c:pt>
                <c:pt idx="32">
                  <c:v>4.4927199390022237</c:v>
                </c:pt>
                <c:pt idx="33">
                  <c:v>4.510951566529938</c:v>
                </c:pt>
                <c:pt idx="34">
                  <c:v>4.4605711243660942</c:v>
                </c:pt>
                <c:pt idx="35">
                  <c:v>4.4638058551088022</c:v>
                </c:pt>
                <c:pt idx="36">
                  <c:v>4.3925110560185754</c:v>
                </c:pt>
                <c:pt idx="37">
                  <c:v>4.4067869401562678</c:v>
                </c:pt>
                <c:pt idx="38">
                  <c:v>4.4099388601054317</c:v>
                </c:pt>
                <c:pt idx="39">
                  <c:v>4.3770510804919294</c:v>
                </c:pt>
                <c:pt idx="40">
                  <c:v>4.3625815777050638</c:v>
                </c:pt>
              </c:numCache>
            </c:numRef>
          </c:val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 Coal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1.274582431950279</c:v>
                </c:pt>
                <c:pt idx="1">
                  <c:v>1.110527465016532</c:v>
                </c:pt>
                <c:pt idx="2">
                  <c:v>1.141490697630366</c:v>
                </c:pt>
                <c:pt idx="3">
                  <c:v>1.039492897571622</c:v>
                </c:pt>
                <c:pt idx="4">
                  <c:v>0.95884418368449842</c:v>
                </c:pt>
                <c:pt idx="5">
                  <c:v>0.93412302932876357</c:v>
                </c:pt>
                <c:pt idx="6">
                  <c:v>0.93488848854680318</c:v>
                </c:pt>
                <c:pt idx="7">
                  <c:v>0.94530494113432417</c:v>
                </c:pt>
                <c:pt idx="8">
                  <c:v>0.82591071795632209</c:v>
                </c:pt>
                <c:pt idx="9">
                  <c:v>0.82335538800357988</c:v>
                </c:pt>
                <c:pt idx="10">
                  <c:v>0.8312107331826124</c:v>
                </c:pt>
                <c:pt idx="11">
                  <c:v>0.81515784358031884</c:v>
                </c:pt>
                <c:pt idx="12">
                  <c:v>0.8053051897475112</c:v>
                </c:pt>
                <c:pt idx="13">
                  <c:v>0.79981993690463571</c:v>
                </c:pt>
                <c:pt idx="14">
                  <c:v>0.79108163771539253</c:v>
                </c:pt>
                <c:pt idx="15">
                  <c:v>0.78318065166961692</c:v>
                </c:pt>
                <c:pt idx="16">
                  <c:v>0.77400028904504881</c:v>
                </c:pt>
                <c:pt idx="17">
                  <c:v>0.76605036554748851</c:v>
                </c:pt>
                <c:pt idx="18">
                  <c:v>0.75725842597599879</c:v>
                </c:pt>
                <c:pt idx="19">
                  <c:v>0.74842728600267461</c:v>
                </c:pt>
                <c:pt idx="20">
                  <c:v>0.74080413075295071</c:v>
                </c:pt>
                <c:pt idx="21">
                  <c:v>0.73560200831191325</c:v>
                </c:pt>
                <c:pt idx="22">
                  <c:v>0.72900571731121877</c:v>
                </c:pt>
                <c:pt idx="23">
                  <c:v>0.7207023264925273</c:v>
                </c:pt>
                <c:pt idx="24">
                  <c:v>0.71225515480612966</c:v>
                </c:pt>
                <c:pt idx="25">
                  <c:v>0.70368380520535434</c:v>
                </c:pt>
                <c:pt idx="26">
                  <c:v>0.69781156663794186</c:v>
                </c:pt>
                <c:pt idx="27">
                  <c:v>0.6911005620827908</c:v>
                </c:pt>
                <c:pt idx="28">
                  <c:v>0.68470948947606547</c:v>
                </c:pt>
                <c:pt idx="29">
                  <c:v>0.67917599490871605</c:v>
                </c:pt>
                <c:pt idx="30">
                  <c:v>0.673284844342525</c:v>
                </c:pt>
                <c:pt idx="31">
                  <c:v>0.66800822814006577</c:v>
                </c:pt>
                <c:pt idx="32">
                  <c:v>0.66265657459210137</c:v>
                </c:pt>
                <c:pt idx="33">
                  <c:v>0.65817192262046798</c:v>
                </c:pt>
                <c:pt idx="34">
                  <c:v>0.65312416355723335</c:v>
                </c:pt>
                <c:pt idx="35">
                  <c:v>0.64897436130137554</c:v>
                </c:pt>
                <c:pt idx="36">
                  <c:v>0.64475589827383173</c:v>
                </c:pt>
                <c:pt idx="37">
                  <c:v>0.64048799532432255</c:v>
                </c:pt>
                <c:pt idx="38">
                  <c:v>0.63698990762853236</c:v>
                </c:pt>
                <c:pt idx="39">
                  <c:v>0.63434161078993156</c:v>
                </c:pt>
                <c:pt idx="40">
                  <c:v>0.63115334263456457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Renewables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0.79707128829448726</c:v>
                </c:pt>
                <c:pt idx="1">
                  <c:v>0.79958142800133014</c:v>
                </c:pt>
                <c:pt idx="2">
                  <c:v>0.68369931558824015</c:v>
                </c:pt>
                <c:pt idx="3">
                  <c:v>0.83070300928309304</c:v>
                </c:pt>
                <c:pt idx="4">
                  <c:v>0.85069850695197147</c:v>
                </c:pt>
                <c:pt idx="5">
                  <c:v>0.79758419369752476</c:v>
                </c:pt>
                <c:pt idx="6">
                  <c:v>0.74326792901966943</c:v>
                </c:pt>
                <c:pt idx="7">
                  <c:v>0.73068148000821387</c:v>
                </c:pt>
                <c:pt idx="8">
                  <c:v>0.82480359048828222</c:v>
                </c:pt>
                <c:pt idx="9">
                  <c:v>0.84443600362539284</c:v>
                </c:pt>
                <c:pt idx="10">
                  <c:v>0.75891872259974491</c:v>
                </c:pt>
                <c:pt idx="11">
                  <c:v>0.75710126242041587</c:v>
                </c:pt>
                <c:pt idx="12">
                  <c:v>0.75051434288331798</c:v>
                </c:pt>
                <c:pt idx="13">
                  <c:v>0.76005946330686203</c:v>
                </c:pt>
                <c:pt idx="14">
                  <c:v>0.76999500629654016</c:v>
                </c:pt>
                <c:pt idx="15">
                  <c:v>0.77498112514345108</c:v>
                </c:pt>
                <c:pt idx="16">
                  <c:v>0.77494034591902972</c:v>
                </c:pt>
                <c:pt idx="17">
                  <c:v>0.77239730854447419</c:v>
                </c:pt>
                <c:pt idx="18">
                  <c:v>0.7704822682849094</c:v>
                </c:pt>
                <c:pt idx="19">
                  <c:v>0.76743107285463086</c:v>
                </c:pt>
                <c:pt idx="20">
                  <c:v>0.76410323279666414</c:v>
                </c:pt>
                <c:pt idx="21">
                  <c:v>0.75990059543591681</c:v>
                </c:pt>
                <c:pt idx="22">
                  <c:v>0.75569357124458758</c:v>
                </c:pt>
                <c:pt idx="23">
                  <c:v>0.75068284659574347</c:v>
                </c:pt>
                <c:pt idx="24">
                  <c:v>0.74514644401155383</c:v>
                </c:pt>
                <c:pt idx="25">
                  <c:v>0.73914135347849375</c:v>
                </c:pt>
                <c:pt idx="26">
                  <c:v>0.733046332680236</c:v>
                </c:pt>
                <c:pt idx="27">
                  <c:v>0.72788557820828559</c:v>
                </c:pt>
                <c:pt idx="28">
                  <c:v>0.72351785484781761</c:v>
                </c:pt>
                <c:pt idx="29">
                  <c:v>0.71856362048582256</c:v>
                </c:pt>
                <c:pt idx="30">
                  <c:v>0.71475406851096468</c:v>
                </c:pt>
                <c:pt idx="31">
                  <c:v>0.7113455312224134</c:v>
                </c:pt>
                <c:pt idx="32">
                  <c:v>0.70795654447571721</c:v>
                </c:pt>
                <c:pt idx="33">
                  <c:v>0.70509973290579064</c:v>
                </c:pt>
                <c:pt idx="34">
                  <c:v>0.70173536309748508</c:v>
                </c:pt>
                <c:pt idx="35">
                  <c:v>0.69851124079568749</c:v>
                </c:pt>
                <c:pt idx="36">
                  <c:v>0.69646869037183945</c:v>
                </c:pt>
                <c:pt idx="37">
                  <c:v>0.69454819386673805</c:v>
                </c:pt>
                <c:pt idx="38">
                  <c:v>0.69189608706904426</c:v>
                </c:pt>
                <c:pt idx="39">
                  <c:v>0.68918826236423025</c:v>
                </c:pt>
                <c:pt idx="40">
                  <c:v>0.68624880786201992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5920"/>
        <c:axId val="950887344"/>
      </c:areaChart>
      <c:catAx>
        <c:axId val="95087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950887344"/>
        <c:crossesAt val="0"/>
        <c:auto val="1"/>
        <c:lblAlgn val="ctr"/>
        <c:lblOffset val="100"/>
        <c:tickLblSkip val="10"/>
        <c:tickMarkSkip val="10"/>
        <c:noMultiLvlLbl val="0"/>
      </c:catAx>
      <c:valAx>
        <c:axId val="950887344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950875920"/>
        <c:crossesAt val="11"/>
        <c:crossBetween val="midCat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20847684455749"/>
          <c:y val="8.6275135608048975E-2"/>
          <c:w val="0.81658292450262293"/>
          <c:h val="0.79464678915135611"/>
        </c:manualLayout>
      </c:layout>
      <c:areaChart>
        <c:grouping val="percent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Electricity - Residential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7.0412891540527323</c:v>
                </c:pt>
                <c:pt idx="1">
                  <c:v>7.4120503540039078</c:v>
                </c:pt>
                <c:pt idx="2">
                  <c:v>7.9422760314941421</c:v>
                </c:pt>
                <c:pt idx="3">
                  <c:v>8.5645065307617187</c:v>
                </c:pt>
                <c:pt idx="4">
                  <c:v>8.9929497680664063</c:v>
                </c:pt>
                <c:pt idx="5">
                  <c:v>9.6645381164550752</c:v>
                </c:pt>
                <c:pt idx="6">
                  <c:v>10.345601745605469</c:v>
                </c:pt>
                <c:pt idx="7">
                  <c:v>10.95355017089844</c:v>
                </c:pt>
                <c:pt idx="8">
                  <c:v>11.53419815063477</c:v>
                </c:pt>
                <c:pt idx="9">
                  <c:v>11.970510040283211</c:v>
                </c:pt>
                <c:pt idx="10">
                  <c:v>11.731335449218751</c:v>
                </c:pt>
                <c:pt idx="11">
                  <c:v>12.24367083740235</c:v>
                </c:pt>
                <c:pt idx="12">
                  <c:v>12.729630096435541</c:v>
                </c:pt>
                <c:pt idx="13">
                  <c:v>13.181290344238279</c:v>
                </c:pt>
                <c:pt idx="14">
                  <c:v>13.66332455444336</c:v>
                </c:pt>
                <c:pt idx="15">
                  <c:v>14.1434603881836</c:v>
                </c:pt>
                <c:pt idx="16">
                  <c:v>14.639981475830069</c:v>
                </c:pt>
                <c:pt idx="17">
                  <c:v>15.15187799072266</c:v>
                </c:pt>
                <c:pt idx="18">
                  <c:v>15.6755573425293</c:v>
                </c:pt>
                <c:pt idx="19">
                  <c:v>16.21583731079102</c:v>
                </c:pt>
                <c:pt idx="20">
                  <c:v>16.764401489257811</c:v>
                </c:pt>
                <c:pt idx="21">
                  <c:v>17.293566314697269</c:v>
                </c:pt>
                <c:pt idx="22">
                  <c:v>17.834396270751949</c:v>
                </c:pt>
                <c:pt idx="23">
                  <c:v>18.393056762695309</c:v>
                </c:pt>
                <c:pt idx="24">
                  <c:v>18.962200012207031</c:v>
                </c:pt>
                <c:pt idx="25">
                  <c:v>19.549903503417969</c:v>
                </c:pt>
                <c:pt idx="26">
                  <c:v>20.197516967773439</c:v>
                </c:pt>
                <c:pt idx="27">
                  <c:v>20.856983093261722</c:v>
                </c:pt>
                <c:pt idx="28">
                  <c:v>21.53240295410156</c:v>
                </c:pt>
                <c:pt idx="29">
                  <c:v>22.22991387939453</c:v>
                </c:pt>
                <c:pt idx="30">
                  <c:v>22.933505798339841</c:v>
                </c:pt>
                <c:pt idx="31">
                  <c:v>23.642327087402339</c:v>
                </c:pt>
                <c:pt idx="32">
                  <c:v>24.374730834960939</c:v>
                </c:pt>
                <c:pt idx="33">
                  <c:v>25.1249833984375</c:v>
                </c:pt>
                <c:pt idx="34">
                  <c:v>25.90086682128906</c:v>
                </c:pt>
                <c:pt idx="35">
                  <c:v>26.70151245117188</c:v>
                </c:pt>
                <c:pt idx="36">
                  <c:v>27.382460266113281</c:v>
                </c:pt>
                <c:pt idx="37">
                  <c:v>28.074522277832031</c:v>
                </c:pt>
                <c:pt idx="38">
                  <c:v>28.780368713378909</c:v>
                </c:pt>
                <c:pt idx="39">
                  <c:v>29.492954406738281</c:v>
                </c:pt>
                <c:pt idx="40">
                  <c:v>30.21305773925781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 Electricity - Commercial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4.3566785736083986</c:v>
                </c:pt>
                <c:pt idx="1">
                  <c:v>4.546933654785156</c:v>
                </c:pt>
                <c:pt idx="2">
                  <c:v>4.9354108276367166</c:v>
                </c:pt>
                <c:pt idx="3">
                  <c:v>5.176025634765625</c:v>
                </c:pt>
                <c:pt idx="4">
                  <c:v>5.3335872497558583</c:v>
                </c:pt>
                <c:pt idx="5">
                  <c:v>5.7128725585937499</c:v>
                </c:pt>
                <c:pt idx="6">
                  <c:v>6.0178008117675814</c:v>
                </c:pt>
                <c:pt idx="7">
                  <c:v>6.2976296081542982</c:v>
                </c:pt>
                <c:pt idx="8">
                  <c:v>6.7011011352539063</c:v>
                </c:pt>
                <c:pt idx="9">
                  <c:v>6.8809707641601578</c:v>
                </c:pt>
                <c:pt idx="10">
                  <c:v>6.7262768249511726</c:v>
                </c:pt>
                <c:pt idx="11">
                  <c:v>7.0434141235351584</c:v>
                </c:pt>
                <c:pt idx="12">
                  <c:v>7.3203458557128904</c:v>
                </c:pt>
                <c:pt idx="13">
                  <c:v>7.5796671142578136</c:v>
                </c:pt>
                <c:pt idx="14">
                  <c:v>7.8360345764160142</c:v>
                </c:pt>
                <c:pt idx="15">
                  <c:v>8.0890811462402326</c:v>
                </c:pt>
                <c:pt idx="16">
                  <c:v>8.3407070922851574</c:v>
                </c:pt>
                <c:pt idx="17">
                  <c:v>8.5889617309570312</c:v>
                </c:pt>
                <c:pt idx="18">
                  <c:v>8.8363809509277349</c:v>
                </c:pt>
                <c:pt idx="19">
                  <c:v>9.0835025329589847</c:v>
                </c:pt>
                <c:pt idx="20">
                  <c:v>9.3317681884765644</c:v>
                </c:pt>
                <c:pt idx="21">
                  <c:v>9.5472396850585941</c:v>
                </c:pt>
                <c:pt idx="22">
                  <c:v>9.7629055786132781</c:v>
                </c:pt>
                <c:pt idx="23">
                  <c:v>9.9776782226562499</c:v>
                </c:pt>
                <c:pt idx="24">
                  <c:v>10.19272296142578</c:v>
                </c:pt>
                <c:pt idx="25">
                  <c:v>10.40780480957031</c:v>
                </c:pt>
                <c:pt idx="26">
                  <c:v>10.689943298339839</c:v>
                </c:pt>
                <c:pt idx="27">
                  <c:v>10.9743801574707</c:v>
                </c:pt>
                <c:pt idx="28">
                  <c:v>11.26188348388672</c:v>
                </c:pt>
                <c:pt idx="29">
                  <c:v>11.552874755859371</c:v>
                </c:pt>
                <c:pt idx="30">
                  <c:v>11.849717956542969</c:v>
                </c:pt>
                <c:pt idx="31">
                  <c:v>12.127752441406249</c:v>
                </c:pt>
                <c:pt idx="32">
                  <c:v>12.408249389648439</c:v>
                </c:pt>
                <c:pt idx="33">
                  <c:v>12.692633056640631</c:v>
                </c:pt>
                <c:pt idx="34">
                  <c:v>12.978542114257809</c:v>
                </c:pt>
                <c:pt idx="35">
                  <c:v>13.26463464355469</c:v>
                </c:pt>
                <c:pt idx="36">
                  <c:v>13.500673095703119</c:v>
                </c:pt>
                <c:pt idx="37">
                  <c:v>13.73479425048828</c:v>
                </c:pt>
                <c:pt idx="38">
                  <c:v>13.96685711669922</c:v>
                </c:pt>
                <c:pt idx="39">
                  <c:v>14.19749377441407</c:v>
                </c:pt>
                <c:pt idx="40">
                  <c:v>14.424525756835941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 Natural gas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11.80817702130325</c:v>
                </c:pt>
                <c:pt idx="1">
                  <c:v>12.936720355472669</c:v>
                </c:pt>
                <c:pt idx="2">
                  <c:v>12.526890662343281</c:v>
                </c:pt>
                <c:pt idx="3">
                  <c:v>12.48144645639511</c:v>
                </c:pt>
                <c:pt idx="4">
                  <c:v>13.130837810828959</c:v>
                </c:pt>
                <c:pt idx="5">
                  <c:v>12.626723347470071</c:v>
                </c:pt>
                <c:pt idx="6">
                  <c:v>12.945874344276771</c:v>
                </c:pt>
                <c:pt idx="7">
                  <c:v>13.74445773241216</c:v>
                </c:pt>
                <c:pt idx="8">
                  <c:v>14.72132840315623</c:v>
                </c:pt>
                <c:pt idx="9">
                  <c:v>15.14406971932763</c:v>
                </c:pt>
                <c:pt idx="10">
                  <c:v>15.179854851591431</c:v>
                </c:pt>
                <c:pt idx="11">
                  <c:v>15.324775639552559</c:v>
                </c:pt>
                <c:pt idx="12">
                  <c:v>15.51989299286161</c:v>
                </c:pt>
                <c:pt idx="13">
                  <c:v>15.67150421805688</c:v>
                </c:pt>
                <c:pt idx="14">
                  <c:v>15.889553943012601</c:v>
                </c:pt>
                <c:pt idx="15">
                  <c:v>16.048490788471199</c:v>
                </c:pt>
                <c:pt idx="16">
                  <c:v>16.490058091509169</c:v>
                </c:pt>
                <c:pt idx="17">
                  <c:v>16.601831291448541</c:v>
                </c:pt>
                <c:pt idx="18">
                  <c:v>16.81472982890438</c:v>
                </c:pt>
                <c:pt idx="19">
                  <c:v>17.060520826993891</c:v>
                </c:pt>
                <c:pt idx="20">
                  <c:v>17.22571392721105</c:v>
                </c:pt>
                <c:pt idx="21">
                  <c:v>17.285023566232141</c:v>
                </c:pt>
                <c:pt idx="22">
                  <c:v>17.451545580752288</c:v>
                </c:pt>
                <c:pt idx="23">
                  <c:v>17.65616032235685</c:v>
                </c:pt>
                <c:pt idx="24">
                  <c:v>17.87520178307739</c:v>
                </c:pt>
                <c:pt idx="25">
                  <c:v>17.97074439817079</c:v>
                </c:pt>
                <c:pt idx="26">
                  <c:v>18.1888633764639</c:v>
                </c:pt>
                <c:pt idx="27">
                  <c:v>18.294936323038051</c:v>
                </c:pt>
                <c:pt idx="28">
                  <c:v>18.58869298144656</c:v>
                </c:pt>
                <c:pt idx="29">
                  <c:v>18.45064171302003</c:v>
                </c:pt>
                <c:pt idx="30">
                  <c:v>18.819857218593899</c:v>
                </c:pt>
                <c:pt idx="31">
                  <c:v>18.764429967188519</c:v>
                </c:pt>
                <c:pt idx="32">
                  <c:v>18.847105885167259</c:v>
                </c:pt>
                <c:pt idx="33">
                  <c:v>19.179102493397941</c:v>
                </c:pt>
                <c:pt idx="34">
                  <c:v>19.338475022047511</c:v>
                </c:pt>
                <c:pt idx="35">
                  <c:v>19.281652896437421</c:v>
                </c:pt>
                <c:pt idx="36">
                  <c:v>19.427201990285258</c:v>
                </c:pt>
                <c:pt idx="37">
                  <c:v>19.598484850637561</c:v>
                </c:pt>
                <c:pt idx="38">
                  <c:v>19.741031161442681</c:v>
                </c:pt>
                <c:pt idx="39">
                  <c:v>19.821164700140301</c:v>
                </c:pt>
                <c:pt idx="40">
                  <c:v>19.933160554503569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 Liquids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9.8531402591606945</c:v>
                </c:pt>
                <c:pt idx="1">
                  <c:v>9.9783638300905189</c:v>
                </c:pt>
                <c:pt idx="2">
                  <c:v>10.215943031185761</c:v>
                </c:pt>
                <c:pt idx="3">
                  <c:v>10.556314615300931</c:v>
                </c:pt>
                <c:pt idx="4">
                  <c:v>10.82725254088157</c:v>
                </c:pt>
                <c:pt idx="5">
                  <c:v>11.2350881747822</c:v>
                </c:pt>
                <c:pt idx="6">
                  <c:v>11.23249097268998</c:v>
                </c:pt>
                <c:pt idx="7">
                  <c:v>11.656160564674639</c:v>
                </c:pt>
                <c:pt idx="8">
                  <c:v>12.088507570553039</c:v>
                </c:pt>
                <c:pt idx="9">
                  <c:v>12.29279131684155</c:v>
                </c:pt>
                <c:pt idx="10">
                  <c:v>12.51055755298878</c:v>
                </c:pt>
                <c:pt idx="11">
                  <c:v>12.32199824120541</c:v>
                </c:pt>
                <c:pt idx="12">
                  <c:v>12.20079052620884</c:v>
                </c:pt>
                <c:pt idx="13">
                  <c:v>12.08430852054645</c:v>
                </c:pt>
                <c:pt idx="14">
                  <c:v>12.078851500531901</c:v>
                </c:pt>
                <c:pt idx="15">
                  <c:v>11.968287960812489</c:v>
                </c:pt>
                <c:pt idx="16">
                  <c:v>12.080295818362741</c:v>
                </c:pt>
                <c:pt idx="17">
                  <c:v>12.187039134295791</c:v>
                </c:pt>
                <c:pt idx="18">
                  <c:v>12.30549065803411</c:v>
                </c:pt>
                <c:pt idx="19">
                  <c:v>12.414780313396539</c:v>
                </c:pt>
                <c:pt idx="20">
                  <c:v>12.51509173726326</c:v>
                </c:pt>
                <c:pt idx="21">
                  <c:v>12.61850684332193</c:v>
                </c:pt>
                <c:pt idx="22">
                  <c:v>12.65669388706732</c:v>
                </c:pt>
                <c:pt idx="23">
                  <c:v>12.80076433714938</c:v>
                </c:pt>
                <c:pt idx="24">
                  <c:v>12.89004192713981</c:v>
                </c:pt>
                <c:pt idx="25">
                  <c:v>13.03735471292978</c:v>
                </c:pt>
                <c:pt idx="26">
                  <c:v>13.097618044685991</c:v>
                </c:pt>
                <c:pt idx="27">
                  <c:v>13.170257730203041</c:v>
                </c:pt>
                <c:pt idx="28">
                  <c:v>13.25729047867825</c:v>
                </c:pt>
                <c:pt idx="29">
                  <c:v>13.386508245715961</c:v>
                </c:pt>
                <c:pt idx="30">
                  <c:v>13.47479447387532</c:v>
                </c:pt>
                <c:pt idx="31">
                  <c:v>13.54418905729035</c:v>
                </c:pt>
                <c:pt idx="32">
                  <c:v>13.58180175707836</c:v>
                </c:pt>
                <c:pt idx="33">
                  <c:v>13.621466345858209</c:v>
                </c:pt>
                <c:pt idx="34">
                  <c:v>13.662981253020471</c:v>
                </c:pt>
                <c:pt idx="35">
                  <c:v>13.71290307082714</c:v>
                </c:pt>
                <c:pt idx="36">
                  <c:v>13.7729007518641</c:v>
                </c:pt>
                <c:pt idx="37">
                  <c:v>13.861228058427409</c:v>
                </c:pt>
                <c:pt idx="38">
                  <c:v>13.902113165825069</c:v>
                </c:pt>
                <c:pt idx="39">
                  <c:v>14.01295118468299</c:v>
                </c:pt>
                <c:pt idx="40">
                  <c:v>14.079874541600679</c:v>
                </c:pt>
              </c:numCache>
            </c:numRef>
          </c:val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 Coal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5.9542055469189714</c:v>
                </c:pt>
                <c:pt idx="1">
                  <c:v>6.188951148087976</c:v>
                </c:pt>
                <c:pt idx="2">
                  <c:v>6.6402151558719211</c:v>
                </c:pt>
                <c:pt idx="3">
                  <c:v>6.4548166607157338</c:v>
                </c:pt>
                <c:pt idx="4">
                  <c:v>6.2974140621917041</c:v>
                </c:pt>
                <c:pt idx="5">
                  <c:v>6.2938694452529624</c:v>
                </c:pt>
                <c:pt idx="6">
                  <c:v>6.0683126683967732</c:v>
                </c:pt>
                <c:pt idx="7">
                  <c:v>6.2841282955464672</c:v>
                </c:pt>
                <c:pt idx="8">
                  <c:v>6.5374837982981484</c:v>
                </c:pt>
                <c:pt idx="9">
                  <c:v>6.4315464323064928</c:v>
                </c:pt>
                <c:pt idx="10">
                  <c:v>6.357400719564537</c:v>
                </c:pt>
                <c:pt idx="11">
                  <c:v>6.1884136730902384</c:v>
                </c:pt>
                <c:pt idx="12">
                  <c:v>6.1461603791831818</c:v>
                </c:pt>
                <c:pt idx="13">
                  <c:v>6.1171091608387078</c:v>
                </c:pt>
                <c:pt idx="14">
                  <c:v>6.0919665042375488</c:v>
                </c:pt>
                <c:pt idx="15">
                  <c:v>6.0721165272146322</c:v>
                </c:pt>
                <c:pt idx="16">
                  <c:v>6.0495585619836287</c:v>
                </c:pt>
                <c:pt idx="17">
                  <c:v>6.0302137022779139</c:v>
                </c:pt>
                <c:pt idx="18">
                  <c:v>6.0106000575258562</c:v>
                </c:pt>
                <c:pt idx="19">
                  <c:v>5.9915023806298597</c:v>
                </c:pt>
                <c:pt idx="20">
                  <c:v>5.9756907902753369</c:v>
                </c:pt>
                <c:pt idx="21">
                  <c:v>5.9532538143752731</c:v>
                </c:pt>
                <c:pt idx="22">
                  <c:v>5.9395523504398247</c:v>
                </c:pt>
                <c:pt idx="23">
                  <c:v>5.9252239316414066</c:v>
                </c:pt>
                <c:pt idx="24">
                  <c:v>5.9109623034084686</c:v>
                </c:pt>
                <c:pt idx="25">
                  <c:v>5.8938674622608573</c:v>
                </c:pt>
                <c:pt idx="26">
                  <c:v>5.8856437146091851</c:v>
                </c:pt>
                <c:pt idx="27">
                  <c:v>5.8740125124698244</c:v>
                </c:pt>
                <c:pt idx="28">
                  <c:v>5.8669621170512212</c:v>
                </c:pt>
                <c:pt idx="29">
                  <c:v>5.8627608236962683</c:v>
                </c:pt>
                <c:pt idx="30">
                  <c:v>5.8563019219229382</c:v>
                </c:pt>
                <c:pt idx="31">
                  <c:v>5.8535004395225441</c:v>
                </c:pt>
                <c:pt idx="32">
                  <c:v>5.8504443874178662</c:v>
                </c:pt>
                <c:pt idx="33">
                  <c:v>5.8472506583073534</c:v>
                </c:pt>
                <c:pt idx="34">
                  <c:v>5.8476757425153867</c:v>
                </c:pt>
                <c:pt idx="35">
                  <c:v>5.8487628364308692</c:v>
                </c:pt>
                <c:pt idx="36">
                  <c:v>5.8492297258171204</c:v>
                </c:pt>
                <c:pt idx="37">
                  <c:v>5.8547664550411396</c:v>
                </c:pt>
                <c:pt idx="38">
                  <c:v>5.8595888684324633</c:v>
                </c:pt>
                <c:pt idx="39">
                  <c:v>5.866139195241507</c:v>
                </c:pt>
                <c:pt idx="40">
                  <c:v>5.8732668009581612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Renewables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Sheet1!$G$2:$G$42</c:f>
              <c:numCache>
                <c:formatCode>General</c:formatCode>
                <c:ptCount val="41"/>
                <c:pt idx="0">
                  <c:v>0.35837302368134261</c:v>
                </c:pt>
                <c:pt idx="1">
                  <c:v>0.45999998959526422</c:v>
                </c:pt>
                <c:pt idx="2">
                  <c:v>0.54500000040605656</c:v>
                </c:pt>
                <c:pt idx="3">
                  <c:v>0.7770238141901793</c:v>
                </c:pt>
                <c:pt idx="4">
                  <c:v>0.82932541148737071</c:v>
                </c:pt>
                <c:pt idx="5">
                  <c:v>0.88940476331859819</c:v>
                </c:pt>
                <c:pt idx="6">
                  <c:v>0.93281746742874383</c:v>
                </c:pt>
                <c:pt idx="7">
                  <c:v>0.96615077070146793</c:v>
                </c:pt>
                <c:pt idx="8">
                  <c:v>0.9736904543116689</c:v>
                </c:pt>
                <c:pt idx="9">
                  <c:v>0.98147996970266116</c:v>
                </c:pt>
                <c:pt idx="10">
                  <c:v>0.98933184139430541</c:v>
                </c:pt>
                <c:pt idx="11">
                  <c:v>0.99724654973298321</c:v>
                </c:pt>
                <c:pt idx="12">
                  <c:v>1.0052245653942229</c:v>
                </c:pt>
                <c:pt idx="13">
                  <c:v>1.0132663598805669</c:v>
                </c:pt>
                <c:pt idx="14">
                  <c:v>1.02137254217267</c:v>
                </c:pt>
                <c:pt idx="15">
                  <c:v>1.0295434519276021</c:v>
                </c:pt>
                <c:pt idx="16">
                  <c:v>1.0377798878923059</c:v>
                </c:pt>
                <c:pt idx="17">
                  <c:v>1.0460821430087091</c:v>
                </c:pt>
                <c:pt idx="18">
                  <c:v>1.054450732775033</c:v>
                </c:pt>
                <c:pt idx="19">
                  <c:v>1.062886354140937</c:v>
                </c:pt>
                <c:pt idx="20">
                  <c:v>1.0713895221352581</c:v>
                </c:pt>
                <c:pt idx="21">
                  <c:v>1.079960692882538</c:v>
                </c:pt>
                <c:pt idx="22">
                  <c:v>1.088600338153541</c:v>
                </c:pt>
                <c:pt idx="23">
                  <c:v>1.0973092026785021</c:v>
                </c:pt>
                <c:pt idx="24">
                  <c:v>1.106087650939823</c:v>
                </c:pt>
                <c:pt idx="25">
                  <c:v>1.1149363808259369</c:v>
                </c:pt>
                <c:pt idx="26">
                  <c:v>1.1238558487221599</c:v>
                </c:pt>
                <c:pt idx="27">
                  <c:v>1.1328467693328861</c:v>
                </c:pt>
                <c:pt idx="28">
                  <c:v>1.141909506157041</c:v>
                </c:pt>
                <c:pt idx="29">
                  <c:v>1.1510448415204879</c:v>
                </c:pt>
                <c:pt idx="30">
                  <c:v>1.160253222487867</c:v>
                </c:pt>
                <c:pt idx="31">
                  <c:v>1.169535230010748</c:v>
                </c:pt>
                <c:pt idx="32">
                  <c:v>1.178891508236527</c:v>
                </c:pt>
                <c:pt idx="33">
                  <c:v>1.188322699040175</c:v>
                </c:pt>
                <c:pt idx="34">
                  <c:v>1.197829260334373</c:v>
                </c:pt>
                <c:pt idx="35">
                  <c:v>1.20741195333004</c:v>
                </c:pt>
                <c:pt idx="36">
                  <c:v>1.217071245387197</c:v>
                </c:pt>
                <c:pt idx="37">
                  <c:v>1.226807887077332</c:v>
                </c:pt>
                <c:pt idx="38">
                  <c:v>1.2366222905665629</c:v>
                </c:pt>
                <c:pt idx="39">
                  <c:v>1.2465152883529671</c:v>
                </c:pt>
                <c:pt idx="40">
                  <c:v>1.2564874777197841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2656"/>
        <c:axId val="950874832"/>
      </c:areaChart>
      <c:catAx>
        <c:axId val="95087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95087483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74832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low"/>
        <c:spPr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dash"/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950872656"/>
        <c:crossesAt val="11"/>
        <c:crossBetween val="midCat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3856718145501"/>
          <c:y val="2.7758181306871688E-2"/>
          <c:w val="0.90634220722409686"/>
          <c:h val="0.87534567367501037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OECD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13563.913314036256</c:v>
                </c:pt>
                <c:pt idx="1">
                  <c:v>13374.731618850972</c:v>
                </c:pt>
                <c:pt idx="2">
                  <c:v>13237.608925865352</c:v>
                </c:pt>
                <c:pt idx="3">
                  <c:v>13313.061676206769</c:v>
                </c:pt>
                <c:pt idx="4">
                  <c:v>13179.54724200176</c:v>
                </c:pt>
                <c:pt idx="5">
                  <c:v>13108.175518214111</c:v>
                </c:pt>
                <c:pt idx="6">
                  <c:v>13048.682895454976</c:v>
                </c:pt>
                <c:pt idx="7">
                  <c:v>13079.791437874817</c:v>
                </c:pt>
                <c:pt idx="8">
                  <c:v>13119.531149678955</c:v>
                </c:pt>
                <c:pt idx="9">
                  <c:v>12836.916093382972</c:v>
                </c:pt>
                <c:pt idx="10">
                  <c:v>11496.447081059987</c:v>
                </c:pt>
                <c:pt idx="11">
                  <c:v>11940.647308589221</c:v>
                </c:pt>
                <c:pt idx="12">
                  <c:v>12105.217424407279</c:v>
                </c:pt>
                <c:pt idx="13">
                  <c:v>12059.488612301077</c:v>
                </c:pt>
                <c:pt idx="14">
                  <c:v>11960.041164068774</c:v>
                </c:pt>
                <c:pt idx="15">
                  <c:v>11862.52580054586</c:v>
                </c:pt>
                <c:pt idx="16">
                  <c:v>11868.758915012111</c:v>
                </c:pt>
                <c:pt idx="17">
                  <c:v>11798.735749237085</c:v>
                </c:pt>
                <c:pt idx="18">
                  <c:v>11759.300268564266</c:v>
                </c:pt>
                <c:pt idx="19">
                  <c:v>11733.702387131128</c:v>
                </c:pt>
                <c:pt idx="20">
                  <c:v>11686.877910017563</c:v>
                </c:pt>
                <c:pt idx="21">
                  <c:v>11671.279651231009</c:v>
                </c:pt>
                <c:pt idx="22">
                  <c:v>11660.52352291329</c:v>
                </c:pt>
                <c:pt idx="23">
                  <c:v>11658.095111195844</c:v>
                </c:pt>
                <c:pt idx="24">
                  <c:v>11676.516537532172</c:v>
                </c:pt>
                <c:pt idx="25">
                  <c:v>11671.598323637534</c:v>
                </c:pt>
                <c:pt idx="26">
                  <c:v>11685.87760162704</c:v>
                </c:pt>
                <c:pt idx="27">
                  <c:v>11696.096739027886</c:v>
                </c:pt>
                <c:pt idx="28">
                  <c:v>11701.765199916848</c:v>
                </c:pt>
                <c:pt idx="29">
                  <c:v>11727.186845878692</c:v>
                </c:pt>
                <c:pt idx="30">
                  <c:v>11757.369338993163</c:v>
                </c:pt>
                <c:pt idx="31">
                  <c:v>11776.241260936591</c:v>
                </c:pt>
                <c:pt idx="32">
                  <c:v>11803.580695176255</c:v>
                </c:pt>
                <c:pt idx="33">
                  <c:v>11836.227931769941</c:v>
                </c:pt>
                <c:pt idx="34">
                  <c:v>11862.509398382919</c:v>
                </c:pt>
                <c:pt idx="35">
                  <c:v>11885.386045109919</c:v>
                </c:pt>
                <c:pt idx="36">
                  <c:v>11910.742804571306</c:v>
                </c:pt>
                <c:pt idx="37">
                  <c:v>11947.285218245621</c:v>
                </c:pt>
                <c:pt idx="38">
                  <c:v>11994.658551375753</c:v>
                </c:pt>
                <c:pt idx="39">
                  <c:v>12034.253929727176</c:v>
                </c:pt>
                <c:pt idx="40">
                  <c:v>12087.018321096635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Non-OECD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19384.167199130759</c:v>
                </c:pt>
                <c:pt idx="1">
                  <c:v>20690.54154804453</c:v>
                </c:pt>
                <c:pt idx="2">
                  <c:v>21637.669810309668</c:v>
                </c:pt>
                <c:pt idx="3">
                  <c:v>21982.113176331844</c:v>
                </c:pt>
                <c:pt idx="4">
                  <c:v>22190.275656167105</c:v>
                </c:pt>
                <c:pt idx="5">
                  <c:v>22060.094909750631</c:v>
                </c:pt>
                <c:pt idx="6">
                  <c:v>21555.92819288369</c:v>
                </c:pt>
                <c:pt idx="7">
                  <c:v>22326.090964095147</c:v>
                </c:pt>
                <c:pt idx="8">
                  <c:v>23160.009108301947</c:v>
                </c:pt>
                <c:pt idx="9">
                  <c:v>23697.686357821836</c:v>
                </c:pt>
                <c:pt idx="10">
                  <c:v>22846.81839150934</c:v>
                </c:pt>
                <c:pt idx="11">
                  <c:v>23734.193568686333</c:v>
                </c:pt>
                <c:pt idx="12">
                  <c:v>24153.98616229833</c:v>
                </c:pt>
                <c:pt idx="13">
                  <c:v>24451.025566326342</c:v>
                </c:pt>
                <c:pt idx="14">
                  <c:v>24722.24687478711</c:v>
                </c:pt>
                <c:pt idx="15">
                  <c:v>24934.916305986131</c:v>
                </c:pt>
                <c:pt idx="16">
                  <c:v>25123.178974871666</c:v>
                </c:pt>
                <c:pt idx="17">
                  <c:v>25265.076186802897</c:v>
                </c:pt>
                <c:pt idx="18">
                  <c:v>25430.495950575631</c:v>
                </c:pt>
                <c:pt idx="19">
                  <c:v>25567.50982914936</c:v>
                </c:pt>
                <c:pt idx="20">
                  <c:v>25726.795339936962</c:v>
                </c:pt>
                <c:pt idx="21">
                  <c:v>25986.935645227823</c:v>
                </c:pt>
                <c:pt idx="22">
                  <c:v>26269.211563251592</c:v>
                </c:pt>
                <c:pt idx="23">
                  <c:v>26512.205172879974</c:v>
                </c:pt>
                <c:pt idx="24">
                  <c:v>26800.24840672045</c:v>
                </c:pt>
                <c:pt idx="25">
                  <c:v>27064.118786138359</c:v>
                </c:pt>
                <c:pt idx="26">
                  <c:v>27327.357837236537</c:v>
                </c:pt>
                <c:pt idx="27">
                  <c:v>27593.33691541649</c:v>
                </c:pt>
                <c:pt idx="28">
                  <c:v>27866.035037590238</c:v>
                </c:pt>
                <c:pt idx="29">
                  <c:v>28130.923265882204</c:v>
                </c:pt>
                <c:pt idx="30">
                  <c:v>28414.80997853482</c:v>
                </c:pt>
                <c:pt idx="31">
                  <c:v>28689.28621598813</c:v>
                </c:pt>
                <c:pt idx="32">
                  <c:v>28968.841249833909</c:v>
                </c:pt>
                <c:pt idx="33">
                  <c:v>29265.16980189794</c:v>
                </c:pt>
                <c:pt idx="34">
                  <c:v>29535.293865997788</c:v>
                </c:pt>
                <c:pt idx="35">
                  <c:v>29804.987598028463</c:v>
                </c:pt>
                <c:pt idx="36">
                  <c:v>30001.415445465751</c:v>
                </c:pt>
                <c:pt idx="37">
                  <c:v>30210.686453782822</c:v>
                </c:pt>
                <c:pt idx="38">
                  <c:v>30387.570565098387</c:v>
                </c:pt>
                <c:pt idx="39">
                  <c:v>30576.535836651012</c:v>
                </c:pt>
                <c:pt idx="40">
                  <c:v>30752.402130929731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96048"/>
        <c:axId val="950885712"/>
      </c:areaChart>
      <c:catAx>
        <c:axId val="95089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88571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8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896048"/>
        <c:crossesAt val="11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56911155336349"/>
          <c:y val="3.7217330548464052E-2"/>
          <c:w val="0.75015738417313216"/>
          <c:h val="0.8655962634794571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carbon intensity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55.111081720278939</c:v>
                </c:pt>
                <c:pt idx="1">
                  <c:v>54.848058237774069</c:v>
                </c:pt>
                <c:pt idx="2">
                  <c:v>54.808491389597343</c:v>
                </c:pt>
                <c:pt idx="3">
                  <c:v>54.497582279883034</c:v>
                </c:pt>
                <c:pt idx="4">
                  <c:v>54.204884401497814</c:v>
                </c:pt>
                <c:pt idx="5">
                  <c:v>53.76758155004606</c:v>
                </c:pt>
                <c:pt idx="6">
                  <c:v>53.267533549619685</c:v>
                </c:pt>
                <c:pt idx="7">
                  <c:v>52.914057987987498</c:v>
                </c:pt>
                <c:pt idx="8">
                  <c:v>52.412109433026686</c:v>
                </c:pt>
                <c:pt idx="9">
                  <c:v>51.212106888840552</c:v>
                </c:pt>
                <c:pt idx="10">
                  <c:v>49.358203795682961</c:v>
                </c:pt>
                <c:pt idx="11">
                  <c:v>49.973229514943455</c:v>
                </c:pt>
                <c:pt idx="12">
                  <c:v>49.844278248886901</c:v>
                </c:pt>
                <c:pt idx="13">
                  <c:v>49.151710117927927</c:v>
                </c:pt>
                <c:pt idx="14">
                  <c:v>48.444513398250258</c:v>
                </c:pt>
                <c:pt idx="15">
                  <c:v>47.839922784155206</c:v>
                </c:pt>
                <c:pt idx="16">
                  <c:v>47.766017442677075</c:v>
                </c:pt>
                <c:pt idx="17">
                  <c:v>47.407429548292029</c:v>
                </c:pt>
                <c:pt idx="18">
                  <c:v>47.119629641099522</c:v>
                </c:pt>
                <c:pt idx="19">
                  <c:v>46.842799126737319</c:v>
                </c:pt>
                <c:pt idx="20">
                  <c:v>46.500331676778032</c:v>
                </c:pt>
                <c:pt idx="21">
                  <c:v>46.225843872556965</c:v>
                </c:pt>
                <c:pt idx="22">
                  <c:v>45.976062295123732</c:v>
                </c:pt>
                <c:pt idx="23">
                  <c:v>45.759466030621795</c:v>
                </c:pt>
                <c:pt idx="24">
                  <c:v>45.564640350341541</c:v>
                </c:pt>
                <c:pt idx="25">
                  <c:v>45.28675400385724</c:v>
                </c:pt>
                <c:pt idx="26">
                  <c:v>45.139114360372744</c:v>
                </c:pt>
                <c:pt idx="27">
                  <c:v>44.971168393414793</c:v>
                </c:pt>
                <c:pt idx="28">
                  <c:v>44.792439496027349</c:v>
                </c:pt>
                <c:pt idx="29">
                  <c:v>44.672819444192541</c:v>
                </c:pt>
                <c:pt idx="30">
                  <c:v>44.574883887675973</c:v>
                </c:pt>
                <c:pt idx="31">
                  <c:v>44.395234528160756</c:v>
                </c:pt>
                <c:pt idx="32">
                  <c:v>44.228323433871395</c:v>
                </c:pt>
                <c:pt idx="33">
                  <c:v>44.062750420999137</c:v>
                </c:pt>
                <c:pt idx="34">
                  <c:v>43.891130241064957</c:v>
                </c:pt>
                <c:pt idx="35">
                  <c:v>43.701470128495856</c:v>
                </c:pt>
                <c:pt idx="36">
                  <c:v>43.527469252341305</c:v>
                </c:pt>
                <c:pt idx="37">
                  <c:v>43.376597103433866</c:v>
                </c:pt>
                <c:pt idx="38">
                  <c:v>43.249489317240666</c:v>
                </c:pt>
                <c:pt idx="39">
                  <c:v>43.106208646886856</c:v>
                </c:pt>
                <c:pt idx="40">
                  <c:v>42.972310736254357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non-oecd carbon intensity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65.608190556162171</c:v>
                </c:pt>
                <c:pt idx="1">
                  <c:v>66.263743124236214</c:v>
                </c:pt>
                <c:pt idx="2">
                  <c:v>66.206903641009674</c:v>
                </c:pt>
                <c:pt idx="3">
                  <c:v>65.820076417892466</c:v>
                </c:pt>
                <c:pt idx="4">
                  <c:v>65.164052790802856</c:v>
                </c:pt>
                <c:pt idx="5">
                  <c:v>64.722636700187991</c:v>
                </c:pt>
                <c:pt idx="6">
                  <c:v>63.145339920526474</c:v>
                </c:pt>
                <c:pt idx="7">
                  <c:v>62.849344252298295</c:v>
                </c:pt>
                <c:pt idx="8">
                  <c:v>62.739920933825026</c:v>
                </c:pt>
                <c:pt idx="9">
                  <c:v>61.996096526768952</c:v>
                </c:pt>
                <c:pt idx="10">
                  <c:v>61.981716815727523</c:v>
                </c:pt>
                <c:pt idx="11">
                  <c:v>61.707698703117472</c:v>
                </c:pt>
                <c:pt idx="12">
                  <c:v>61.124211933556424</c:v>
                </c:pt>
                <c:pt idx="13">
                  <c:v>60.550156413309509</c:v>
                </c:pt>
                <c:pt idx="14">
                  <c:v>59.996551224530656</c:v>
                </c:pt>
                <c:pt idx="15">
                  <c:v>59.427669523085171</c:v>
                </c:pt>
                <c:pt idx="16">
                  <c:v>58.848470885703996</c:v>
                </c:pt>
                <c:pt idx="17">
                  <c:v>58.273223170672978</c:v>
                </c:pt>
                <c:pt idx="18">
                  <c:v>57.732291778533757</c:v>
                </c:pt>
                <c:pt idx="19">
                  <c:v>57.185790739848422</c:v>
                </c:pt>
                <c:pt idx="20">
                  <c:v>56.677648982478182</c:v>
                </c:pt>
                <c:pt idx="21">
                  <c:v>56.319802340115224</c:v>
                </c:pt>
                <c:pt idx="22">
                  <c:v>55.996426833547858</c:v>
                </c:pt>
                <c:pt idx="23">
                  <c:v>55.647270869135426</c:v>
                </c:pt>
                <c:pt idx="24">
                  <c:v>55.345820778627775</c:v>
                </c:pt>
                <c:pt idx="25">
                  <c:v>55.038263701504469</c:v>
                </c:pt>
                <c:pt idx="26">
                  <c:v>54.686811554785272</c:v>
                </c:pt>
                <c:pt idx="27">
                  <c:v>54.35820129920171</c:v>
                </c:pt>
                <c:pt idx="28">
                  <c:v>54.037619815446469</c:v>
                </c:pt>
                <c:pt idx="29">
                  <c:v>53.740587211302682</c:v>
                </c:pt>
                <c:pt idx="30">
                  <c:v>53.446344159624616</c:v>
                </c:pt>
                <c:pt idx="31">
                  <c:v>53.18556978076046</c:v>
                </c:pt>
                <c:pt idx="32">
                  <c:v>52.932023280302502</c:v>
                </c:pt>
                <c:pt idx="33">
                  <c:v>52.688221367077787</c:v>
                </c:pt>
                <c:pt idx="34">
                  <c:v>52.444815485172384</c:v>
                </c:pt>
                <c:pt idx="35">
                  <c:v>52.217501687581866</c:v>
                </c:pt>
                <c:pt idx="36">
                  <c:v>51.929013169223062</c:v>
                </c:pt>
                <c:pt idx="37">
                  <c:v>51.656141951834023</c:v>
                </c:pt>
                <c:pt idx="38">
                  <c:v>51.369468274690334</c:v>
                </c:pt>
                <c:pt idx="39">
                  <c:v>51.100032643117906</c:v>
                </c:pt>
                <c:pt idx="40">
                  <c:v>50.826025151625316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8096"/>
        <c:axId val="950875376"/>
      </c:scatterChart>
      <c:valAx>
        <c:axId val="950878096"/>
        <c:scaling>
          <c:orientation val="minMax"/>
          <c:max val="2050"/>
          <c:min val="20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5376"/>
        <c:crosses val="autoZero"/>
        <c:crossBetween val="midCat"/>
        <c:majorUnit val="10"/>
      </c:valAx>
      <c:valAx>
        <c:axId val="950875376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8096"/>
        <c:crossesAt val="2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64737062657742"/>
          <c:y val="3.0621723465580189E-2"/>
          <c:w val="0.75097210683497417"/>
          <c:h val="0.8762568154014592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Energy intensity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5.0567266102578632</c:v>
                </c:pt>
                <c:pt idx="1">
                  <c:v>4.9068194480293164</c:v>
                </c:pt>
                <c:pt idx="2">
                  <c:v>4.7946927074200199</c:v>
                </c:pt>
                <c:pt idx="3">
                  <c:v>4.7716015267616401</c:v>
                </c:pt>
                <c:pt idx="4">
                  <c:v>4.6472175670595037</c:v>
                </c:pt>
                <c:pt idx="5">
                  <c:v>4.5402803033981849</c:v>
                </c:pt>
                <c:pt idx="6">
                  <c:v>4.4796327263142963</c:v>
                </c:pt>
                <c:pt idx="7">
                  <c:v>4.402827936743086</c:v>
                </c:pt>
                <c:pt idx="8">
                  <c:v>4.3552142504518478</c:v>
                </c:pt>
                <c:pt idx="9">
                  <c:v>4.2916073892906885</c:v>
                </c:pt>
                <c:pt idx="10">
                  <c:v>4.2127462775745164</c:v>
                </c:pt>
                <c:pt idx="11">
                  <c:v>4.1689424564796935</c:v>
                </c:pt>
                <c:pt idx="12">
                  <c:v>4.0649550370311536</c:v>
                </c:pt>
                <c:pt idx="13">
                  <c:v>3.9995378760308631</c:v>
                </c:pt>
                <c:pt idx="14">
                  <c:v>3.9449919299926575</c:v>
                </c:pt>
                <c:pt idx="15">
                  <c:v>3.8893963715682274</c:v>
                </c:pt>
                <c:pt idx="16">
                  <c:v>3.8320842109126634</c:v>
                </c:pt>
                <c:pt idx="17">
                  <c:v>3.7789015066751066</c:v>
                </c:pt>
                <c:pt idx="18">
                  <c:v>3.733522947695016</c:v>
                </c:pt>
                <c:pt idx="19">
                  <c:v>3.6946132207194209</c:v>
                </c:pt>
                <c:pt idx="20">
                  <c:v>3.65282848284992</c:v>
                </c:pt>
                <c:pt idx="21">
                  <c:v>3.6149416882587064</c:v>
                </c:pt>
                <c:pt idx="22">
                  <c:v>3.5769169616088949</c:v>
                </c:pt>
                <c:pt idx="23">
                  <c:v>3.5389342491980198</c:v>
                </c:pt>
                <c:pt idx="24">
                  <c:v>3.5048841260571657</c:v>
                </c:pt>
                <c:pt idx="25">
                  <c:v>3.4717923680106724</c:v>
                </c:pt>
                <c:pt idx="26">
                  <c:v>3.4378792817504893</c:v>
                </c:pt>
                <c:pt idx="27">
                  <c:v>3.4059866141557311</c:v>
                </c:pt>
                <c:pt idx="28">
                  <c:v>3.3732600253908487</c:v>
                </c:pt>
                <c:pt idx="29">
                  <c:v>3.3413076818874772</c:v>
                </c:pt>
                <c:pt idx="30">
                  <c:v>3.3087010270502617</c:v>
                </c:pt>
                <c:pt idx="31">
                  <c:v>3.2793677321047787</c:v>
                </c:pt>
                <c:pt idx="32">
                  <c:v>3.2506326358342057</c:v>
                </c:pt>
                <c:pt idx="33">
                  <c:v>3.2231152076365985</c:v>
                </c:pt>
                <c:pt idx="34">
                  <c:v>3.1951081650925404</c:v>
                </c:pt>
                <c:pt idx="35">
                  <c:v>3.1684935613009522</c:v>
                </c:pt>
                <c:pt idx="36">
                  <c:v>3.1425102962688678</c:v>
                </c:pt>
                <c:pt idx="37">
                  <c:v>3.1185097800807275</c:v>
                </c:pt>
                <c:pt idx="38">
                  <c:v>3.0949588736447011</c:v>
                </c:pt>
                <c:pt idx="39">
                  <c:v>3.0706521540738838</c:v>
                </c:pt>
                <c:pt idx="40">
                  <c:v>3.0498004932881186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non-oecd energy intensity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6.4911213946079025</c:v>
                </c:pt>
                <c:pt idx="1">
                  <c:v>6.4707165532666684</c:v>
                </c:pt>
                <c:pt idx="2">
                  <c:v>6.4456181023764492</c:v>
                </c:pt>
                <c:pt idx="3">
                  <c:v>6.2747396895874985</c:v>
                </c:pt>
                <c:pt idx="4">
                  <c:v>6.1173978347035147</c:v>
                </c:pt>
                <c:pt idx="5">
                  <c:v>5.887836314921433</c:v>
                </c:pt>
                <c:pt idx="6">
                  <c:v>5.6408239982959882</c:v>
                </c:pt>
                <c:pt idx="7">
                  <c:v>5.6063812814181349</c:v>
                </c:pt>
                <c:pt idx="8">
                  <c:v>5.5708557684645692</c:v>
                </c:pt>
                <c:pt idx="9">
                  <c:v>5.560013520971582</c:v>
                </c:pt>
                <c:pt idx="10">
                  <c:v>5.4892309855392218</c:v>
                </c:pt>
                <c:pt idx="11">
                  <c:v>5.3724611734543801</c:v>
                </c:pt>
                <c:pt idx="12">
                  <c:v>5.2448902743792418</c:v>
                </c:pt>
                <c:pt idx="13">
                  <c:v>5.1139633293489766</c:v>
                </c:pt>
                <c:pt idx="14">
                  <c:v>4.9868147728417531</c:v>
                </c:pt>
                <c:pt idx="15">
                  <c:v>4.8594709777254828</c:v>
                </c:pt>
                <c:pt idx="16">
                  <c:v>4.7378694659859839</c:v>
                </c:pt>
                <c:pt idx="17">
                  <c:v>4.617688207967241</c:v>
                </c:pt>
                <c:pt idx="18">
                  <c:v>4.5077191894818434</c:v>
                </c:pt>
                <c:pt idx="19">
                  <c:v>4.4005403043175759</c:v>
                </c:pt>
                <c:pt idx="20">
                  <c:v>4.3004340713612779</c:v>
                </c:pt>
                <c:pt idx="21">
                  <c:v>4.2109884198367471</c:v>
                </c:pt>
                <c:pt idx="22">
                  <c:v>4.1290386460878521</c:v>
                </c:pt>
                <c:pt idx="23">
                  <c:v>4.0486213845193575</c:v>
                </c:pt>
                <c:pt idx="24">
                  <c:v>3.9770105698010623</c:v>
                </c:pt>
                <c:pt idx="25">
                  <c:v>3.9067991149263364</c:v>
                </c:pt>
                <c:pt idx="26">
                  <c:v>3.8450042707861964</c:v>
                </c:pt>
                <c:pt idx="27">
                  <c:v>3.7860975865834967</c:v>
                </c:pt>
                <c:pt idx="28">
                  <c:v>3.7305015479526986</c:v>
                </c:pt>
                <c:pt idx="29">
                  <c:v>3.6745310727828033</c:v>
                </c:pt>
                <c:pt idx="30">
                  <c:v>3.6232232601599854</c:v>
                </c:pt>
                <c:pt idx="31">
                  <c:v>3.5711902895833481</c:v>
                </c:pt>
                <c:pt idx="32">
                  <c:v>3.5211912385177704</c:v>
                </c:pt>
                <c:pt idx="33">
                  <c:v>3.4744680814929088</c:v>
                </c:pt>
                <c:pt idx="34">
                  <c:v>3.4268956475683603</c:v>
                </c:pt>
                <c:pt idx="35">
                  <c:v>3.3808888332764493</c:v>
                </c:pt>
                <c:pt idx="36">
                  <c:v>3.3344472223321606</c:v>
                </c:pt>
                <c:pt idx="37">
                  <c:v>3.29120623445578</c:v>
                </c:pt>
                <c:pt idx="38">
                  <c:v>3.2477374727559103</c:v>
                </c:pt>
                <c:pt idx="39">
                  <c:v>3.2069196331194978</c:v>
                </c:pt>
                <c:pt idx="40">
                  <c:v>3.1677155699167203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78640"/>
        <c:axId val="950900400"/>
      </c:scatterChart>
      <c:valAx>
        <c:axId val="950878640"/>
        <c:scaling>
          <c:orientation val="minMax"/>
          <c:max val="2050"/>
          <c:min val="202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0400"/>
        <c:crosses val="autoZero"/>
        <c:crossBetween val="midCat"/>
        <c:majorUnit val="10"/>
      </c:valAx>
      <c:valAx>
        <c:axId val="950900400"/>
        <c:scaling>
          <c:orientation val="minMax"/>
          <c:max val="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noFill/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8640"/>
        <c:crossesAt val="2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30138555247325E-2"/>
          <c:y val="2.7137966574224508E-2"/>
          <c:w val="0.84343517354732656"/>
          <c:h val="0.8831984519178613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33.257355151623742</c:v>
                </c:pt>
                <c:pt idx="1">
                  <c:v>32.184589105563475</c:v>
                </c:pt>
                <c:pt idx="2">
                  <c:v>31.15486106241552</c:v>
                </c:pt>
                <c:pt idx="3">
                  <c:v>31.500298387489433</c:v>
                </c:pt>
                <c:pt idx="4">
                  <c:v>31.144578407572602</c:v>
                </c:pt>
                <c:pt idx="5">
                  <c:v>28.779889858202747</c:v>
                </c:pt>
                <c:pt idx="6">
                  <c:v>26.819526811889943</c:v>
                </c:pt>
                <c:pt idx="7">
                  <c:v>25.978604115692768</c:v>
                </c:pt>
                <c:pt idx="8">
                  <c:v>24.560247566278118</c:v>
                </c:pt>
                <c:pt idx="9">
                  <c:v>21.594319901416021</c:v>
                </c:pt>
                <c:pt idx="10">
                  <c:v>17.710238012920716</c:v>
                </c:pt>
                <c:pt idx="11">
                  <c:v>18.634575389778071</c:v>
                </c:pt>
                <c:pt idx="12">
                  <c:v>18.353980920393504</c:v>
                </c:pt>
                <c:pt idx="13">
                  <c:v>16.557893318417214</c:v>
                </c:pt>
                <c:pt idx="14">
                  <c:v>15.082570047793615</c:v>
                </c:pt>
                <c:pt idx="15">
                  <c:v>13.786280096937366</c:v>
                </c:pt>
                <c:pt idx="16">
                  <c:v>13.612667634372787</c:v>
                </c:pt>
                <c:pt idx="17">
                  <c:v>13.080007498983152</c:v>
                </c:pt>
                <c:pt idx="18">
                  <c:v>12.816554113690787</c:v>
                </c:pt>
                <c:pt idx="19">
                  <c:v>12.526654021007481</c:v>
                </c:pt>
                <c:pt idx="20">
                  <c:v>12.148253627936439</c:v>
                </c:pt>
                <c:pt idx="21">
                  <c:v>11.950536842884128</c:v>
                </c:pt>
                <c:pt idx="22">
                  <c:v>11.763282206699824</c:v>
                </c:pt>
                <c:pt idx="23">
                  <c:v>11.668144822368625</c:v>
                </c:pt>
                <c:pt idx="24">
                  <c:v>11.570577575766507</c:v>
                </c:pt>
                <c:pt idx="25">
                  <c:v>11.363642824908835</c:v>
                </c:pt>
                <c:pt idx="26">
                  <c:v>11.288857543845484</c:v>
                </c:pt>
                <c:pt idx="27">
                  <c:v>11.150070110526617</c:v>
                </c:pt>
                <c:pt idx="28">
                  <c:v>10.950748833509953</c:v>
                </c:pt>
                <c:pt idx="29">
                  <c:v>10.847204598319841</c:v>
                </c:pt>
                <c:pt idx="30">
                  <c:v>10.77457622404722</c:v>
                </c:pt>
                <c:pt idx="31">
                  <c:v>10.550566462010208</c:v>
                </c:pt>
                <c:pt idx="32">
                  <c:v>10.357699253136449</c:v>
                </c:pt>
                <c:pt idx="33">
                  <c:v>10.112288398380622</c:v>
                </c:pt>
                <c:pt idx="34">
                  <c:v>9.8876729977956188</c:v>
                </c:pt>
                <c:pt idx="35">
                  <c:v>9.6117082923862487</c:v>
                </c:pt>
                <c:pt idx="36">
                  <c:v>9.4327731115863056</c:v>
                </c:pt>
                <c:pt idx="37">
                  <c:v>9.2673321034060372</c:v>
                </c:pt>
                <c:pt idx="38">
                  <c:v>9.1296759372074767</c:v>
                </c:pt>
                <c:pt idx="39">
                  <c:v>8.9880493281806988</c:v>
                </c:pt>
                <c:pt idx="40">
                  <c:v>8.821049200776411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Total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46.255827817278757</c:v>
                </c:pt>
                <c:pt idx="1">
                  <c:v>48.526810152134068</c:v>
                </c:pt>
                <c:pt idx="2">
                  <c:v>47.738511094011905</c:v>
                </c:pt>
                <c:pt idx="3">
                  <c:v>48.494600130883036</c:v>
                </c:pt>
                <c:pt idx="4">
                  <c:v>47.668757148085461</c:v>
                </c:pt>
                <c:pt idx="5">
                  <c:v>46.899999058360173</c:v>
                </c:pt>
                <c:pt idx="6">
                  <c:v>46.478992777931893</c:v>
                </c:pt>
                <c:pt idx="7">
                  <c:v>46.026867361095285</c:v>
                </c:pt>
                <c:pt idx="8">
                  <c:v>46.134147847449782</c:v>
                </c:pt>
                <c:pt idx="9">
                  <c:v>45.589151217690365</c:v>
                </c:pt>
                <c:pt idx="10">
                  <c:v>43.656672179708174</c:v>
                </c:pt>
                <c:pt idx="11">
                  <c:v>42.421346258138783</c:v>
                </c:pt>
                <c:pt idx="12">
                  <c:v>40.668989040190851</c:v>
                </c:pt>
                <c:pt idx="13">
                  <c:v>38.981163824150705</c:v>
                </c:pt>
                <c:pt idx="14">
                  <c:v>37.354370392807695</c:v>
                </c:pt>
                <c:pt idx="15">
                  <c:v>35.78535716934293</c:v>
                </c:pt>
                <c:pt idx="16">
                  <c:v>34.726821328928835</c:v>
                </c:pt>
                <c:pt idx="17">
                  <c:v>33.707670292418939</c:v>
                </c:pt>
                <c:pt idx="18">
                  <c:v>32.72574612694109</c:v>
                </c:pt>
                <c:pt idx="19">
                  <c:v>31.779045719123911</c:v>
                </c:pt>
                <c:pt idx="20">
                  <c:v>30.865707135457164</c:v>
                </c:pt>
                <c:pt idx="21">
                  <c:v>30.575038311786422</c:v>
                </c:pt>
                <c:pt idx="22">
                  <c:v>30.296192901001721</c:v>
                </c:pt>
                <c:pt idx="23">
                  <c:v>30.028463878814158</c:v>
                </c:pt>
                <c:pt idx="24">
                  <c:v>29.771199491378674</c:v>
                </c:pt>
                <c:pt idx="25">
                  <c:v>29.523797957977838</c:v>
                </c:pt>
                <c:pt idx="26">
                  <c:v>29.171087329990321</c:v>
                </c:pt>
                <c:pt idx="27">
                  <c:v>28.833683407226683</c:v>
                </c:pt>
                <c:pt idx="28">
                  <c:v>28.510610945611131</c:v>
                </c:pt>
                <c:pt idx="29">
                  <c:v>28.200975826451039</c:v>
                </c:pt>
                <c:pt idx="30">
                  <c:v>27.903956792800962</c:v>
                </c:pt>
                <c:pt idx="31">
                  <c:v>27.663106824185089</c:v>
                </c:pt>
                <c:pt idx="32">
                  <c:v>27.432090179514638</c:v>
                </c:pt>
                <c:pt idx="33">
                  <c:v>27.210316699786375</c:v>
                </c:pt>
                <c:pt idx="34">
                  <c:v>26.997242525250698</c:v>
                </c:pt>
                <c:pt idx="35">
                  <c:v>26.79236564240243</c:v>
                </c:pt>
                <c:pt idx="36">
                  <c:v>26.365249356086959</c:v>
                </c:pt>
                <c:pt idx="37">
                  <c:v>25.952415280705186</c:v>
                </c:pt>
                <c:pt idx="38">
                  <c:v>25.553158828771625</c:v>
                </c:pt>
                <c:pt idx="39">
                  <c:v>25.16682100909145</c:v>
                </c:pt>
                <c:pt idx="40">
                  <c:v>24.792784797115306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90608"/>
        <c:axId val="950879728"/>
      </c:scatterChart>
      <c:valAx>
        <c:axId val="950890608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879728"/>
        <c:crossesAt val="0"/>
        <c:crossBetween val="midCat"/>
        <c:majorUnit val="10"/>
      </c:valAx>
      <c:valAx>
        <c:axId val="950879728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low"/>
        <c:spPr>
          <a:noFill/>
          <a:ln w="12700" cap="rnd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890608"/>
        <c:crossesAt val="2020"/>
        <c:crossBetween val="midCat"/>
        <c:majorUnit val="10"/>
        <c:dispUnits>
          <c:builtInUnit val="hundre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058462890598178"/>
          <c:y val="5.2795438806656797E-2"/>
          <c:w val="0.47077186070629501"/>
          <c:h val="0.82773998454243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natural gas</c:v>
                </c:pt>
                <c:pt idx="2">
                  <c:v>liquid fuels</c:v>
                </c:pt>
                <c:pt idx="3">
                  <c:v>coal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3688.283344791369</c:v>
                </c:pt>
                <c:pt idx="1">
                  <c:v>825.06148694279284</c:v>
                </c:pt>
                <c:pt idx="2">
                  <c:v>1379.0209533031866</c:v>
                </c:pt>
                <c:pt idx="3">
                  <c:v>1484.2009045453869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series0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natural gas</c:v>
                </c:pt>
                <c:pt idx="2">
                  <c:v>liquid fuels</c:v>
                </c:pt>
                <c:pt idx="3">
                  <c:v>coal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4217.3003946290228</c:v>
                </c:pt>
                <c:pt idx="1">
                  <c:v>1059.4341706329587</c:v>
                </c:pt>
                <c:pt idx="2">
                  <c:v>2136.1000807699761</c:v>
                </c:pt>
                <c:pt idx="3">
                  <c:v>1021.7661432260902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50887888"/>
        <c:axId val="950902032"/>
      </c:barChart>
      <c:catAx>
        <c:axId val="950887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902032"/>
        <c:crosses val="autoZero"/>
        <c:auto val="1"/>
        <c:lblAlgn val="ctr"/>
        <c:lblOffset val="100"/>
        <c:noMultiLvlLbl val="0"/>
      </c:catAx>
      <c:valAx>
        <c:axId val="950902032"/>
        <c:scaling>
          <c:orientation val="minMax"/>
          <c:max val="5000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788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1" i="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722720543784061"/>
          <c:y val="5.1563612635169474E-2"/>
          <c:w val="0.86575461966450218"/>
          <c:h val="0.845643044619422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series1</c:v>
                </c:pt>
              </c:strCache>
            </c:strRef>
          </c:tx>
          <c:spPr>
            <a:solidFill>
              <a:srgbClr val="00395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3953"/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natural gas</c:v>
                </c:pt>
                <c:pt idx="2">
                  <c:v>liquid fuels</c:v>
                </c:pt>
                <c:pt idx="3">
                  <c:v>coal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415.41999745910101</c:v>
                </c:pt>
                <c:pt idx="1">
                  <c:v>332.13502447178962</c:v>
                </c:pt>
                <c:pt idx="2">
                  <c:v>160.71397745321789</c:v>
                </c:pt>
                <c:pt idx="3">
                  <c:v>-77.429004465907369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series0</c:v>
                </c:pt>
              </c:strCache>
            </c:strRef>
          </c:tx>
          <c:spPr>
            <a:solidFill>
              <a:srgbClr val="0096D7"/>
            </a:solidFill>
            <a:ln>
              <a:solidFill>
                <a:srgbClr val="0096D7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natural gas</c:v>
                </c:pt>
                <c:pt idx="2">
                  <c:v>liquid fuels</c:v>
                </c:pt>
                <c:pt idx="3">
                  <c:v>coal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175.15124257754539</c:v>
                </c:pt>
                <c:pt idx="1">
                  <c:v>213.44326032614529</c:v>
                </c:pt>
                <c:pt idx="2">
                  <c:v>310.75946070389</c:v>
                </c:pt>
                <c:pt idx="3">
                  <c:v>-349.05147845248848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50880816"/>
        <c:axId val="950885168"/>
      </c:barChart>
      <c:catAx>
        <c:axId val="95088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85168"/>
        <c:crosses val="autoZero"/>
        <c:auto val="1"/>
        <c:lblAlgn val="ctr"/>
        <c:lblOffset val="100"/>
        <c:noMultiLvlLbl val="0"/>
      </c:catAx>
      <c:valAx>
        <c:axId val="9508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>
                  <a:lumMod val="75000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950880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aseline="0">
          <a:solidFill>
            <a:schemeClr val="tx1"/>
          </a:solidFill>
          <a:latin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131721983956859E-2"/>
          <c:y val="5.6359913363912176E-2"/>
          <c:w val="0.915233793186363"/>
          <c:h val="0.84674398334331225"/>
        </c:manualLayout>
      </c:layout>
      <c:areaChart>
        <c:grouping val="stack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1100.8937185834272</c:v>
                </c:pt>
                <c:pt idx="1">
                  <c:v>1150.5555779996464</c:v>
                </c:pt>
                <c:pt idx="2">
                  <c:v>1250.7758069539721</c:v>
                </c:pt>
                <c:pt idx="3">
                  <c:v>1303.3734503344365</c:v>
                </c:pt>
                <c:pt idx="4">
                  <c:v>1451.3512506547249</c:v>
                </c:pt>
                <c:pt idx="5">
                  <c:v>1460.6340848344507</c:v>
                </c:pt>
                <c:pt idx="6">
                  <c:v>1452.2082297240474</c:v>
                </c:pt>
                <c:pt idx="7">
                  <c:v>1520.6283529999996</c:v>
                </c:pt>
                <c:pt idx="8">
                  <c:v>1604.9807212042947</c:v>
                </c:pt>
                <c:pt idx="9">
                  <c:v>1623.7952521907505</c:v>
                </c:pt>
                <c:pt idx="10">
                  <c:v>1460.784625380167</c:v>
                </c:pt>
                <c:pt idx="11">
                  <c:v>1876.1415414507333</c:v>
                </c:pt>
                <c:pt idx="12">
                  <c:v>1886.6897074383637</c:v>
                </c:pt>
                <c:pt idx="13">
                  <c:v>1899.2092002955112</c:v>
                </c:pt>
                <c:pt idx="14">
                  <c:v>1915.5039638317166</c:v>
                </c:pt>
                <c:pt idx="15">
                  <c:v>1932.1622614925304</c:v>
                </c:pt>
                <c:pt idx="16">
                  <c:v>1972.251457538247</c:v>
                </c:pt>
                <c:pt idx="17">
                  <c:v>2013.6334313671553</c:v>
                </c:pt>
                <c:pt idx="18">
                  <c:v>2059.5703047614247</c:v>
                </c:pt>
                <c:pt idx="19">
                  <c:v>2104.7412338330082</c:v>
                </c:pt>
                <c:pt idx="20">
                  <c:v>2154.9103985481947</c:v>
                </c:pt>
                <c:pt idx="21">
                  <c:v>2249.3409202248481</c:v>
                </c:pt>
                <c:pt idx="22">
                  <c:v>2346.3193289758092</c:v>
                </c:pt>
                <c:pt idx="23">
                  <c:v>2435.9280088665282</c:v>
                </c:pt>
                <c:pt idx="24">
                  <c:v>2529.7958863194362</c:v>
                </c:pt>
                <c:pt idx="25">
                  <c:v>2619.8036593263942</c:v>
                </c:pt>
                <c:pt idx="26">
                  <c:v>2709.0489604787354</c:v>
                </c:pt>
                <c:pt idx="27">
                  <c:v>2800.0157512993969</c:v>
                </c:pt>
                <c:pt idx="28">
                  <c:v>2891.0352124672418</c:v>
                </c:pt>
                <c:pt idx="29">
                  <c:v>2984.8747547436101</c:v>
                </c:pt>
                <c:pt idx="30">
                  <c:v>3077.4041615776064</c:v>
                </c:pt>
                <c:pt idx="31">
                  <c:v>3166.8235106823686</c:v>
                </c:pt>
                <c:pt idx="32">
                  <c:v>3256.5165701125734</c:v>
                </c:pt>
                <c:pt idx="33">
                  <c:v>3346.499364897616</c:v>
                </c:pt>
                <c:pt idx="34">
                  <c:v>3436.1056502397273</c:v>
                </c:pt>
                <c:pt idx="35">
                  <c:v>3526.678951544377</c:v>
                </c:pt>
                <c:pt idx="36">
                  <c:v>3548.9423318137519</c:v>
                </c:pt>
                <c:pt idx="37">
                  <c:v>3575.4769688513288</c:v>
                </c:pt>
                <c:pt idx="38">
                  <c:v>3596.3725411075397</c:v>
                </c:pt>
                <c:pt idx="39">
                  <c:v>3619.8056245626099</c:v>
                </c:pt>
                <c:pt idx="40">
                  <c:v>3639.4507257888845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Liquids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416.99999451739188</c:v>
                </c:pt>
                <c:pt idx="1">
                  <c:v>421.99999430766798</c:v>
                </c:pt>
                <c:pt idx="2">
                  <c:v>449.00001279839984</c:v>
                </c:pt>
                <c:pt idx="3">
                  <c:v>454.0000127847668</c:v>
                </c:pt>
                <c:pt idx="4">
                  <c:v>471.99999133841112</c:v>
                </c:pt>
                <c:pt idx="5">
                  <c:v>511.99999449014803</c:v>
                </c:pt>
                <c:pt idx="6">
                  <c:v>578.79459499292102</c:v>
                </c:pt>
                <c:pt idx="7">
                  <c:v>596.33097380443121</c:v>
                </c:pt>
                <c:pt idx="8">
                  <c:v>615.09222683177279</c:v>
                </c:pt>
                <c:pt idx="9">
                  <c:v>629.41809229206922</c:v>
                </c:pt>
                <c:pt idx="10">
                  <c:v>564.40734466464653</c:v>
                </c:pt>
                <c:pt idx="11">
                  <c:v>636.77856023322477</c:v>
                </c:pt>
                <c:pt idx="12">
                  <c:v>674.35631534923129</c:v>
                </c:pt>
                <c:pt idx="13">
                  <c:v>713.95923382899571</c:v>
                </c:pt>
                <c:pt idx="14">
                  <c:v>751.5484319655568</c:v>
                </c:pt>
                <c:pt idx="15">
                  <c:v>787.29414417921453</c:v>
                </c:pt>
                <c:pt idx="16">
                  <c:v>826.60026675678387</c:v>
                </c:pt>
                <c:pt idx="17">
                  <c:v>867.90999768282245</c:v>
                </c:pt>
                <c:pt idx="18">
                  <c:v>911.40984698772206</c:v>
                </c:pt>
                <c:pt idx="19">
                  <c:v>956.75675422965139</c:v>
                </c:pt>
                <c:pt idx="20">
                  <c:v>1003.8129471794375</c:v>
                </c:pt>
                <c:pt idx="21">
                  <c:v>1050.659193210704</c:v>
                </c:pt>
                <c:pt idx="22">
                  <c:v>1095.0297607058612</c:v>
                </c:pt>
                <c:pt idx="23">
                  <c:v>1139.2390832508318</c:v>
                </c:pt>
                <c:pt idx="24">
                  <c:v>1181.1293133401864</c:v>
                </c:pt>
                <c:pt idx="25">
                  <c:v>1222.534613226318</c:v>
                </c:pt>
                <c:pt idx="26">
                  <c:v>1264.0269023325773</c:v>
                </c:pt>
                <c:pt idx="27">
                  <c:v>1305.8948604904374</c:v>
                </c:pt>
                <c:pt idx="28">
                  <c:v>1347.8811725816386</c:v>
                </c:pt>
                <c:pt idx="29">
                  <c:v>1391.1887007921775</c:v>
                </c:pt>
                <c:pt idx="30">
                  <c:v>1432.6858335861084</c:v>
                </c:pt>
                <c:pt idx="31">
                  <c:v>1474.2462768485691</c:v>
                </c:pt>
                <c:pt idx="32">
                  <c:v>1513.9618341911207</c:v>
                </c:pt>
                <c:pt idx="33">
                  <c:v>1553.1507673169956</c:v>
                </c:pt>
                <c:pt idx="34">
                  <c:v>1590.4955681114513</c:v>
                </c:pt>
                <c:pt idx="35">
                  <c:v>1626.8015978195185</c:v>
                </c:pt>
                <c:pt idx="36">
                  <c:v>1660.1893571918838</c:v>
                </c:pt>
                <c:pt idx="37">
                  <c:v>1692.4357310464734</c:v>
                </c:pt>
                <c:pt idx="38">
                  <c:v>1722.4962262686124</c:v>
                </c:pt>
                <c:pt idx="39">
                  <c:v>1751.5103837441748</c:v>
                </c:pt>
                <c:pt idx="40">
                  <c:v>1776.0812496644592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128.8097455898245</c:v>
                </c:pt>
                <c:pt idx="1">
                  <c:v>127.85102280958051</c:v>
                </c:pt>
                <c:pt idx="2">
                  <c:v>119.08261464311212</c:v>
                </c:pt>
                <c:pt idx="3">
                  <c:v>104.86140366167814</c:v>
                </c:pt>
                <c:pt idx="4">
                  <c:v>102.54845904251707</c:v>
                </c:pt>
                <c:pt idx="5">
                  <c:v>99.154945366887802</c:v>
                </c:pt>
                <c:pt idx="6">
                  <c:v>108.02914024730721</c:v>
                </c:pt>
                <c:pt idx="7">
                  <c:v>110.71569799041949</c:v>
                </c:pt>
                <c:pt idx="8">
                  <c:v>113.92848399041956</c:v>
                </c:pt>
                <c:pt idx="9">
                  <c:v>116.91109352439213</c:v>
                </c:pt>
                <c:pt idx="10">
                  <c:v>110.33110025438364</c:v>
                </c:pt>
                <c:pt idx="11">
                  <c:v>124.39039451816029</c:v>
                </c:pt>
                <c:pt idx="12">
                  <c:v>130.11907267752014</c:v>
                </c:pt>
                <c:pt idx="13">
                  <c:v>137.54232416885486</c:v>
                </c:pt>
                <c:pt idx="14">
                  <c:v>145.08288059208803</c:v>
                </c:pt>
                <c:pt idx="15">
                  <c:v>152.63717844248768</c:v>
                </c:pt>
                <c:pt idx="16">
                  <c:v>160.6343200065794</c:v>
                </c:pt>
                <c:pt idx="17">
                  <c:v>169.8442195544099</c:v>
                </c:pt>
                <c:pt idx="18">
                  <c:v>179.26807264266074</c:v>
                </c:pt>
                <c:pt idx="19">
                  <c:v>189.38400748773972</c:v>
                </c:pt>
                <c:pt idx="20">
                  <c:v>199.62328022385574</c:v>
                </c:pt>
                <c:pt idx="21">
                  <c:v>208.99619443983852</c:v>
                </c:pt>
                <c:pt idx="22">
                  <c:v>217.56345946244681</c:v>
                </c:pt>
                <c:pt idx="23">
                  <c:v>226.9240335028276</c:v>
                </c:pt>
                <c:pt idx="24">
                  <c:v>234.93700229488931</c:v>
                </c:pt>
                <c:pt idx="25">
                  <c:v>243.79144896356374</c:v>
                </c:pt>
                <c:pt idx="26">
                  <c:v>252.02037236043731</c:v>
                </c:pt>
                <c:pt idx="27">
                  <c:v>261.05770137344888</c:v>
                </c:pt>
                <c:pt idx="28">
                  <c:v>270.49299954084569</c:v>
                </c:pt>
                <c:pt idx="29">
                  <c:v>280.20218400746251</c:v>
                </c:pt>
                <c:pt idx="30">
                  <c:v>290.11178644556907</c:v>
                </c:pt>
                <c:pt idx="31">
                  <c:v>300.55261553653253</c:v>
                </c:pt>
                <c:pt idx="32">
                  <c:v>311.15508172687419</c:v>
                </c:pt>
                <c:pt idx="33">
                  <c:v>321.52980839507273</c:v>
                </c:pt>
                <c:pt idx="34">
                  <c:v>331.88742959931636</c:v>
                </c:pt>
                <c:pt idx="35">
                  <c:v>341.85334869805303</c:v>
                </c:pt>
                <c:pt idx="36">
                  <c:v>352.84405992410524</c:v>
                </c:pt>
                <c:pt idx="37">
                  <c:v>363.09878856941765</c:v>
                </c:pt>
                <c:pt idx="38">
                  <c:v>373.70316838839364</c:v>
                </c:pt>
                <c:pt idx="39">
                  <c:v>383.32636567087599</c:v>
                </c:pt>
                <c:pt idx="40">
                  <c:v>393.64083369952766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895504"/>
        <c:axId val="950880272"/>
      </c:areaChart>
      <c:catAx>
        <c:axId val="95089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88027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950880272"/>
        <c:scaling>
          <c:orientation val="minMax"/>
          <c:max val="7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50895504"/>
        <c:crossesAt val="11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33686273876011"/>
          <c:y val="9.3572511803353534E-2"/>
          <c:w val="0.76609954524080537"/>
          <c:h val="0.801496700420668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Light-duty passenger vehicles -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273.84088828213652</c:v>
                </c:pt>
                <c:pt idx="1">
                  <c:v>301.6515699205836</c:v>
                </c:pt>
                <c:pt idx="2">
                  <c:v>331.23242607836016</c:v>
                </c:pt>
                <c:pt idx="3">
                  <c:v>362.11679701522718</c:v>
                </c:pt>
                <c:pt idx="4">
                  <c:v>393.49629675041263</c:v>
                </c:pt>
                <c:pt idx="5">
                  <c:v>425.66091067572836</c:v>
                </c:pt>
                <c:pt idx="6">
                  <c:v>462.76883572448281</c:v>
                </c:pt>
                <c:pt idx="7">
                  <c:v>496.6154313005224</c:v>
                </c:pt>
                <c:pt idx="8">
                  <c:v>529.2594428461199</c:v>
                </c:pt>
                <c:pt idx="9">
                  <c:v>558.91674191188713</c:v>
                </c:pt>
                <c:pt idx="10">
                  <c:v>585.63313162800318</c:v>
                </c:pt>
                <c:pt idx="11">
                  <c:v>614.20045084766741</c:v>
                </c:pt>
                <c:pt idx="12">
                  <c:v>643.40323309645908</c:v>
                </c:pt>
                <c:pt idx="13">
                  <c:v>673.16952157503817</c:v>
                </c:pt>
                <c:pt idx="14">
                  <c:v>703.5469459698628</c:v>
                </c:pt>
                <c:pt idx="15">
                  <c:v>734.08287535054092</c:v>
                </c:pt>
                <c:pt idx="16">
                  <c:v>764.62746635944791</c:v>
                </c:pt>
                <c:pt idx="17">
                  <c:v>795.13152440025044</c:v>
                </c:pt>
                <c:pt idx="18">
                  <c:v>825.57856609723558</c:v>
                </c:pt>
                <c:pt idx="19">
                  <c:v>856.00883320379671</c:v>
                </c:pt>
                <c:pt idx="20">
                  <c:v>886.38740824752733</c:v>
                </c:pt>
                <c:pt idx="21">
                  <c:v>916.68848087535571</c:v>
                </c:pt>
                <c:pt idx="22">
                  <c:v>946.78933564945328</c:v>
                </c:pt>
                <c:pt idx="23">
                  <c:v>976.78784358540997</c:v>
                </c:pt>
                <c:pt idx="24">
                  <c:v>1006.6653405819156</c:v>
                </c:pt>
                <c:pt idx="25">
                  <c:v>1035.8881747642163</c:v>
                </c:pt>
                <c:pt idx="26">
                  <c:v>1064.7263100374246</c:v>
                </c:pt>
                <c:pt idx="27">
                  <c:v>1093.2437008309846</c:v>
                </c:pt>
                <c:pt idx="28">
                  <c:v>1121.330913616398</c:v>
                </c:pt>
                <c:pt idx="29">
                  <c:v>1149.0386213258662</c:v>
                </c:pt>
                <c:pt idx="30">
                  <c:v>1176.595525971069</c:v>
                </c:pt>
                <c:pt idx="31">
                  <c:v>1203.4315150975685</c:v>
                </c:pt>
                <c:pt idx="32">
                  <c:v>1229.7889355396069</c:v>
                </c:pt>
                <c:pt idx="33">
                  <c:v>1255.6959268569231</c:v>
                </c:pt>
                <c:pt idx="34">
                  <c:v>1281.3577299545327</c:v>
                </c:pt>
                <c:pt idx="35">
                  <c:v>1306.3735786158015</c:v>
                </c:pt>
                <c:pt idx="36">
                  <c:v>1330.3334214932056</c:v>
                </c:pt>
                <c:pt idx="37">
                  <c:v>1353.5516883880227</c:v>
                </c:pt>
                <c:pt idx="38">
                  <c:v>1375.9779302058639</c:v>
                </c:pt>
                <c:pt idx="39">
                  <c:v>1397.6001192418184</c:v>
                </c:pt>
                <c:pt idx="40">
                  <c:v>1418.4639232863904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Light-duty passenger vehicles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656.94123406306312</c:v>
                </c:pt>
                <c:pt idx="1">
                  <c:v>660.76850325291423</c:v>
                </c:pt>
                <c:pt idx="2">
                  <c:v>670.26344321711917</c:v>
                </c:pt>
                <c:pt idx="3">
                  <c:v>675.79445777321223</c:v>
                </c:pt>
                <c:pt idx="4">
                  <c:v>684.69049567156685</c:v>
                </c:pt>
                <c:pt idx="5">
                  <c:v>695.48484084176914</c:v>
                </c:pt>
                <c:pt idx="6">
                  <c:v>707.0551344126643</c:v>
                </c:pt>
                <c:pt idx="7">
                  <c:v>715.22219684420122</c:v>
                </c:pt>
                <c:pt idx="8">
                  <c:v>720.74245885120274</c:v>
                </c:pt>
                <c:pt idx="9">
                  <c:v>723.3763447684961</c:v>
                </c:pt>
                <c:pt idx="10">
                  <c:v>720.53419620180659</c:v>
                </c:pt>
                <c:pt idx="11">
                  <c:v>723.86768862796873</c:v>
                </c:pt>
                <c:pt idx="12">
                  <c:v>727.49208668033782</c:v>
                </c:pt>
                <c:pt idx="13">
                  <c:v>730.38325894392472</c:v>
                </c:pt>
                <c:pt idx="14">
                  <c:v>733.56735764608447</c:v>
                </c:pt>
                <c:pt idx="15">
                  <c:v>737.03378427769621</c:v>
                </c:pt>
                <c:pt idx="16">
                  <c:v>740.02037122041702</c:v>
                </c:pt>
                <c:pt idx="17">
                  <c:v>742.51644048981609</c:v>
                </c:pt>
                <c:pt idx="18">
                  <c:v>745.10579518188501</c:v>
                </c:pt>
                <c:pt idx="19">
                  <c:v>747.46259164415801</c:v>
                </c:pt>
                <c:pt idx="20">
                  <c:v>749.6830156097044</c:v>
                </c:pt>
                <c:pt idx="21">
                  <c:v>751.95578065502934</c:v>
                </c:pt>
                <c:pt idx="22">
                  <c:v>754.10485558030177</c:v>
                </c:pt>
                <c:pt idx="23">
                  <c:v>756.46516823946024</c:v>
                </c:pt>
                <c:pt idx="24">
                  <c:v>758.93788820036593</c:v>
                </c:pt>
                <c:pt idx="25">
                  <c:v>761.26089349667757</c:v>
                </c:pt>
                <c:pt idx="26">
                  <c:v>763.4169975888675</c:v>
                </c:pt>
                <c:pt idx="27">
                  <c:v>765.64644523575907</c:v>
                </c:pt>
                <c:pt idx="28">
                  <c:v>767.89004113133819</c:v>
                </c:pt>
                <c:pt idx="29">
                  <c:v>769.95605736313917</c:v>
                </c:pt>
                <c:pt idx="30">
                  <c:v>771.87097694253521</c:v>
                </c:pt>
                <c:pt idx="31">
                  <c:v>773.8209337285806</c:v>
                </c:pt>
                <c:pt idx="32">
                  <c:v>775.80864113324321</c:v>
                </c:pt>
                <c:pt idx="33">
                  <c:v>777.52548291828191</c:v>
                </c:pt>
                <c:pt idx="34">
                  <c:v>779.25064318385625</c:v>
                </c:pt>
                <c:pt idx="35">
                  <c:v>781.05739886628987</c:v>
                </c:pt>
                <c:pt idx="36">
                  <c:v>782.61755633886946</c:v>
                </c:pt>
                <c:pt idx="37">
                  <c:v>783.98366429999191</c:v>
                </c:pt>
                <c:pt idx="38">
                  <c:v>785.20464426057219</c:v>
                </c:pt>
                <c:pt idx="39">
                  <c:v>786.15788669705671</c:v>
                </c:pt>
                <c:pt idx="40">
                  <c:v>786.91483138151659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73744"/>
        <c:axId val="950889520"/>
      </c:lineChart>
      <c:catAx>
        <c:axId val="95087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952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89520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3744"/>
        <c:crossesAt val="11"/>
        <c:crossBetween val="midCat"/>
        <c:majorUnit val="3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56440060377069"/>
          <c:y val="3.2423988921653109E-2"/>
          <c:w val="0.79140419697513187"/>
          <c:h val="0.8706798660602288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Transportation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98.686144232194309</c:v>
                </c:pt>
                <c:pt idx="1">
                  <c:v>100.33927303132604</c:v>
                </c:pt>
                <c:pt idx="2">
                  <c:v>101.79191324343675</c:v>
                </c:pt>
                <c:pt idx="3">
                  <c:v>104.05055459960798</c:v>
                </c:pt>
                <c:pt idx="4">
                  <c:v>106.04537475120476</c:v>
                </c:pt>
                <c:pt idx="5">
                  <c:v>108.43743616146423</c:v>
                </c:pt>
                <c:pt idx="6">
                  <c:v>111.0666574772176</c:v>
                </c:pt>
                <c:pt idx="7">
                  <c:v>113.16006154774864</c:v>
                </c:pt>
                <c:pt idx="8">
                  <c:v>115.00445934205092</c:v>
                </c:pt>
                <c:pt idx="9">
                  <c:v>117.37276731278514</c:v>
                </c:pt>
                <c:pt idx="10">
                  <c:v>102.11729460064601</c:v>
                </c:pt>
                <c:pt idx="11">
                  <c:v>108.56723039421091</c:v>
                </c:pt>
                <c:pt idx="12">
                  <c:v>113.73772760011907</c:v>
                </c:pt>
                <c:pt idx="13">
                  <c:v>116.55806671798928</c:v>
                </c:pt>
                <c:pt idx="14">
                  <c:v>118.25719615297787</c:v>
                </c:pt>
                <c:pt idx="15">
                  <c:v>119.61172852975572</c:v>
                </c:pt>
                <c:pt idx="16">
                  <c:v>120.52964094386527</c:v>
                </c:pt>
                <c:pt idx="17">
                  <c:v>121.20987770428741</c:v>
                </c:pt>
                <c:pt idx="18">
                  <c:v>121.90573112042038</c:v>
                </c:pt>
                <c:pt idx="19">
                  <c:v>122.50691988743223</c:v>
                </c:pt>
                <c:pt idx="20">
                  <c:v>123.13817326238684</c:v>
                </c:pt>
                <c:pt idx="21">
                  <c:v>123.71484071624091</c:v>
                </c:pt>
                <c:pt idx="22">
                  <c:v>124.253367725072</c:v>
                </c:pt>
                <c:pt idx="23">
                  <c:v>124.76650947378552</c:v>
                </c:pt>
                <c:pt idx="24">
                  <c:v>125.34439604951069</c:v>
                </c:pt>
                <c:pt idx="25">
                  <c:v>125.91359910547024</c:v>
                </c:pt>
                <c:pt idx="26">
                  <c:v>126.49506190400746</c:v>
                </c:pt>
                <c:pt idx="27">
                  <c:v>127.06494054190092</c:v>
                </c:pt>
                <c:pt idx="28">
                  <c:v>127.62168321458628</c:v>
                </c:pt>
                <c:pt idx="29">
                  <c:v>128.29720712598581</c:v>
                </c:pt>
                <c:pt idx="30">
                  <c:v>128.88982044728201</c:v>
                </c:pt>
                <c:pt idx="31">
                  <c:v>129.71886228709317</c:v>
                </c:pt>
                <c:pt idx="32">
                  <c:v>130.42024024416006</c:v>
                </c:pt>
                <c:pt idx="33">
                  <c:v>131.1862776764537</c:v>
                </c:pt>
                <c:pt idx="34">
                  <c:v>131.88342600902553</c:v>
                </c:pt>
                <c:pt idx="35">
                  <c:v>132.66469075245317</c:v>
                </c:pt>
                <c:pt idx="36">
                  <c:v>133.23700830551795</c:v>
                </c:pt>
                <c:pt idx="37">
                  <c:v>133.91515998293085</c:v>
                </c:pt>
                <c:pt idx="38">
                  <c:v>134.56582512898538</c:v>
                </c:pt>
                <c:pt idx="39">
                  <c:v>135.26344766771143</c:v>
                </c:pt>
                <c:pt idx="40">
                  <c:v>135.80661042725944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59.27124597140422</c:v>
                </c:pt>
                <c:pt idx="1">
                  <c:v>58.838567417627786</c:v>
                </c:pt>
                <c:pt idx="2">
                  <c:v>59.920894989189698</c:v>
                </c:pt>
                <c:pt idx="3">
                  <c:v>59.283197549623956</c:v>
                </c:pt>
                <c:pt idx="4">
                  <c:v>60.449393507064954</c:v>
                </c:pt>
                <c:pt idx="5">
                  <c:v>60.515040721092539</c:v>
                </c:pt>
                <c:pt idx="6">
                  <c:v>62.126541924279508</c:v>
                </c:pt>
                <c:pt idx="7">
                  <c:v>63.882385509090426</c:v>
                </c:pt>
                <c:pt idx="8">
                  <c:v>63.325266551729911</c:v>
                </c:pt>
                <c:pt idx="9">
                  <c:v>64.238464536137499</c:v>
                </c:pt>
                <c:pt idx="10">
                  <c:v>61.740143217972843</c:v>
                </c:pt>
                <c:pt idx="11">
                  <c:v>64.304209668386378</c:v>
                </c:pt>
                <c:pt idx="12">
                  <c:v>66.669206787131074</c:v>
                </c:pt>
                <c:pt idx="13">
                  <c:v>68.176786090093685</c:v>
                </c:pt>
                <c:pt idx="14">
                  <c:v>69.64305649114948</c:v>
                </c:pt>
                <c:pt idx="15">
                  <c:v>70.801229597616441</c:v>
                </c:pt>
                <c:pt idx="16">
                  <c:v>72.240316366807846</c:v>
                </c:pt>
                <c:pt idx="17">
                  <c:v>73.446951952002436</c:v>
                </c:pt>
                <c:pt idx="18">
                  <c:v>74.832577960306992</c:v>
                </c:pt>
                <c:pt idx="19">
                  <c:v>75.968298396349837</c:v>
                </c:pt>
                <c:pt idx="20">
                  <c:v>77.295812845746056</c:v>
                </c:pt>
                <c:pt idx="21">
                  <c:v>78.502458507386024</c:v>
                </c:pt>
                <c:pt idx="22">
                  <c:v>79.802052824974737</c:v>
                </c:pt>
                <c:pt idx="23">
                  <c:v>80.77549747033494</c:v>
                </c:pt>
                <c:pt idx="24">
                  <c:v>82.15964061882444</c:v>
                </c:pt>
                <c:pt idx="25">
                  <c:v>83.327557478194805</c:v>
                </c:pt>
                <c:pt idx="26">
                  <c:v>84.405873342330977</c:v>
                </c:pt>
                <c:pt idx="27">
                  <c:v>85.530024569746629</c:v>
                </c:pt>
                <c:pt idx="28">
                  <c:v>86.586190036019389</c:v>
                </c:pt>
                <c:pt idx="29">
                  <c:v>87.669941720538191</c:v>
                </c:pt>
                <c:pt idx="30">
                  <c:v>88.690172559939114</c:v>
                </c:pt>
                <c:pt idx="31">
                  <c:v>89.664139679749169</c:v>
                </c:pt>
                <c:pt idx="32">
                  <c:v>90.736915210263163</c:v>
                </c:pt>
                <c:pt idx="33">
                  <c:v>91.75353449925619</c:v>
                </c:pt>
                <c:pt idx="34">
                  <c:v>92.69949237729702</c:v>
                </c:pt>
                <c:pt idx="35">
                  <c:v>93.755181737902717</c:v>
                </c:pt>
                <c:pt idx="36">
                  <c:v>94.587386677871024</c:v>
                </c:pt>
                <c:pt idx="37">
                  <c:v>95.640311063570877</c:v>
                </c:pt>
                <c:pt idx="38">
                  <c:v>96.452996033845039</c:v>
                </c:pt>
                <c:pt idx="39">
                  <c:v>97.440683335029718</c:v>
                </c:pt>
                <c:pt idx="40">
                  <c:v>98.329120336312442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Commercial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3.7895230816918968</c:v>
                </c:pt>
                <c:pt idx="1">
                  <c:v>3.7071210406998554</c:v>
                </c:pt>
                <c:pt idx="2">
                  <c:v>3.6256595058908183</c:v>
                </c:pt>
                <c:pt idx="3">
                  <c:v>3.729140419118941</c:v>
                </c:pt>
                <c:pt idx="4">
                  <c:v>3.5331689757066291</c:v>
                </c:pt>
                <c:pt idx="5">
                  <c:v>3.9404720191635225</c:v>
                </c:pt>
                <c:pt idx="6">
                  <c:v>3.9056543072704408</c:v>
                </c:pt>
                <c:pt idx="7">
                  <c:v>3.938151123628832</c:v>
                </c:pt>
                <c:pt idx="8">
                  <c:v>3.8309322935960326</c:v>
                </c:pt>
                <c:pt idx="9">
                  <c:v>3.8444397914469617</c:v>
                </c:pt>
                <c:pt idx="10">
                  <c:v>3.9100222760697858</c:v>
                </c:pt>
                <c:pt idx="11">
                  <c:v>3.7476147039386554</c:v>
                </c:pt>
                <c:pt idx="12">
                  <c:v>3.6346962835054191</c:v>
                </c:pt>
                <c:pt idx="13">
                  <c:v>3.5740834210482317</c:v>
                </c:pt>
                <c:pt idx="14">
                  <c:v>3.5819047737644185</c:v>
                </c:pt>
                <c:pt idx="15">
                  <c:v>3.541034034476493</c:v>
                </c:pt>
                <c:pt idx="16">
                  <c:v>3.5561827187418484</c:v>
                </c:pt>
                <c:pt idx="17">
                  <c:v>3.5476720569793088</c:v>
                </c:pt>
                <c:pt idx="18">
                  <c:v>3.5727110941664932</c:v>
                </c:pt>
                <c:pt idx="19">
                  <c:v>3.5921610725270376</c:v>
                </c:pt>
                <c:pt idx="20">
                  <c:v>3.6395327493550278</c:v>
                </c:pt>
                <c:pt idx="21">
                  <c:v>3.6557276174420497</c:v>
                </c:pt>
                <c:pt idx="22">
                  <c:v>3.676494931654815</c:v>
                </c:pt>
                <c:pt idx="23">
                  <c:v>3.6583664867145287</c:v>
                </c:pt>
                <c:pt idx="24">
                  <c:v>3.684705275322206</c:v>
                </c:pt>
                <c:pt idx="25">
                  <c:v>3.7117540715736697</c:v>
                </c:pt>
                <c:pt idx="26">
                  <c:v>3.7219702791980858</c:v>
                </c:pt>
                <c:pt idx="27">
                  <c:v>3.7260439934015386</c:v>
                </c:pt>
                <c:pt idx="28">
                  <c:v>3.7076068479543576</c:v>
                </c:pt>
                <c:pt idx="29">
                  <c:v>3.7404360730509638</c:v>
                </c:pt>
                <c:pt idx="30">
                  <c:v>3.7536393887422599</c:v>
                </c:pt>
                <c:pt idx="31">
                  <c:v>3.7638685482977872</c:v>
                </c:pt>
                <c:pt idx="32">
                  <c:v>3.7518820774225943</c:v>
                </c:pt>
                <c:pt idx="33">
                  <c:v>3.7903786976522111</c:v>
                </c:pt>
                <c:pt idx="34">
                  <c:v>3.7732592591367977</c:v>
                </c:pt>
                <c:pt idx="35">
                  <c:v>3.7953841222645801</c:v>
                </c:pt>
                <c:pt idx="36">
                  <c:v>3.764775298664683</c:v>
                </c:pt>
                <c:pt idx="37">
                  <c:v>3.7966823854887961</c:v>
                </c:pt>
                <c:pt idx="38">
                  <c:v>3.816441023274185</c:v>
                </c:pt>
                <c:pt idx="39">
                  <c:v>3.8160028699603568</c:v>
                </c:pt>
                <c:pt idx="40">
                  <c:v>3.8306657035703022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Residential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9.3538768185187742</c:v>
                </c:pt>
                <c:pt idx="1">
                  <c:v>8.9906326606418236</c:v>
                </c:pt>
                <c:pt idx="2">
                  <c:v>8.9463177809586067</c:v>
                </c:pt>
                <c:pt idx="3">
                  <c:v>9.1350579751032406</c:v>
                </c:pt>
                <c:pt idx="4">
                  <c:v>9.0535836994333501</c:v>
                </c:pt>
                <c:pt idx="5">
                  <c:v>9.2229145337371694</c:v>
                </c:pt>
                <c:pt idx="6">
                  <c:v>9.0397407001191059</c:v>
                </c:pt>
                <c:pt idx="7">
                  <c:v>9.2491612236177136</c:v>
                </c:pt>
                <c:pt idx="8">
                  <c:v>9.4677427535695156</c:v>
                </c:pt>
                <c:pt idx="9">
                  <c:v>9.5480179335734352</c:v>
                </c:pt>
                <c:pt idx="10">
                  <c:v>9.6496004351590621</c:v>
                </c:pt>
                <c:pt idx="11">
                  <c:v>9.362055578591935</c:v>
                </c:pt>
                <c:pt idx="12">
                  <c:v>9.1561881611164235</c:v>
                </c:pt>
                <c:pt idx="13">
                  <c:v>9.0027067163352186</c:v>
                </c:pt>
                <c:pt idx="14">
                  <c:v>8.960110605170458</c:v>
                </c:pt>
                <c:pt idx="15">
                  <c:v>8.8302098836734739</c:v>
                </c:pt>
                <c:pt idx="16">
                  <c:v>8.8683745299850187</c:v>
                </c:pt>
                <c:pt idx="17">
                  <c:v>8.8783285587169019</c:v>
                </c:pt>
                <c:pt idx="18">
                  <c:v>8.9236566924859719</c:v>
                </c:pt>
                <c:pt idx="19">
                  <c:v>8.9637205734807299</c:v>
                </c:pt>
                <c:pt idx="20">
                  <c:v>9.0241091675043013</c:v>
                </c:pt>
                <c:pt idx="21">
                  <c:v>9.0618557081492757</c:v>
                </c:pt>
                <c:pt idx="22">
                  <c:v>9.0678986311508112</c:v>
                </c:pt>
                <c:pt idx="23">
                  <c:v>9.0957088290872168</c:v>
                </c:pt>
                <c:pt idx="24">
                  <c:v>9.1363096357684093</c:v>
                </c:pt>
                <c:pt idx="25">
                  <c:v>9.2010346360998874</c:v>
                </c:pt>
                <c:pt idx="26">
                  <c:v>9.2155284366547381</c:v>
                </c:pt>
                <c:pt idx="27">
                  <c:v>9.2303904595183521</c:v>
                </c:pt>
                <c:pt idx="28">
                  <c:v>9.2337353547353676</c:v>
                </c:pt>
                <c:pt idx="29">
                  <c:v>9.2989018077904326</c:v>
                </c:pt>
                <c:pt idx="30">
                  <c:v>9.329229578253333</c:v>
                </c:pt>
                <c:pt idx="31">
                  <c:v>9.3510517534786128</c:v>
                </c:pt>
                <c:pt idx="32">
                  <c:v>9.3348217957509156</c:v>
                </c:pt>
                <c:pt idx="33">
                  <c:v>9.360053102344958</c:v>
                </c:pt>
                <c:pt idx="34">
                  <c:v>9.3457620284921816</c:v>
                </c:pt>
                <c:pt idx="35">
                  <c:v>9.3682587037380927</c:v>
                </c:pt>
                <c:pt idx="36">
                  <c:v>9.3514403391850394</c:v>
                </c:pt>
                <c:pt idx="37">
                  <c:v>9.4002344668300921</c:v>
                </c:pt>
                <c:pt idx="38">
                  <c:v>9.4183320063321414</c:v>
                </c:pt>
                <c:pt idx="39">
                  <c:v>9.4498895033302492</c:v>
                </c:pt>
                <c:pt idx="40">
                  <c:v>9.4699346220667167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337264"/>
        <c:axId val="833344336"/>
      </c:lineChart>
      <c:catAx>
        <c:axId val="83333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44336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833344336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7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37264"/>
        <c:crossesAt val="11"/>
        <c:crossBetween val="midCat"/>
        <c:majorUnit val="3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13582917519924"/>
          <c:y val="8.9472051163416916E-2"/>
          <c:w val="0.76135829175199266"/>
          <c:h val="0.805597161060604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Conventional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273.8376490701886</c:v>
                </c:pt>
                <c:pt idx="1">
                  <c:v>301.64181908160475</c:v>
                </c:pt>
                <c:pt idx="2">
                  <c:v>331.21247154649234</c:v>
                </c:pt>
                <c:pt idx="3">
                  <c:v>362.0808707175795</c:v>
                </c:pt>
                <c:pt idx="4">
                  <c:v>393.38598055528826</c:v>
                </c:pt>
                <c:pt idx="5">
                  <c:v>425.34222658678067</c:v>
                </c:pt>
                <c:pt idx="6">
                  <c:v>462.11132214490709</c:v>
                </c:pt>
                <c:pt idx="7">
                  <c:v>495.36848128198557</c:v>
                </c:pt>
                <c:pt idx="8">
                  <c:v>526.91167362789463</c:v>
                </c:pt>
                <c:pt idx="9">
                  <c:v>555.1143899996556</c:v>
                </c:pt>
                <c:pt idx="10">
                  <c:v>580.76761346665376</c:v>
                </c:pt>
                <c:pt idx="11">
                  <c:v>607.53825627697688</c:v>
                </c:pt>
                <c:pt idx="12">
                  <c:v>634.26797817550801</c:v>
                </c:pt>
                <c:pt idx="13">
                  <c:v>661.08041555251805</c:v>
                </c:pt>
                <c:pt idx="14">
                  <c:v>688.11576367053965</c:v>
                </c:pt>
                <c:pt idx="15">
                  <c:v>714.56756846310111</c:v>
                </c:pt>
                <c:pt idx="16">
                  <c:v>740.22084716143206</c:v>
                </c:pt>
                <c:pt idx="17">
                  <c:v>764.62111234250824</c:v>
                </c:pt>
                <c:pt idx="18">
                  <c:v>788.54706463479977</c:v>
                </c:pt>
                <c:pt idx="19">
                  <c:v>811.26420352681441</c:v>
                </c:pt>
                <c:pt idx="20">
                  <c:v>832.70500028664435</c:v>
                </c:pt>
                <c:pt idx="21">
                  <c:v>852.62149734959758</c:v>
                </c:pt>
                <c:pt idx="22">
                  <c:v>870.75605064781973</c:v>
                </c:pt>
                <c:pt idx="23">
                  <c:v>887.20090215912774</c:v>
                </c:pt>
                <c:pt idx="24">
                  <c:v>901.73508490310223</c:v>
                </c:pt>
                <c:pt idx="25">
                  <c:v>913.90812987990466</c:v>
                </c:pt>
                <c:pt idx="26">
                  <c:v>925.82541930704349</c:v>
                </c:pt>
                <c:pt idx="27">
                  <c:v>937.84437642742205</c:v>
                </c:pt>
                <c:pt idx="28">
                  <c:v>948.59390647773432</c:v>
                </c:pt>
                <c:pt idx="29">
                  <c:v>958.39363299557522</c:v>
                </c:pt>
                <c:pt idx="30">
                  <c:v>967.61612261531479</c:v>
                </c:pt>
                <c:pt idx="31">
                  <c:v>975.47811458739272</c:v>
                </c:pt>
                <c:pt idx="32">
                  <c:v>983.1979186370454</c:v>
                </c:pt>
                <c:pt idx="33">
                  <c:v>990.13050633138698</c:v>
                </c:pt>
                <c:pt idx="34">
                  <c:v>996.39558671229599</c:v>
                </c:pt>
                <c:pt idx="35">
                  <c:v>1001.8275259349911</c:v>
                </c:pt>
                <c:pt idx="36">
                  <c:v>1005.996771216677</c:v>
                </c:pt>
                <c:pt idx="37">
                  <c:v>1009.5565093014684</c:v>
                </c:pt>
                <c:pt idx="38">
                  <c:v>1012.269291781554</c:v>
                </c:pt>
                <c:pt idx="39">
                  <c:v>1014.4452540992397</c:v>
                </c:pt>
                <c:pt idx="40">
                  <c:v>1016.1510376248251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Conventional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656.91802625785476</c:v>
                </c:pt>
                <c:pt idx="1">
                  <c:v>660.69324801983942</c:v>
                </c:pt>
                <c:pt idx="2">
                  <c:v>670.04626869241088</c:v>
                </c:pt>
                <c:pt idx="3">
                  <c:v>675.31560851345057</c:v>
                </c:pt>
                <c:pt idx="4">
                  <c:v>684.05263898960789</c:v>
                </c:pt>
                <c:pt idx="5">
                  <c:v>694.55574510181236</c:v>
                </c:pt>
                <c:pt idx="6">
                  <c:v>705.79482269665084</c:v>
                </c:pt>
                <c:pt idx="7">
                  <c:v>713.44175749677356</c:v>
                </c:pt>
                <c:pt idx="8">
                  <c:v>718.34118482149859</c:v>
                </c:pt>
                <c:pt idx="9">
                  <c:v>720.20076912143213</c:v>
                </c:pt>
                <c:pt idx="10">
                  <c:v>716.15191480681801</c:v>
                </c:pt>
                <c:pt idx="11">
                  <c:v>717.4756875954281</c:v>
                </c:pt>
                <c:pt idx="12">
                  <c:v>719.08076977251312</c:v>
                </c:pt>
                <c:pt idx="13">
                  <c:v>719.12458897095121</c:v>
                </c:pt>
                <c:pt idx="14">
                  <c:v>718.72556038474147</c:v>
                </c:pt>
                <c:pt idx="15">
                  <c:v>717.6377993403587</c:v>
                </c:pt>
                <c:pt idx="16">
                  <c:v>715.28267069227172</c:v>
                </c:pt>
                <c:pt idx="17">
                  <c:v>711.53718421471433</c:v>
                </c:pt>
                <c:pt idx="18">
                  <c:v>706.91476538692746</c:v>
                </c:pt>
                <c:pt idx="19">
                  <c:v>700.81961048871392</c:v>
                </c:pt>
                <c:pt idx="20">
                  <c:v>693.49665215943958</c:v>
                </c:pt>
                <c:pt idx="21">
                  <c:v>686.09735252674955</c:v>
                </c:pt>
                <c:pt idx="22">
                  <c:v>677.8237737525991</c:v>
                </c:pt>
                <c:pt idx="23">
                  <c:v>669.12846937837162</c:v>
                </c:pt>
                <c:pt idx="24">
                  <c:v>659.8300723562345</c:v>
                </c:pt>
                <c:pt idx="25">
                  <c:v>649.73510477773721</c:v>
                </c:pt>
                <c:pt idx="26">
                  <c:v>639.38616369235399</c:v>
                </c:pt>
                <c:pt idx="27">
                  <c:v>629.05892107147668</c:v>
                </c:pt>
                <c:pt idx="28">
                  <c:v>618.60683299693483</c:v>
                </c:pt>
                <c:pt idx="29">
                  <c:v>608.14749425339494</c:v>
                </c:pt>
                <c:pt idx="30">
                  <c:v>597.66801382989229</c:v>
                </c:pt>
                <c:pt idx="31">
                  <c:v>587.4973674860355</c:v>
                </c:pt>
                <c:pt idx="32">
                  <c:v>577.87913674630329</c:v>
                </c:pt>
                <c:pt idx="33">
                  <c:v>568.51252306008337</c:v>
                </c:pt>
                <c:pt idx="34">
                  <c:v>559.79889089667631</c:v>
                </c:pt>
                <c:pt idx="35">
                  <c:v>551.89442463571731</c:v>
                </c:pt>
                <c:pt idx="36">
                  <c:v>544.19212618374183</c:v>
                </c:pt>
                <c:pt idx="37">
                  <c:v>536.91936955758126</c:v>
                </c:pt>
                <c:pt idx="38">
                  <c:v>529.92038675825938</c:v>
                </c:pt>
                <c:pt idx="39">
                  <c:v>523.09684339943419</c:v>
                </c:pt>
                <c:pt idx="40">
                  <c:v>516.41012259681986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88432"/>
        <c:axId val="950871568"/>
      </c:lineChart>
      <c:catAx>
        <c:axId val="95088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7156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71568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8432"/>
        <c:crossesAt val="11"/>
        <c:crossBetween val="midCat"/>
        <c:majorUnit val="3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33691635590673"/>
          <c:y val="8.1271129883543694E-2"/>
          <c:w val="0.76609945523537015"/>
          <c:h val="0.813798082340478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Electric non-OECD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3.2392119478905669E-3</c:v>
                </c:pt>
                <c:pt idx="1">
                  <c:v>9.750838978932733E-3</c:v>
                </c:pt>
                <c:pt idx="2">
                  <c:v>1.9954531867770131E-2</c:v>
                </c:pt>
                <c:pt idx="3">
                  <c:v>3.5926297647760293E-2</c:v>
                </c:pt>
                <c:pt idx="4">
                  <c:v>0.1103161951243125</c:v>
                </c:pt>
                <c:pt idx="5">
                  <c:v>0.31868408894764799</c:v>
                </c:pt>
                <c:pt idx="6">
                  <c:v>0.65751357957573786</c:v>
                </c:pt>
                <c:pt idx="7">
                  <c:v>1.2469500185367779</c:v>
                </c:pt>
                <c:pt idx="8">
                  <c:v>2.3477692182252872</c:v>
                </c:pt>
                <c:pt idx="9">
                  <c:v>3.8023519122315839</c:v>
                </c:pt>
                <c:pt idx="10">
                  <c:v>4.8655181613495166</c:v>
                </c:pt>
                <c:pt idx="11">
                  <c:v>6.6621945706905148</c:v>
                </c:pt>
                <c:pt idx="12">
                  <c:v>9.1352549209511107</c:v>
                </c:pt>
                <c:pt idx="13">
                  <c:v>12.08910602252009</c:v>
                </c:pt>
                <c:pt idx="14">
                  <c:v>15.431182299323259</c:v>
                </c:pt>
                <c:pt idx="15">
                  <c:v>19.515306887439891</c:v>
                </c:pt>
                <c:pt idx="16">
                  <c:v>24.406619198016021</c:v>
                </c:pt>
                <c:pt idx="17">
                  <c:v>30.510412057742279</c:v>
                </c:pt>
                <c:pt idx="18">
                  <c:v>37.031501462435898</c:v>
                </c:pt>
                <c:pt idx="19">
                  <c:v>44.744629676982463</c:v>
                </c:pt>
                <c:pt idx="20">
                  <c:v>53.682407960883111</c:v>
                </c:pt>
                <c:pt idx="21">
                  <c:v>64.066983525757934</c:v>
                </c:pt>
                <c:pt idx="22">
                  <c:v>76.033285001633445</c:v>
                </c:pt>
                <c:pt idx="23">
                  <c:v>89.586941426282351</c:v>
                </c:pt>
                <c:pt idx="24">
                  <c:v>104.9302556788132</c:v>
                </c:pt>
                <c:pt idx="25">
                  <c:v>121.98004488431179</c:v>
                </c:pt>
                <c:pt idx="26">
                  <c:v>138.90089073038121</c:v>
                </c:pt>
                <c:pt idx="27">
                  <c:v>155.3993244035623</c:v>
                </c:pt>
                <c:pt idx="28">
                  <c:v>172.7370071386637</c:v>
                </c:pt>
                <c:pt idx="29">
                  <c:v>190.64498833029069</c:v>
                </c:pt>
                <c:pt idx="30">
                  <c:v>208.97940335575419</c:v>
                </c:pt>
                <c:pt idx="31">
                  <c:v>227.95340051017601</c:v>
                </c:pt>
                <c:pt idx="32">
                  <c:v>246.59101690256139</c:v>
                </c:pt>
                <c:pt idx="33">
                  <c:v>265.56542052553613</c:v>
                </c:pt>
                <c:pt idx="34">
                  <c:v>284.96214324223649</c:v>
                </c:pt>
                <c:pt idx="35">
                  <c:v>304.54605268081042</c:v>
                </c:pt>
                <c:pt idx="36">
                  <c:v>324.33665027652847</c:v>
                </c:pt>
                <c:pt idx="37">
                  <c:v>343.99517908655417</c:v>
                </c:pt>
                <c:pt idx="38">
                  <c:v>363.70863842431021</c:v>
                </c:pt>
                <c:pt idx="39">
                  <c:v>383.15486514257861</c:v>
                </c:pt>
                <c:pt idx="40">
                  <c:v>402.31288566156559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Electric - OECD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2.32078052083304E-2</c:v>
                </c:pt>
                <c:pt idx="1">
                  <c:v>7.5255233074941918E-2</c:v>
                </c:pt>
                <c:pt idx="2">
                  <c:v>0.2171745247082621</c:v>
                </c:pt>
                <c:pt idx="3">
                  <c:v>0.47884925976155462</c:v>
                </c:pt>
                <c:pt idx="4">
                  <c:v>0.63785668195901557</c:v>
                </c:pt>
                <c:pt idx="5">
                  <c:v>0.92909573995674721</c:v>
                </c:pt>
                <c:pt idx="6">
                  <c:v>1.2603117160136339</c:v>
                </c:pt>
                <c:pt idx="7">
                  <c:v>1.780439347427754</c:v>
                </c:pt>
                <c:pt idx="8">
                  <c:v>2.4012740297041559</c:v>
                </c:pt>
                <c:pt idx="9">
                  <c:v>3.1755756470639289</c:v>
                </c:pt>
                <c:pt idx="10">
                  <c:v>4.3822813949886061</c:v>
                </c:pt>
                <c:pt idx="11">
                  <c:v>6.3920010325406293</c:v>
                </c:pt>
                <c:pt idx="12">
                  <c:v>8.4113169078247516</c:v>
                </c:pt>
                <c:pt idx="13">
                  <c:v>11.25866997297363</c:v>
                </c:pt>
                <c:pt idx="14">
                  <c:v>14.84179726134291</c:v>
                </c:pt>
                <c:pt idx="15">
                  <c:v>19.395984937337651</c:v>
                </c:pt>
                <c:pt idx="16">
                  <c:v>24.737700528145229</c:v>
                </c:pt>
                <c:pt idx="17">
                  <c:v>30.979256275101658</c:v>
                </c:pt>
                <c:pt idx="18">
                  <c:v>38.191029794957679</c:v>
                </c:pt>
                <c:pt idx="19">
                  <c:v>46.642981155444097</c:v>
                </c:pt>
                <c:pt idx="20">
                  <c:v>56.186363450264743</c:v>
                </c:pt>
                <c:pt idx="21">
                  <c:v>65.858428128279797</c:v>
                </c:pt>
                <c:pt idx="22">
                  <c:v>76.281081827702906</c:v>
                </c:pt>
                <c:pt idx="23">
                  <c:v>87.336698861088507</c:v>
                </c:pt>
                <c:pt idx="24">
                  <c:v>99.107815844131551</c:v>
                </c:pt>
                <c:pt idx="25">
                  <c:v>111.52578871894021</c:v>
                </c:pt>
                <c:pt idx="26">
                  <c:v>124.0308338965134</c:v>
                </c:pt>
                <c:pt idx="27">
                  <c:v>136.5875241642824</c:v>
                </c:pt>
                <c:pt idx="28">
                  <c:v>149.28320813440331</c:v>
                </c:pt>
                <c:pt idx="29">
                  <c:v>161.80856310974431</c:v>
                </c:pt>
                <c:pt idx="30">
                  <c:v>174.20296311264309</c:v>
                </c:pt>
                <c:pt idx="31">
                  <c:v>186.32356624254481</c:v>
                </c:pt>
                <c:pt idx="32">
                  <c:v>197.92950438694021</c:v>
                </c:pt>
                <c:pt idx="33">
                  <c:v>209.0129598581986</c:v>
                </c:pt>
                <c:pt idx="34">
                  <c:v>219.45175228718</c:v>
                </c:pt>
                <c:pt idx="35">
                  <c:v>229.16297423057259</c:v>
                </c:pt>
                <c:pt idx="36">
                  <c:v>238.4254301551276</c:v>
                </c:pt>
                <c:pt idx="37">
                  <c:v>247.06429474241071</c:v>
                </c:pt>
                <c:pt idx="38">
                  <c:v>255.28425750231281</c:v>
                </c:pt>
                <c:pt idx="39">
                  <c:v>263.06104329762258</c:v>
                </c:pt>
                <c:pt idx="40">
                  <c:v>270.50470878469667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0881360"/>
        <c:axId val="950882992"/>
      </c:lineChart>
      <c:catAx>
        <c:axId val="95088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2992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950882992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chemeClr val="bg1">
                <a:lumMod val="65000"/>
              </a:scheme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881360"/>
        <c:crossesAt val="11"/>
        <c:crossBetween val="midCat"/>
        <c:majorUnit val="300"/>
        <c:dispUnits>
          <c:builtInUnit val="thousand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4071431678775"/>
          <c:y val="3.2065602204304322E-2"/>
          <c:w val="0.83457009862717435"/>
          <c:h val="0.863003610019717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RESIDENTIAL: electricity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17.844437377929694</c:v>
                </c:pt>
                <c:pt idx="1">
                  <c:v>18.069797958374025</c:v>
                </c:pt>
                <c:pt idx="2">
                  <c:v>18.465105453491205</c:v>
                </c:pt>
                <c:pt idx="3">
                  <c:v>19.194950790405272</c:v>
                </c:pt>
                <c:pt idx="4">
                  <c:v>19.493582168579106</c:v>
                </c:pt>
                <c:pt idx="5">
                  <c:v>20.27466152954101</c:v>
                </c:pt>
                <c:pt idx="6">
                  <c:v>20.93527497863769</c:v>
                </c:pt>
                <c:pt idx="7">
                  <c:v>21.466200042724608</c:v>
                </c:pt>
                <c:pt idx="8">
                  <c:v>22.393780380249027</c:v>
                </c:pt>
                <c:pt idx="9">
                  <c:v>22.751186035156248</c:v>
                </c:pt>
                <c:pt idx="10">
                  <c:v>22.644676269531249</c:v>
                </c:pt>
                <c:pt idx="11">
                  <c:v>23.168489379882807</c:v>
                </c:pt>
                <c:pt idx="12">
                  <c:v>23.696123870849611</c:v>
                </c:pt>
                <c:pt idx="13">
                  <c:v>24.191343154907226</c:v>
                </c:pt>
                <c:pt idx="14">
                  <c:v>24.716394393920897</c:v>
                </c:pt>
                <c:pt idx="15">
                  <c:v>25.237894226074218</c:v>
                </c:pt>
                <c:pt idx="16">
                  <c:v>25.789099105834961</c:v>
                </c:pt>
                <c:pt idx="17">
                  <c:v>26.3550260925293</c:v>
                </c:pt>
                <c:pt idx="18">
                  <c:v>26.935094802856451</c:v>
                </c:pt>
                <c:pt idx="19">
                  <c:v>27.53641636657715</c:v>
                </c:pt>
                <c:pt idx="20">
                  <c:v>28.147696624755859</c:v>
                </c:pt>
                <c:pt idx="21">
                  <c:v>28.754733184814448</c:v>
                </c:pt>
                <c:pt idx="22">
                  <c:v>29.377176269531251</c:v>
                </c:pt>
                <c:pt idx="23">
                  <c:v>30.017502197265621</c:v>
                </c:pt>
                <c:pt idx="24">
                  <c:v>30.67422946166992</c:v>
                </c:pt>
                <c:pt idx="25">
                  <c:v>31.353175720214843</c:v>
                </c:pt>
                <c:pt idx="26">
                  <c:v>32.063384185791016</c:v>
                </c:pt>
                <c:pt idx="27">
                  <c:v>32.787686096191408</c:v>
                </c:pt>
                <c:pt idx="28">
                  <c:v>33.528994415283201</c:v>
                </c:pt>
                <c:pt idx="29">
                  <c:v>34.2942080078125</c:v>
                </c:pt>
                <c:pt idx="30">
                  <c:v>35.059914581298827</c:v>
                </c:pt>
                <c:pt idx="31">
                  <c:v>35.831783050537112</c:v>
                </c:pt>
                <c:pt idx="32">
                  <c:v>36.629708557128907</c:v>
                </c:pt>
                <c:pt idx="33">
                  <c:v>37.449406921386718</c:v>
                </c:pt>
                <c:pt idx="34">
                  <c:v>38.296837310791027</c:v>
                </c:pt>
                <c:pt idx="35">
                  <c:v>39.170830474853524</c:v>
                </c:pt>
                <c:pt idx="36">
                  <c:v>39.929395629882812</c:v>
                </c:pt>
                <c:pt idx="37">
                  <c:v>40.69860107421875</c:v>
                </c:pt>
                <c:pt idx="38">
                  <c:v>41.485014312744141</c:v>
                </c:pt>
                <c:pt idx="39">
                  <c:v>42.281274627685548</c:v>
                </c:pt>
                <c:pt idx="40">
                  <c:v>43.089211059570324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Sheet1!$B$44</c:f>
              <c:strCache>
                <c:ptCount val="1"/>
                <c:pt idx="0">
                  <c:v>COMMERCIAL: electricity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Sheet1!$A$45:$A$85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Sheet1!$B$45:$B$85</c:f>
              <c:numCache>
                <c:formatCode>General</c:formatCode>
                <c:ptCount val="41"/>
                <c:pt idx="0">
                  <c:v>14.879265319824214</c:v>
                </c:pt>
                <c:pt idx="1">
                  <c:v>15.074879989624026</c:v>
                </c:pt>
                <c:pt idx="2">
                  <c:v>15.396573348999025</c:v>
                </c:pt>
                <c:pt idx="3">
                  <c:v>15.750775451660154</c:v>
                </c:pt>
                <c:pt idx="4">
                  <c:v>15.9191298828125</c:v>
                </c:pt>
                <c:pt idx="5">
                  <c:v>16.488595489501954</c:v>
                </c:pt>
                <c:pt idx="6">
                  <c:v>16.752779342651369</c:v>
                </c:pt>
                <c:pt idx="7">
                  <c:v>17.068035415649412</c:v>
                </c:pt>
                <c:pt idx="8">
                  <c:v>17.64664802551269</c:v>
                </c:pt>
                <c:pt idx="9">
                  <c:v>17.79763250732422</c:v>
                </c:pt>
                <c:pt idx="10">
                  <c:v>17.162186996459962</c:v>
                </c:pt>
                <c:pt idx="11">
                  <c:v>17.668283859252931</c:v>
                </c:pt>
                <c:pt idx="12">
                  <c:v>18.210966445922853</c:v>
                </c:pt>
                <c:pt idx="13">
                  <c:v>18.63537449645996</c:v>
                </c:pt>
                <c:pt idx="14">
                  <c:v>19.037657775878905</c:v>
                </c:pt>
                <c:pt idx="15">
                  <c:v>19.428448272705079</c:v>
                </c:pt>
                <c:pt idx="16">
                  <c:v>19.757911193847651</c:v>
                </c:pt>
                <c:pt idx="17">
                  <c:v>20.07999954223633</c:v>
                </c:pt>
                <c:pt idx="18">
                  <c:v>20.403672714233398</c:v>
                </c:pt>
                <c:pt idx="19">
                  <c:v>20.726322967529303</c:v>
                </c:pt>
                <c:pt idx="20">
                  <c:v>21.04439273071289</c:v>
                </c:pt>
                <c:pt idx="21">
                  <c:v>21.346008148193359</c:v>
                </c:pt>
                <c:pt idx="22">
                  <c:v>21.657959930419921</c:v>
                </c:pt>
                <c:pt idx="23">
                  <c:v>21.965752807617193</c:v>
                </c:pt>
                <c:pt idx="24">
                  <c:v>22.282778472900389</c:v>
                </c:pt>
                <c:pt idx="25">
                  <c:v>22.599337066650392</c:v>
                </c:pt>
                <c:pt idx="26">
                  <c:v>22.951933197021479</c:v>
                </c:pt>
                <c:pt idx="27">
                  <c:v>23.311795135498048</c:v>
                </c:pt>
                <c:pt idx="28">
                  <c:v>23.677741027832031</c:v>
                </c:pt>
                <c:pt idx="29">
                  <c:v>24.049782012939449</c:v>
                </c:pt>
                <c:pt idx="30">
                  <c:v>24.42581362915039</c:v>
                </c:pt>
                <c:pt idx="31">
                  <c:v>24.78691561889649</c:v>
                </c:pt>
                <c:pt idx="32">
                  <c:v>25.15255035400391</c:v>
                </c:pt>
                <c:pt idx="33">
                  <c:v>25.534773559570308</c:v>
                </c:pt>
                <c:pt idx="34">
                  <c:v>25.917055206298823</c:v>
                </c:pt>
                <c:pt idx="35">
                  <c:v>26.304642822265631</c:v>
                </c:pt>
                <c:pt idx="36">
                  <c:v>26.651300720214845</c:v>
                </c:pt>
                <c:pt idx="37">
                  <c:v>26.99882177734375</c:v>
                </c:pt>
                <c:pt idx="38">
                  <c:v>27.350466949462891</c:v>
                </c:pt>
                <c:pt idx="39">
                  <c:v>27.709757476806644</c:v>
                </c:pt>
                <c:pt idx="40">
                  <c:v>28.071124023437498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Sheet1!$B$87</c:f>
              <c:strCache>
                <c:ptCount val="1"/>
                <c:pt idx="0">
                  <c:v>INDUSTRIAL: electricity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Sheet1!$A$88:$A$128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Sheet1!$B$88:$B$128</c:f>
              <c:numCache>
                <c:formatCode>General</c:formatCode>
                <c:ptCount val="41"/>
                <c:pt idx="0">
                  <c:v>29.570906982421874</c:v>
                </c:pt>
                <c:pt idx="1">
                  <c:v>31.433111541748048</c:v>
                </c:pt>
                <c:pt idx="2">
                  <c:v>32.062216461181642</c:v>
                </c:pt>
                <c:pt idx="3">
                  <c:v>33.153463104248054</c:v>
                </c:pt>
                <c:pt idx="4">
                  <c:v>34.029447082519532</c:v>
                </c:pt>
                <c:pt idx="5">
                  <c:v>34.071557067871105</c:v>
                </c:pt>
                <c:pt idx="6">
                  <c:v>35.122433807373035</c:v>
                </c:pt>
                <c:pt idx="7">
                  <c:v>36.263131103515619</c:v>
                </c:pt>
                <c:pt idx="8">
                  <c:v>37.762953796386711</c:v>
                </c:pt>
                <c:pt idx="9">
                  <c:v>37.846005249023435</c:v>
                </c:pt>
                <c:pt idx="10">
                  <c:v>36.057777557373036</c:v>
                </c:pt>
                <c:pt idx="11">
                  <c:v>39.547235931396472</c:v>
                </c:pt>
                <c:pt idx="12">
                  <c:v>39.965227081298828</c:v>
                </c:pt>
                <c:pt idx="13">
                  <c:v>40.619414123535144</c:v>
                </c:pt>
                <c:pt idx="14">
                  <c:v>40.969506164550793</c:v>
                </c:pt>
                <c:pt idx="15">
                  <c:v>41.618603149414064</c:v>
                </c:pt>
                <c:pt idx="16">
                  <c:v>41.922682434082034</c:v>
                </c:pt>
                <c:pt idx="17">
                  <c:v>42.472031677246093</c:v>
                </c:pt>
                <c:pt idx="18">
                  <c:v>42.821985473632814</c:v>
                </c:pt>
                <c:pt idx="19">
                  <c:v>43.478311584472657</c:v>
                </c:pt>
                <c:pt idx="20">
                  <c:v>43.942102813720716</c:v>
                </c:pt>
                <c:pt idx="21">
                  <c:v>44.638218017578133</c:v>
                </c:pt>
                <c:pt idx="22">
                  <c:v>45.005879974365243</c:v>
                </c:pt>
                <c:pt idx="23">
                  <c:v>45.775889038085936</c:v>
                </c:pt>
                <c:pt idx="24">
                  <c:v>46.103006256103505</c:v>
                </c:pt>
                <c:pt idx="25">
                  <c:v>46.642559539794931</c:v>
                </c:pt>
                <c:pt idx="26">
                  <c:v>47.291755340576181</c:v>
                </c:pt>
                <c:pt idx="27">
                  <c:v>47.760191772460935</c:v>
                </c:pt>
                <c:pt idx="28">
                  <c:v>48.292565673828115</c:v>
                </c:pt>
                <c:pt idx="29">
                  <c:v>48.740053588867177</c:v>
                </c:pt>
                <c:pt idx="30">
                  <c:v>49.195571594238288</c:v>
                </c:pt>
                <c:pt idx="31">
                  <c:v>49.705380126953116</c:v>
                </c:pt>
                <c:pt idx="32">
                  <c:v>50.193201416015619</c:v>
                </c:pt>
                <c:pt idx="33">
                  <c:v>50.678613159179676</c:v>
                </c:pt>
                <c:pt idx="34">
                  <c:v>51.19134521484375</c:v>
                </c:pt>
                <c:pt idx="35">
                  <c:v>51.589466735839842</c:v>
                </c:pt>
                <c:pt idx="36">
                  <c:v>51.964410888671885</c:v>
                </c:pt>
                <c:pt idx="37">
                  <c:v>52.247069091796888</c:v>
                </c:pt>
                <c:pt idx="38">
                  <c:v>52.769978698730469</c:v>
                </c:pt>
                <c:pt idx="39">
                  <c:v>53.167000976562498</c:v>
                </c:pt>
                <c:pt idx="40">
                  <c:v>53.558865234375013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Sheet1!$B$130</c:f>
              <c:strCache>
                <c:ptCount val="1"/>
                <c:pt idx="0">
                  <c:v>TRANSPORTATION: electricity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Sheet1!$A$131:$A$171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Sheet1!$B$131:$B$171</c:f>
              <c:numCache>
                <c:formatCode>General</c:formatCode>
                <c:ptCount val="41"/>
                <c:pt idx="0">
                  <c:v>1.4025497063100341</c:v>
                </c:pt>
                <c:pt idx="1">
                  <c:v>1.4628710361719131</c:v>
                </c:pt>
                <c:pt idx="2">
                  <c:v>1.4612985705733301</c:v>
                </c:pt>
                <c:pt idx="3">
                  <c:v>1.4615909811854366</c:v>
                </c:pt>
                <c:pt idx="4">
                  <c:v>1.4566263170540332</c:v>
                </c:pt>
                <c:pt idx="5">
                  <c:v>1.4191967864036561</c:v>
                </c:pt>
                <c:pt idx="6">
                  <c:v>1.4577441913485525</c:v>
                </c:pt>
                <c:pt idx="7">
                  <c:v>1.5495124884843827</c:v>
                </c:pt>
                <c:pt idx="8">
                  <c:v>1.6237257761359214</c:v>
                </c:pt>
                <c:pt idx="9">
                  <c:v>1.6884834340214727</c:v>
                </c:pt>
                <c:pt idx="10">
                  <c:v>1.5761796039938929</c:v>
                </c:pt>
                <c:pt idx="11">
                  <c:v>1.694284413814545</c:v>
                </c:pt>
                <c:pt idx="12">
                  <c:v>1.7912442487478255</c:v>
                </c:pt>
                <c:pt idx="13">
                  <c:v>1.8770681796073911</c:v>
                </c:pt>
                <c:pt idx="14">
                  <c:v>1.9595035891532893</c:v>
                </c:pt>
                <c:pt idx="15">
                  <c:v>2.0486555930972097</c:v>
                </c:pt>
                <c:pt idx="16">
                  <c:v>2.1502744204401969</c:v>
                </c:pt>
                <c:pt idx="17">
                  <c:v>2.2684199854731557</c:v>
                </c:pt>
                <c:pt idx="18">
                  <c:v>2.394946020781993</c:v>
                </c:pt>
                <c:pt idx="19">
                  <c:v>2.5386134307384491</c:v>
                </c:pt>
                <c:pt idx="20">
                  <c:v>2.7031656582355499</c:v>
                </c:pt>
                <c:pt idx="21">
                  <c:v>2.880287512242794</c:v>
                </c:pt>
                <c:pt idx="22">
                  <c:v>3.0742319957613944</c:v>
                </c:pt>
                <c:pt idx="23">
                  <c:v>3.2870964934229847</c:v>
                </c:pt>
                <c:pt idx="24">
                  <c:v>3.5183028641343124</c:v>
                </c:pt>
                <c:pt idx="25">
                  <c:v>3.7733233577609058</c:v>
                </c:pt>
                <c:pt idx="26">
                  <c:v>4.0177547416090968</c:v>
                </c:pt>
                <c:pt idx="27">
                  <c:v>4.2569105063080794</c:v>
                </c:pt>
                <c:pt idx="28">
                  <c:v>4.5058325643539439</c:v>
                </c:pt>
                <c:pt idx="29">
                  <c:v>4.7577726076543332</c:v>
                </c:pt>
                <c:pt idx="30">
                  <c:v>5.0156902925372124</c:v>
                </c:pt>
                <c:pt idx="31">
                  <c:v>5.2802256810665122</c:v>
                </c:pt>
                <c:pt idx="32">
                  <c:v>5.5425824601054208</c:v>
                </c:pt>
                <c:pt idx="33">
                  <c:v>5.8064937116205666</c:v>
                </c:pt>
                <c:pt idx="34">
                  <c:v>6.0696930978298171</c:v>
                </c:pt>
                <c:pt idx="35">
                  <c:v>6.3282253240346913</c:v>
                </c:pt>
                <c:pt idx="36">
                  <c:v>6.5906644545495521</c:v>
                </c:pt>
                <c:pt idx="37">
                  <c:v>6.8491287235021607</c:v>
                </c:pt>
                <c:pt idx="38">
                  <c:v>7.1082457115650177</c:v>
                </c:pt>
                <c:pt idx="39">
                  <c:v>7.3651791365146622</c:v>
                </c:pt>
                <c:pt idx="40">
                  <c:v>7.62047312104702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19856"/>
        <c:axId val="833331824"/>
      </c:scatterChart>
      <c:valAx>
        <c:axId val="833319856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31824"/>
        <c:crosses val="autoZero"/>
        <c:crossBetween val="midCat"/>
        <c:majorUnit val="10"/>
      </c:valAx>
      <c:valAx>
        <c:axId val="8333318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low"/>
        <c:spPr>
          <a:noFill/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19856"/>
        <c:crossesAt val="2020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537553932391678"/>
          <c:y val="0.12568525316147131"/>
          <c:w val="0.4886799832563542"/>
          <c:h val="0.758900663273723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growth rate</c:v>
                </c:pt>
              </c:strCache>
            </c:strRef>
          </c:tx>
          <c:spPr>
            <a:solidFill>
              <a:srgbClr val="00395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total OECD</c:v>
                </c:pt>
                <c:pt idx="1">
                  <c:v> </c:v>
                </c:pt>
                <c:pt idx="2">
                  <c:v>Japan</c:v>
                </c:pt>
                <c:pt idx="3">
                  <c:v>South Korea</c:v>
                </c:pt>
                <c:pt idx="4">
                  <c:v>OECD Europe</c:v>
                </c:pt>
                <c:pt idx="5">
                  <c:v>Canada</c:v>
                </c:pt>
                <c:pt idx="6">
                  <c:v>United States</c:v>
                </c:pt>
                <c:pt idx="7">
                  <c:v>Mexico and Other Americas</c:v>
                </c:pt>
                <c:pt idx="8">
                  <c:v>Australia and New Zealand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1.720230340796691</c:v>
                </c:pt>
                <c:pt idx="1">
                  <c:v>0</c:v>
                </c:pt>
                <c:pt idx="2">
                  <c:v>0.3997572290448837</c:v>
                </c:pt>
                <c:pt idx="3">
                  <c:v>1.119931757521142</c:v>
                </c:pt>
                <c:pt idx="4">
                  <c:v>1.5098767027093669</c:v>
                </c:pt>
                <c:pt idx="5">
                  <c:v>1.9103338552628251</c:v>
                </c:pt>
                <c:pt idx="6">
                  <c:v>2.1466444597654899</c:v>
                </c:pt>
                <c:pt idx="7">
                  <c:v>2.201706824637184</c:v>
                </c:pt>
                <c:pt idx="8">
                  <c:v>2.2095338895868899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33335632"/>
        <c:axId val="833321488"/>
      </c:barChart>
      <c:catAx>
        <c:axId val="833335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6000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833321488"/>
        <c:crosses val="autoZero"/>
        <c:auto val="1"/>
        <c:lblAlgn val="ctr"/>
        <c:lblOffset val="0"/>
        <c:tickLblSkip val="1"/>
        <c:noMultiLvlLbl val="0"/>
      </c:catAx>
      <c:valAx>
        <c:axId val="833321488"/>
        <c:scaling>
          <c:orientation val="minMax"/>
          <c:max val="6"/>
        </c:scaling>
        <c:delete val="0"/>
        <c:axPos val="b"/>
        <c:majorGridlines>
          <c:spPr>
            <a:ln w="9525" cap="flat" cmpd="sng" algn="ctr">
              <a:solidFill>
                <a:srgbClr val="FFFFFF">
                  <a:lumMod val="75000"/>
                </a:srgbClr>
              </a:solidFill>
              <a:round/>
            </a:ln>
            <a:effectLst/>
          </c:spPr>
        </c:majorGridlines>
        <c:numFmt formatCode="0&quot;%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35632"/>
        <c:crossesAt val="1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211050966695462"/>
          <c:y val="0.12231125208372817"/>
          <c:w val="0.41954719748429237"/>
          <c:h val="0.772757960140293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growth rate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total non-OECD</c:v>
                </c:pt>
                <c:pt idx="1">
                  <c:v> </c:v>
                </c:pt>
                <c:pt idx="2">
                  <c:v>Brazil</c:v>
                </c:pt>
                <c:pt idx="3">
                  <c:v>Russia</c:v>
                </c:pt>
                <c:pt idx="4">
                  <c:v>Middle East</c:v>
                </c:pt>
                <c:pt idx="5">
                  <c:v>Other Americas</c:v>
                </c:pt>
                <c:pt idx="6">
                  <c:v>Other Europe and Eurasia</c:v>
                </c:pt>
                <c:pt idx="7">
                  <c:v>China</c:v>
                </c:pt>
                <c:pt idx="8">
                  <c:v>Africa</c:v>
                </c:pt>
                <c:pt idx="9">
                  <c:v>Other Asia</c:v>
                </c:pt>
                <c:pt idx="10">
                  <c:v>India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3.5459705660914933</c:v>
                </c:pt>
                <c:pt idx="1">
                  <c:v>0</c:v>
                </c:pt>
                <c:pt idx="2">
                  <c:v>1.2546810369280514</c:v>
                </c:pt>
                <c:pt idx="3">
                  <c:v>1.4195329427109769</c:v>
                </c:pt>
                <c:pt idx="4">
                  <c:v>2.2356810039109831</c:v>
                </c:pt>
                <c:pt idx="5">
                  <c:v>3.1362730182093785</c:v>
                </c:pt>
                <c:pt idx="6">
                  <c:v>3.2675529990592311</c:v>
                </c:pt>
                <c:pt idx="7">
                  <c:v>3.3089286385238337</c:v>
                </c:pt>
                <c:pt idx="8">
                  <c:v>3.3230053191887432</c:v>
                </c:pt>
                <c:pt idx="9">
                  <c:v>3.8552876682149018</c:v>
                </c:pt>
                <c:pt idx="10">
                  <c:v>5.3661642365335549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33324752"/>
        <c:axId val="833339440"/>
      </c:barChart>
      <c:catAx>
        <c:axId val="833324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6000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833339440"/>
        <c:crosses val="autoZero"/>
        <c:auto val="1"/>
        <c:lblAlgn val="ctr"/>
        <c:lblOffset val="0"/>
        <c:tickLblSkip val="1"/>
        <c:noMultiLvlLbl val="0"/>
      </c:catAx>
      <c:valAx>
        <c:axId val="833339440"/>
        <c:scaling>
          <c:orientation val="minMax"/>
          <c:max val="6"/>
          <c:min val="0"/>
        </c:scaling>
        <c:delete val="0"/>
        <c:axPos val="b"/>
        <c:majorGridlines>
          <c:spPr>
            <a:ln w="9525" cap="flat" cmpd="sng" algn="ctr">
              <a:solidFill>
                <a:srgbClr val="FFFFFF">
                  <a:lumMod val="75000"/>
                </a:srgbClr>
              </a:solidFill>
              <a:round/>
            </a:ln>
            <a:effectLst/>
          </c:spPr>
        </c:majorGridlines>
        <c:numFmt formatCode="0&quot;%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247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279822654709305E-2"/>
          <c:y val="0.13806936149904991"/>
          <c:w val="0.68664765459262633"/>
          <c:h val="0.75635045967351311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Sheet1!$B$1</c:f>
              <c:strCache>
                <c:ptCount val="1"/>
                <c:pt idx="0">
                  <c:v>Europe and Eurasia</c:v>
                </c:pt>
              </c:strCache>
            </c:strRef>
          </c:tx>
          <c:spPr>
            <a:solidFill>
              <a:srgbClr val="5D973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49.035341105081137</c:v>
                </c:pt>
                <c:pt idx="1">
                  <c:v>52.62690445233013</c:v>
                </c:pt>
                <c:pt idx="2">
                  <c:v>56.889658613570873</c:v>
                </c:pt>
                <c:pt idx="3">
                  <c:v>61.93668605359143</c:v>
                </c:pt>
                <c:pt idx="4">
                  <c:v>65.953111045995513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Americas</c:v>
                </c:pt>
              </c:strCache>
            </c:strRef>
          </c:tx>
          <c:spPr>
            <a:solidFill>
              <a:srgbClr val="67500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27.111571612078691</c:v>
                </c:pt>
                <c:pt idx="1">
                  <c:v>27.607540964410319</c:v>
                </c:pt>
                <c:pt idx="2">
                  <c:v>32.88515476126603</c:v>
                </c:pt>
                <c:pt idx="3">
                  <c:v>37.233117821069968</c:v>
                </c:pt>
                <c:pt idx="4">
                  <c:v>42.008860729746573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</c:v>
                </c:pt>
              </c:strCache>
            </c:strRef>
          </c:tx>
          <c:spPr>
            <a:solidFill>
              <a:srgbClr val="FFC70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19.623377348814159</c:v>
                </c:pt>
                <c:pt idx="1">
                  <c:v>22.872647218275446</c:v>
                </c:pt>
                <c:pt idx="2">
                  <c:v>29.645947356829492</c:v>
                </c:pt>
                <c:pt idx="3">
                  <c:v>37.032272812622253</c:v>
                </c:pt>
                <c:pt idx="4">
                  <c:v>46.017545176662367</c:v>
                </c:pt>
              </c:numCache>
            </c:numRef>
          </c:val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Middle East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29.088054286930717</c:v>
                </c:pt>
                <c:pt idx="1">
                  <c:v>35.166969987471816</c:v>
                </c:pt>
                <c:pt idx="2">
                  <c:v>41.691349661323684</c:v>
                </c:pt>
                <c:pt idx="3">
                  <c:v>46.077046446910714</c:v>
                </c:pt>
                <c:pt idx="4">
                  <c:v>48.282989357824576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Asia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170.59512014307825</c:v>
                </c:pt>
                <c:pt idx="1">
                  <c:v>230.33170638893279</c:v>
                </c:pt>
                <c:pt idx="2">
                  <c:v>292.80218919079067</c:v>
                </c:pt>
                <c:pt idx="3">
                  <c:v>349.37202018199235</c:v>
                </c:pt>
                <c:pt idx="4">
                  <c:v>402.78976836969116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3319312"/>
        <c:axId val="833345424"/>
      </c:barChart>
      <c:catAx>
        <c:axId val="83331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45424"/>
        <c:crosses val="autoZero"/>
        <c:auto val="1"/>
        <c:lblAlgn val="ctr"/>
        <c:lblOffset val="100"/>
        <c:noMultiLvlLbl val="0"/>
      </c:catAx>
      <c:valAx>
        <c:axId val="8333454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FFFFFF">
                <a:lumMod val="65000"/>
              </a:srgb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19312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40657813656685"/>
          <c:y val="7.1806075767610375E-2"/>
          <c:w val="0.64316317963945557"/>
          <c:h val="0.822613757158519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OECD Europe</c:v>
                </c:pt>
              </c:strCache>
            </c:strRef>
          </c:tx>
          <c:spPr>
            <a:solidFill>
              <a:srgbClr val="0096D7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6D7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96D7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96D7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96D7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96D7">
                  <a:lumMod val="60000"/>
                  <a:lumOff val="40000"/>
                </a:srgbClr>
              </a:solidFill>
              <a:ln>
                <a:noFill/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83.530105785369869</c:v>
                </c:pt>
                <c:pt idx="1">
                  <c:v>77.573507116072946</c:v>
                </c:pt>
                <c:pt idx="2">
                  <c:v>83.291234880765089</c:v>
                </c:pt>
                <c:pt idx="3">
                  <c:v>88.026906974170345</c:v>
                </c:pt>
                <c:pt idx="4">
                  <c:v>94.07968142744221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OECD Americas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122.72120364805441</c:v>
                </c:pt>
                <c:pt idx="1">
                  <c:v>118.16402722542999</c:v>
                </c:pt>
                <c:pt idx="2">
                  <c:v>127.53366144054961</c:v>
                </c:pt>
                <c:pt idx="3">
                  <c:v>134.56312524937346</c:v>
                </c:pt>
                <c:pt idx="4">
                  <c:v>145.24074255074899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OECD Asia</c:v>
                </c:pt>
              </c:strCache>
            </c:strRef>
          </c:tx>
          <c:spPr>
            <a:solidFill>
              <a:srgbClr val="0096D7">
                <a:lumMod val="50000"/>
              </a:srgb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2010</c:v>
                </c:pt>
                <c:pt idx="1">
                  <c:v>2020</c:v>
                </c:pt>
                <c:pt idx="2">
                  <c:v>2030</c:v>
                </c:pt>
                <c:pt idx="3">
                  <c:v>2040</c:v>
                </c:pt>
                <c:pt idx="4">
                  <c:v>2050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39.868216633602977</c:v>
                </c:pt>
                <c:pt idx="1">
                  <c:v>37.18113361994159</c:v>
                </c:pt>
                <c:pt idx="2">
                  <c:v>40.504018733584097</c:v>
                </c:pt>
                <c:pt idx="3">
                  <c:v>41.176652365483896</c:v>
                </c:pt>
                <c:pt idx="4">
                  <c:v>41.9541482755929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3318224"/>
        <c:axId val="833318768"/>
      </c:barChart>
      <c:catAx>
        <c:axId val="83331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18768"/>
        <c:crosses val="autoZero"/>
        <c:auto val="1"/>
        <c:lblAlgn val="ctr"/>
        <c:lblOffset val="100"/>
        <c:noMultiLvlLbl val="0"/>
      </c:catAx>
      <c:valAx>
        <c:axId val="833318768"/>
        <c:scaling>
          <c:orientation val="minMax"/>
          <c:max val="7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FFFFFF">
                <a:lumMod val="65000"/>
              </a:srgb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3318224"/>
        <c:crossesAt val="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aseline="0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0.73597</cdr:x>
      <cdr:y>0.13494</cdr:y>
    </cdr:from>
    <cdr:to>
      <cdr:x>0.99043</cdr:x>
      <cdr:y>0.9306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2960614" y="417938"/>
          <a:ext cx="1023614" cy="24643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dirty="0">
              <a:solidFill>
                <a:schemeClr val="accent3"/>
              </a:solidFill>
              <a:ea typeface="Times New Roman" charset="0"/>
              <a:cs typeface="Times New Roman" charset="0"/>
            </a:rPr>
            <a:t>r</a:t>
          </a:r>
          <a:r>
            <a:rPr lang="en-US" sz="1200" b="1" i="0" dirty="0" smtClean="0">
              <a:solidFill>
                <a:schemeClr val="accent3"/>
              </a:solidFill>
              <a:ea typeface="Times New Roman" charset="0"/>
              <a:cs typeface="Times New Roman" charset="0"/>
            </a:rPr>
            <a:t>enewables</a:t>
          </a:r>
          <a:endParaRPr lang="en-US" sz="1200" b="1" dirty="0" smtClean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dirty="0" smtClean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dirty="0" smtClean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>
              <a:solidFill>
                <a:schemeClr val="tx1"/>
              </a:solidFill>
              <a:ea typeface="Times New Roman" charset="0"/>
              <a:cs typeface="Times New Roman" charset="0"/>
            </a:rPr>
            <a:t>c</a:t>
          </a:r>
          <a:r>
            <a:rPr lang="en-US" sz="1200" b="1" dirty="0" smtClean="0">
              <a:solidFill>
                <a:schemeClr val="tx1"/>
              </a:solidFill>
              <a:ea typeface="Times New Roman" charset="0"/>
              <a:cs typeface="Times New Roman" charset="0"/>
            </a:rPr>
            <a:t>oal</a:t>
          </a:r>
        </a:p>
        <a:p xmlns:a="http://schemas.openxmlformats.org/drawingml/2006/main">
          <a:pPr eaLnBrk="0" hangingPunct="0"/>
          <a:endParaRPr lang="en-US" sz="1200" b="1" dirty="0" smtClean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800" b="1" dirty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>
              <a:solidFill>
                <a:schemeClr val="accent2"/>
              </a:solidFill>
              <a:ea typeface="Times New Roman" charset="0"/>
              <a:cs typeface="Times New Roman" charset="0"/>
            </a:rPr>
            <a:t>p</a:t>
          </a:r>
          <a:r>
            <a:rPr lang="en-US" sz="1200" b="1" i="0" dirty="0" smtClean="0">
              <a:solidFill>
                <a:schemeClr val="accent2"/>
              </a:solidFill>
              <a:ea typeface="Times New Roman" charset="0"/>
              <a:cs typeface="Times New Roman" charset="0"/>
            </a:rPr>
            <a:t>etroleum</a:t>
          </a: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2"/>
              </a:solidFill>
              <a:ea typeface="Times New Roman" charset="0"/>
              <a:cs typeface="Times New Roman" charset="0"/>
            </a:rPr>
            <a:t>and other</a:t>
          </a:r>
          <a:endParaRPr lang="en-US" sz="1200" b="1" i="0" dirty="0" smtClean="0">
            <a:solidFill>
              <a:schemeClr val="accent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accent2"/>
              </a:solidFill>
              <a:ea typeface="Times New Roman" charset="0"/>
              <a:cs typeface="Times New Roman" charset="0"/>
            </a:rPr>
            <a:t>liquids</a:t>
          </a:r>
        </a:p>
        <a:p xmlns:a="http://schemas.openxmlformats.org/drawingml/2006/main">
          <a:pPr eaLnBrk="0" hangingPunct="0"/>
          <a:endParaRPr lang="en-US" sz="1200" b="1" i="0" dirty="0" smtClean="0">
            <a:solidFill>
              <a:schemeClr val="accent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200" b="1" dirty="0">
            <a:solidFill>
              <a:schemeClr val="accent1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>
              <a:solidFill>
                <a:schemeClr val="accent1"/>
              </a:solidFill>
              <a:ea typeface="Times New Roman" charset="0"/>
              <a:cs typeface="Times New Roman" charset="0"/>
            </a:rPr>
            <a:t>n</a:t>
          </a:r>
          <a:r>
            <a:rPr lang="en-US" sz="1200" b="1" i="0" dirty="0" smtClean="0">
              <a:solidFill>
                <a:schemeClr val="accent1"/>
              </a:solidFill>
              <a:ea typeface="Times New Roman" charset="0"/>
              <a:cs typeface="Times New Roman" charset="0"/>
            </a:rPr>
            <a:t>atural</a:t>
          </a:r>
          <a:r>
            <a:rPr lang="en-US" sz="1200" b="1" i="0" baseline="0" dirty="0" smtClean="0">
              <a:solidFill>
                <a:schemeClr val="accent1"/>
              </a:solidFill>
              <a:ea typeface="Times New Roman" charset="0"/>
              <a:cs typeface="Times New Roman" charset="0"/>
            </a:rPr>
            <a:t> gas</a:t>
          </a:r>
          <a:endParaRPr lang="en-US" sz="1200" b="1" i="0" baseline="0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500" b="1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rPr>
            <a:t>n</a:t>
          </a:r>
          <a:r>
            <a:rPr lang="en-US" sz="1200" b="1" i="0" baseline="0" dirty="0" smtClean="0">
              <a:solidFill>
                <a:schemeClr val="accent5"/>
              </a:solidFill>
              <a:ea typeface="Times New Roman" charset="0"/>
              <a:cs typeface="Times New Roman" charset="0"/>
            </a:rPr>
            <a:t>uclear</a:t>
          </a:r>
          <a:endParaRPr lang="en-US" sz="1200" b="1" i="0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endParaRPr lang="en-US" sz="1600" i="0" dirty="0" smtClean="0">
            <a:solidFill>
              <a:srgbClr val="333333"/>
            </a:solidFill>
            <a:latin typeface="Times New Roman" charset="0"/>
            <a:ea typeface="Times New Roman" charset="0"/>
            <a:cs typeface="Times New Roman" charset="0"/>
          </a:endParaRPr>
        </a:p>
      </cdr:txBody>
    </cdr:sp>
  </cdr:relSizeAnchor>
  <cdr:relSizeAnchor xmlns:cdr="http://schemas.openxmlformats.org/drawingml/2006/chartDrawing">
    <cdr:from>
      <cdr:x>0.31601</cdr:x>
      <cdr:y>0.05515</cdr:y>
    </cdr:from>
    <cdr:to>
      <cdr:x>0.54332</cdr:x>
      <cdr:y>0.35038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71212" y="1708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0.79857</cdr:x>
      <cdr:y>0.15766</cdr:y>
    </cdr:from>
    <cdr:to>
      <cdr:x>0.9947</cdr:x>
      <cdr:y>0.95653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8614" y="489493"/>
          <a:ext cx="1561686" cy="2480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5"/>
              </a:solidFill>
            </a:rPr>
            <a:t>n</a:t>
          </a:r>
          <a:r>
            <a:rPr lang="en-US" sz="1200" b="1" dirty="0" smtClean="0">
              <a:solidFill>
                <a:schemeClr val="accent5"/>
              </a:solidFill>
            </a:rPr>
            <a:t>on-OECD </a:t>
          </a:r>
          <a:r>
            <a:rPr lang="en-US" sz="1200" b="1" dirty="0">
              <a:solidFill>
                <a:schemeClr val="accent5"/>
              </a:solidFill>
            </a:rPr>
            <a:t>r</a:t>
          </a:r>
          <a:r>
            <a:rPr lang="en-US" sz="1200" b="1" dirty="0" smtClean="0">
              <a:solidFill>
                <a:schemeClr val="accent5"/>
              </a:solidFill>
            </a:rPr>
            <a:t>esidential</a:t>
          </a:r>
        </a:p>
        <a:p xmlns:a="http://schemas.openxmlformats.org/drawingml/2006/main">
          <a:endParaRPr lang="en-US" sz="1200" b="1" dirty="0" smtClean="0"/>
        </a:p>
        <a:p xmlns:a="http://schemas.openxmlformats.org/drawingml/2006/main">
          <a:endParaRPr lang="en-US" sz="1200" b="1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600" b="1" dirty="0" smtClean="0">
            <a:solidFill>
              <a:schemeClr val="accent5">
                <a:lumMod val="60000"/>
                <a:lumOff val="40000"/>
              </a:schemeClr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non-OECD commercial</a:t>
          </a:r>
        </a:p>
        <a:p xmlns:a="http://schemas.openxmlformats.org/drawingml/2006/main">
          <a:endParaRPr lang="en-US" sz="1200" b="1" dirty="0">
            <a:solidFill>
              <a:schemeClr val="accent5">
                <a:lumMod val="60000"/>
                <a:lumOff val="40000"/>
              </a:schemeClr>
            </a:solidFill>
          </a:endParaRPr>
        </a:p>
        <a:p xmlns:a="http://schemas.openxmlformats.org/drawingml/2006/main">
          <a:endParaRPr lang="en-US" sz="400" b="1" dirty="0" smtClean="0">
            <a:solidFill>
              <a:schemeClr val="accent1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OECD </a:t>
          </a: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commercial</a:t>
          </a: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OECD </a:t>
          </a: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residential</a:t>
          </a:r>
          <a:endParaRPr lang="en-US" sz="1200" b="1" dirty="0">
            <a:solidFill>
              <a:schemeClr val="tx2"/>
            </a:solidFill>
          </a:endParaRPr>
        </a:p>
      </cdr:txBody>
    </cdr:sp>
  </cdr:relSizeAnchor>
  <cdr:relSizeAnchor xmlns:cdr="http://schemas.openxmlformats.org/drawingml/2006/chartDrawing">
    <cdr:from>
      <cdr:x>0.03024</cdr:x>
      <cdr:y>0.04347</cdr:y>
    </cdr:from>
    <cdr:to>
      <cdr:x>0.48424</cdr:x>
      <cdr:y>0.14503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0769" y="134969"/>
          <a:ext cx="3614977" cy="3153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h</a:t>
          </a:r>
          <a:r>
            <a:rPr lang="en-US" sz="1200" dirty="0" smtClean="0"/>
            <a:t>istory   projections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0.42371</cdr:x>
      <cdr:y>0.90681</cdr:y>
    </cdr:from>
    <cdr:to>
      <cdr:x>0.55975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73820" y="2815469"/>
          <a:ext cx="1083189" cy="2893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2025</a:t>
          </a:r>
          <a:endParaRPr lang="en-US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0.65523</cdr:x>
      <cdr:y>0.11518</cdr:y>
    </cdr:from>
    <cdr:to>
      <cdr:x>0.8095</cdr:x>
      <cdr:y>0.99194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35825" y="356749"/>
          <a:ext cx="620571" cy="27155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bg1">
                  <a:lumMod val="65000"/>
                </a:schemeClr>
              </a:solidFill>
            </a:rPr>
            <a:t>rest of world</a:t>
          </a:r>
        </a:p>
        <a:p xmlns:a="http://schemas.openxmlformats.org/drawingml/2006/main">
          <a:endParaRPr lang="en-US" sz="1200" b="1" dirty="0">
            <a:solidFill>
              <a:schemeClr val="bg1">
                <a:lumMod val="65000"/>
              </a:schemeClr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accent5">
                <a:lumMod val="50000"/>
              </a:schemeClr>
            </a:solidFill>
          </a:endParaRPr>
        </a:p>
        <a:p xmlns:a="http://schemas.openxmlformats.org/drawingml/2006/main">
          <a:endParaRPr lang="en-US" sz="600" b="1" dirty="0">
            <a:solidFill>
              <a:schemeClr val="accent5">
                <a:lumMod val="50000"/>
              </a:schemeClr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OECD Europe</a:t>
          </a:r>
        </a:p>
        <a:p xmlns:a="http://schemas.openxmlformats.org/drawingml/2006/main">
          <a:endParaRPr lang="en-US" sz="1200" b="1" dirty="0" smtClean="0">
            <a:solidFill>
              <a:schemeClr val="accent1">
                <a:lumMod val="60000"/>
                <a:lumOff val="40000"/>
              </a:schemeClr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India</a:t>
          </a:r>
        </a:p>
        <a:p xmlns:a="http://schemas.openxmlformats.org/drawingml/2006/main">
          <a:endParaRPr lang="en-US" sz="1200" b="1" dirty="0" smtClean="0">
            <a:solidFill>
              <a:schemeClr val="accent5">
                <a:lumMod val="60000"/>
                <a:lumOff val="40000"/>
              </a:schemeClr>
            </a:solidFill>
          </a:endParaRPr>
        </a:p>
        <a:p xmlns:a="http://schemas.openxmlformats.org/drawingml/2006/main">
          <a:endParaRPr lang="en-US" sz="1200" b="1" dirty="0">
            <a:solidFill>
              <a:schemeClr val="accent5">
                <a:lumMod val="60000"/>
                <a:lumOff val="40000"/>
              </a:schemeClr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75000"/>
                </a:schemeClr>
              </a:solidFill>
            </a:rPr>
            <a:t>China</a:t>
          </a:r>
        </a:p>
        <a:p xmlns:a="http://schemas.openxmlformats.org/drawingml/2006/main">
          <a:endParaRPr lang="en-US" sz="1800" b="1" dirty="0"/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</a:rPr>
            <a:t>Other non-OECD </a:t>
          </a: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</a:rPr>
            <a:t>Asia</a:t>
          </a:r>
        </a:p>
        <a:p xmlns:a="http://schemas.openxmlformats.org/drawingml/2006/main">
          <a:endParaRPr lang="en-US" sz="1400" dirty="0" smtClean="0">
            <a:solidFill>
              <a:schemeClr val="accent5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0.00158</cdr:y>
    </cdr:from>
    <cdr:to>
      <cdr:x>0.85241</cdr:x>
      <cdr:y>0.08356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4894"/>
          <a:ext cx="3429011" cy="253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en-US" sz="1050" dirty="0"/>
        </a:p>
      </cdr:txBody>
    </cdr:sp>
  </cdr:relSizeAnchor>
  <cdr:relSizeAnchor xmlns:cdr="http://schemas.openxmlformats.org/drawingml/2006/chartDrawing">
    <cdr:from>
      <cdr:x>0.10868</cdr:x>
      <cdr:y>0.02969</cdr:y>
    </cdr:from>
    <cdr:to>
      <cdr:x>0.51934</cdr:x>
      <cdr:y>0.15007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7199" y="91945"/>
          <a:ext cx="1651972" cy="372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h</a:t>
          </a: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istory   projections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0.3046</cdr:x>
      <cdr:y>0</cdr:y>
    </cdr:from>
    <cdr:to>
      <cdr:x>0.70464</cdr:x>
      <cdr:y>0.0862</cdr:y>
    </cdr:to>
    <cdr:sp macro="" textlink="">
      <cdr:nvSpPr>
        <cdr:cNvPr id="2" name="TextBox 7"/>
        <cdr:cNvSpPr txBox="1"/>
      </cdr:nvSpPr>
      <cdr:spPr>
        <a:xfrm xmlns:a="http://schemas.openxmlformats.org/drawingml/2006/main">
          <a:off x="1033861" y="0"/>
          <a:ext cx="1357796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b="1" dirty="0"/>
        </a:p>
      </cdr:txBody>
    </cdr:sp>
  </cdr:relSizeAnchor>
  <cdr:relSizeAnchor xmlns:cdr="http://schemas.openxmlformats.org/drawingml/2006/chartDrawing">
    <cdr:from>
      <cdr:x>0.26659</cdr:x>
      <cdr:y>0.12208</cdr:y>
    </cdr:from>
    <cdr:to>
      <cdr:x>0.71221</cdr:x>
      <cdr:y>0.17955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904867" y="392297"/>
          <a:ext cx="1512508" cy="184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bIns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history   projections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0.40049</cdr:x>
      <cdr:y>0</cdr:y>
    </cdr:from>
    <cdr:to>
      <cdr:x>0.60502</cdr:x>
      <cdr:y>0.08271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18921" y="0"/>
          <a:ext cx="673586" cy="2591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en-US" sz="1200" b="1" dirty="0" smtClean="0"/>
        </a:p>
      </cdr:txBody>
    </cdr:sp>
  </cdr:relSizeAnchor>
  <cdr:relSizeAnchor xmlns:cdr="http://schemas.openxmlformats.org/drawingml/2006/chartDrawing">
    <cdr:from>
      <cdr:x>0.46709</cdr:x>
      <cdr:y>0.14692</cdr:y>
    </cdr:from>
    <cdr:to>
      <cdr:x>0.74475</cdr:x>
      <cdr:y>0.43882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38257" y="4602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0.29185</cdr:x>
      <cdr:y>0.13027</cdr:y>
    </cdr:from>
    <cdr:to>
      <cdr:x>0.74949</cdr:x>
      <cdr:y>0.18922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1000640" y="414296"/>
          <a:ext cx="1569069" cy="187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tIns="0" bIns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en-US" sz="1200" dirty="0"/>
            <a:t>history   projections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0.54177</cdr:x>
      <cdr:y>0.71293</cdr:y>
    </cdr:from>
    <cdr:to>
      <cdr:x>0.6626</cdr:x>
      <cdr:y>0.81709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407927" y="2208104"/>
          <a:ext cx="314006" cy="322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OECD</a:t>
          </a:r>
        </a:p>
      </cdr:txBody>
    </cdr:sp>
  </cdr:relSizeAnchor>
  <cdr:relSizeAnchor xmlns:cdr="http://schemas.openxmlformats.org/drawingml/2006/chartDrawing">
    <cdr:from>
      <cdr:x>0.5422</cdr:x>
      <cdr:y>0.43233</cdr:y>
    </cdr:from>
    <cdr:to>
      <cdr:x>0.66303</cdr:x>
      <cdr:y>0.53649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409032" y="1339020"/>
          <a:ext cx="314005" cy="322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en-US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on-OECD</a:t>
          </a:r>
          <a:endParaRPr lang="en-US" sz="12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0.12587</cdr:x>
      <cdr:y>0.04566</cdr:y>
    </cdr:from>
    <cdr:to>
      <cdr:x>0.31233</cdr:x>
      <cdr:y>0.14468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105" y="141409"/>
          <a:ext cx="484561" cy="306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history  projections</a:t>
          </a:r>
          <a:endParaRPr lang="en-US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0.61301</cdr:x>
      <cdr:y>0.66701</cdr:y>
    </cdr:from>
    <cdr:to>
      <cdr:x>0.77994</cdr:x>
      <cdr:y>0.73066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1593059" y="2065872"/>
          <a:ext cx="433807" cy="1971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0" tIns="0" rIns="0" rtlCol="0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tx2"/>
              </a:solidFill>
              <a:latin typeface="+mn-lt"/>
              <a:ea typeface="Times New Roman" charset="0"/>
              <a:cs typeface="Times New Roman" charset="0"/>
            </a:rPr>
            <a:t>OECD</a:t>
          </a:r>
        </a:p>
      </cdr:txBody>
    </cdr:sp>
  </cdr:relSizeAnchor>
  <cdr:relSizeAnchor xmlns:cdr="http://schemas.openxmlformats.org/drawingml/2006/chartDrawing">
    <cdr:from>
      <cdr:x>0.61263</cdr:x>
      <cdr:y>0.49541</cdr:y>
    </cdr:from>
    <cdr:to>
      <cdr:x>0.82406</cdr:x>
      <cdr:y>0.5497</cdr:y>
    </cdr:to>
    <cdr:sp macro="" textlink="">
      <cdr:nvSpPr>
        <cdr:cNvPr id="4" name="TextBox 1"/>
        <cdr:cNvSpPr txBox="1"/>
      </cdr:nvSpPr>
      <cdr:spPr bwMode="auto">
        <a:xfrm xmlns:a="http://schemas.openxmlformats.org/drawingml/2006/main">
          <a:off x="1592061" y="1534377"/>
          <a:ext cx="549451" cy="1681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0" tIns="0" rIns="0" rtlCol="0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i="0" dirty="0" smtClean="0">
              <a:solidFill>
                <a:schemeClr val="accent5"/>
              </a:solidFill>
              <a:latin typeface="+mn-lt"/>
              <a:ea typeface="Times New Roman" charset="0"/>
              <a:cs typeface="Times New Roman" charset="0"/>
            </a:rPr>
            <a:t>non-OECD</a:t>
          </a:r>
        </a:p>
      </cdr:txBody>
    </cdr:sp>
  </cdr:relSizeAnchor>
  <cdr:relSizeAnchor xmlns:cdr="http://schemas.openxmlformats.org/drawingml/2006/chartDrawing">
    <cdr:from>
      <cdr:x>0.14789</cdr:x>
      <cdr:y>0.0396</cdr:y>
    </cdr:from>
    <cdr:to>
      <cdr:x>0.56641</cdr:x>
      <cdr:y>0.1032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84322" y="122653"/>
          <a:ext cx="1087623" cy="196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/>
            <a:t>h</a:t>
          </a:r>
          <a:r>
            <a:rPr lang="en-US" sz="1200" dirty="0" smtClean="0"/>
            <a:t>istory  projections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0.65068</cdr:x>
      <cdr:y>0.08447</cdr:y>
    </cdr:to>
    <cdr:sp macro="" textlink="">
      <cdr:nvSpPr>
        <cdr:cNvPr id="6" name="TextBox 14"/>
        <cdr:cNvSpPr txBox="1"/>
      </cdr:nvSpPr>
      <cdr:spPr>
        <a:xfrm xmlns:a="http://schemas.openxmlformats.org/drawingml/2006/main">
          <a:off x="0" y="0"/>
          <a:ext cx="2558629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0.30826</cdr:x>
      <cdr:y>0.06495</cdr:y>
    </cdr:from>
    <cdr:to>
      <cdr:x>0.30826</cdr:x>
      <cdr:y>0.88697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801567" y="201177"/>
          <a:ext cx="0" cy="2545949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bg1">
              <a:lumMod val="6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0.09297</cdr:x>
      <cdr:y>0.04566</cdr:y>
    </cdr:from>
    <cdr:to>
      <cdr:x>0.51123</cdr:x>
      <cdr:y>0.10926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1754" y="141409"/>
          <a:ext cx="1087623" cy="196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h</a:t>
          </a:r>
          <a:r>
            <a:rPr lang="en-US" sz="1200" dirty="0" smtClean="0"/>
            <a:t>istory  projections</a:t>
          </a:r>
          <a:endParaRPr lang="en-US" sz="1200" dirty="0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0.60704</cdr:x>
      <cdr:y>0.0663</cdr:y>
    </cdr:from>
    <cdr:to>
      <cdr:x>0.93619</cdr:x>
      <cdr:y>0.63286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0990" y="184260"/>
          <a:ext cx="2185639" cy="1574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endParaRPr lang="en-US" sz="14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r>
            <a:rPr lang="en-US" sz="1400" b="1" dirty="0">
              <a:solidFill>
                <a:schemeClr val="tx2"/>
              </a:solidFill>
            </a:rPr>
            <a:t>	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0.15048</cdr:x>
      <cdr:y>0.05779</cdr:y>
    </cdr:from>
    <cdr:to>
      <cdr:x>0.46429</cdr:x>
      <cdr:y>0.14267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03960" y="177891"/>
          <a:ext cx="2510791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  <cdr:relSizeAnchor xmlns:cdr="http://schemas.openxmlformats.org/drawingml/2006/chartDrawing">
    <cdr:from>
      <cdr:x>0.83075</cdr:x>
      <cdr:y>0.03233</cdr:y>
    </cdr:from>
    <cdr:to>
      <cdr:x>0.99519</cdr:x>
      <cdr:y>0.83298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646817" y="99517"/>
          <a:ext cx="1315699" cy="2464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chemeClr val="accent1"/>
            </a:solidFill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0.60704</cdr:x>
      <cdr:y>0.0663</cdr:y>
    </cdr:from>
    <cdr:to>
      <cdr:x>0.93619</cdr:x>
      <cdr:y>0.63286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0990" y="184260"/>
          <a:ext cx="2185639" cy="1574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endParaRPr lang="en-US" sz="14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r>
            <a:rPr lang="en-US" sz="1400" b="1" dirty="0">
              <a:solidFill>
                <a:schemeClr val="accent1"/>
              </a:solidFill>
            </a:rPr>
            <a:t>	</a:t>
          </a:r>
          <a:endParaRPr lang="en-US" sz="1200" b="1" dirty="0">
            <a:solidFill>
              <a:schemeClr val="accent5">
                <a:lumMod val="60000"/>
                <a:lumOff val="4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0.87537</cdr:x>
      <cdr:y>0.17096</cdr:y>
    </cdr:from>
    <cdr:to>
      <cdr:x>0.97986</cdr:x>
      <cdr:y>0.84429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03869" y="526234"/>
          <a:ext cx="836022" cy="2072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0.77419</cdr:x>
      <cdr:y>0.10289</cdr:y>
    </cdr:from>
    <cdr:to>
      <cdr:x>0.98601</cdr:x>
      <cdr:y>0.93614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03061" y="306899"/>
          <a:ext cx="1751893" cy="2485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tx2">
                  <a:lumMod val="25000"/>
                  <a:lumOff val="75000"/>
                </a:schemeClr>
              </a:solidFill>
            </a:rPr>
            <a:t>OECD maximum</a:t>
          </a: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</a:rPr>
            <a:t>non-OECD maximum</a:t>
          </a:r>
        </a:p>
        <a:p xmlns:a="http://schemas.openxmlformats.org/drawingml/2006/main">
          <a:endParaRPr lang="en-US" sz="300" b="1" dirty="0" smtClean="0">
            <a:solidFill>
              <a:schemeClr val="tx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OECD average</a:t>
          </a:r>
        </a:p>
        <a:p xmlns:a="http://schemas.openxmlformats.org/drawingml/2006/main">
          <a:r>
            <a:rPr lang="en-US" sz="1200" b="1" dirty="0" smtClean="0">
              <a:solidFill>
                <a:schemeClr val="tx2">
                  <a:lumMod val="25000"/>
                  <a:lumOff val="75000"/>
                </a:schemeClr>
              </a:solidFill>
            </a:rPr>
            <a:t>OECD minimum</a:t>
          </a:r>
        </a:p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</a:rPr>
            <a:t>non-OECD average</a:t>
          </a:r>
        </a:p>
        <a:p xmlns:a="http://schemas.openxmlformats.org/drawingml/2006/main">
          <a:endParaRPr lang="en-US" sz="400" b="1" dirty="0" smtClean="0">
            <a:solidFill>
              <a:schemeClr val="accent5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accent5">
                  <a:lumMod val="40000"/>
                  <a:lumOff val="60000"/>
                </a:schemeClr>
              </a:solidFill>
            </a:rPr>
            <a:t>non-OECD minimum</a:t>
          </a:r>
        </a:p>
        <a:p xmlns:a="http://schemas.openxmlformats.org/drawingml/2006/main">
          <a:endParaRPr lang="en-US" dirty="0"/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0.97967</cdr:x>
      <cdr:y>0.08198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0"/>
          <a:ext cx="3852296" cy="253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 sz="1050" dirty="0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0.04324</cdr:x>
      <cdr:y>0.05724</cdr:y>
    </cdr:from>
    <cdr:to>
      <cdr:x>0.42688</cdr:x>
      <cdr:y>0.32422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072" y="1960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0.17845</cdr:x>
      <cdr:y>0.15852</cdr:y>
    </cdr:from>
    <cdr:to>
      <cdr:x>0.79125</cdr:x>
      <cdr:y>0.23684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41720" y="549931"/>
          <a:ext cx="1516916" cy="2717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/>
            <a:t>history  projections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0.14938</cdr:x>
      <cdr:y>0.28876</cdr:y>
    </cdr:from>
    <cdr:to>
      <cdr:x>0.85979</cdr:x>
      <cdr:y>0.51856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0745" y="991770"/>
          <a:ext cx="1715589" cy="789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0.09946</cdr:x>
      <cdr:y>0.06043</cdr:y>
    </cdr:from>
    <cdr:to>
      <cdr:x>0.4781</cdr:x>
      <cdr:y>0.32667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0186" y="2075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0.53846</cdr:x>
      <cdr:y>0.37016</cdr:y>
    </cdr:from>
    <cdr:to>
      <cdr:x>0.91098</cdr:x>
      <cdr:y>0.93352</cdr:y>
    </cdr:to>
    <cdr:sp macro="" textlink="">
      <cdr:nvSpPr>
        <cdr:cNvPr id="6" name="TextBox 13"/>
        <cdr:cNvSpPr txBox="1"/>
      </cdr:nvSpPr>
      <cdr:spPr bwMode="auto">
        <a:xfrm xmlns:a="http://schemas.openxmlformats.org/drawingml/2006/main">
          <a:off x="1332898" y="1284136"/>
          <a:ext cx="922130" cy="19543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0" hangingPunct="0"/>
          <a:endParaRPr lang="en-US" sz="1200" b="1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dirty="0" smtClean="0">
              <a:solidFill>
                <a:schemeClr val="tx2"/>
              </a:solidFill>
              <a:ea typeface="Times New Roman" charset="0"/>
              <a:cs typeface="Times New Roman" charset="0"/>
            </a:rPr>
            <a:t>OECD</a:t>
          </a:r>
        </a:p>
        <a:p xmlns:a="http://schemas.openxmlformats.org/drawingml/2006/main">
          <a:pPr algn="r" eaLnBrk="0" hangingPunct="0"/>
          <a:endParaRPr lang="en-US" sz="1600" b="1" dirty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r>
            <a: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rPr>
            <a:t>non-OECD</a:t>
          </a:r>
        </a:p>
        <a:p xmlns:a="http://schemas.openxmlformats.org/drawingml/2006/main">
          <a:pPr algn="r" eaLnBrk="0" hangingPunct="0"/>
          <a:endParaRPr lang="en-US" sz="1200" b="1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dirty="0" smtClean="0">
            <a:solidFill>
              <a:schemeClr val="tx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dirty="0">
            <a:solidFill>
              <a:schemeClr val="tx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algn="r" eaLnBrk="0" hangingPunct="0"/>
          <a:endParaRPr lang="en-US" sz="1200" b="1" dirty="0" smtClean="0">
            <a:solidFill>
              <a:schemeClr val="accent5"/>
            </a:solidFill>
            <a:ea typeface="Times New Roman" charset="0"/>
            <a:cs typeface="Times New Roman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0.60774</cdr:x>
      <cdr:y>0.35651</cdr:y>
    </cdr:from>
    <cdr:to>
      <cdr:x>0.9681</cdr:x>
      <cdr:y>0.54076</cdr:y>
    </cdr:to>
    <cdr:sp macro="" textlink="">
      <cdr:nvSpPr>
        <cdr:cNvPr id="2" name="TextBox 13"/>
        <cdr:cNvSpPr txBox="1"/>
      </cdr:nvSpPr>
      <cdr:spPr bwMode="auto">
        <a:xfrm xmlns:a="http://schemas.openxmlformats.org/drawingml/2006/main">
          <a:off x="1549781" y="1220765"/>
          <a:ext cx="918937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0" tIns="0" rIns="0" rtlCol="0">
          <a:prstTxWarp prst="textNoShape">
            <a:avLst/>
          </a:prstTxWarp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rPr>
            <a:t>non-OECD</a:t>
          </a:r>
        </a:p>
        <a:p xmlns:a="http://schemas.openxmlformats.org/drawingml/2006/main">
          <a:pPr eaLnBrk="0" hangingPunct="0"/>
          <a:endParaRPr lang="en-US" sz="1400" b="1" dirty="0" smtClean="0">
            <a:solidFill>
              <a:schemeClr val="tx2"/>
            </a:solidFill>
            <a:ea typeface="Times New Roman" charset="0"/>
            <a:cs typeface="Times New Roman" charset="0"/>
          </a:endParaRPr>
        </a:p>
        <a:p xmlns:a="http://schemas.openxmlformats.org/drawingml/2006/main">
          <a:pPr eaLnBrk="0" hangingPunct="0"/>
          <a:r>
            <a:rPr lang="en-US" sz="1200" b="1" dirty="0" smtClean="0">
              <a:solidFill>
                <a:schemeClr val="tx2"/>
              </a:solidFill>
              <a:ea typeface="Times New Roman" charset="0"/>
              <a:cs typeface="Times New Roman" charset="0"/>
            </a:rPr>
            <a:t>OECD</a:t>
          </a:r>
        </a:p>
      </cdr:txBody>
    </cdr:sp>
  </cdr:relSizeAnchor>
  <cdr:relSizeAnchor xmlns:cdr="http://schemas.openxmlformats.org/drawingml/2006/chartDrawing">
    <cdr:from>
      <cdr:x>0.02993</cdr:x>
      <cdr:y>0.0576</cdr:y>
    </cdr:from>
    <cdr:to>
      <cdr:x>0.38851</cdr:x>
      <cdr:y>0.32464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311" y="1972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0.67005</cdr:x>
      <cdr:y>0.04202</cdr:y>
    </cdr:from>
    <cdr:to>
      <cdr:x>1</cdr:x>
      <cdr:y>0.95798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63214" y="101471"/>
          <a:ext cx="1311435" cy="221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b="1" dirty="0">
            <a:solidFill>
              <a:schemeClr val="accent5">
                <a:lumMod val="20000"/>
                <a:lumOff val="80000"/>
              </a:schemeClr>
            </a:solidFill>
            <a:effectLst/>
            <a:latin typeface="Arial "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5">
                <a:lumMod val="20000"/>
                <a:lumOff val="80000"/>
              </a:schemeClr>
            </a:solidFill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>
            <a:solidFill>
              <a:schemeClr val="accent5">
                <a:lumMod val="20000"/>
                <a:lumOff val="80000"/>
              </a:schemeClr>
            </a:solidFill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 smtClean="0">
            <a:solidFill>
              <a:schemeClr val="accent5">
                <a:lumMod val="20000"/>
                <a:lumOff val="80000"/>
              </a:schemeClr>
            </a:solidFill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1" dirty="0">
            <a:solidFill>
              <a:schemeClr val="accent5">
                <a:lumMod val="40000"/>
                <a:lumOff val="6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0.67361</cdr:x>
      <cdr:y>0.71528</cdr:y>
    </cdr:from>
    <cdr:to>
      <cdr:x>0.94097</cdr:x>
      <cdr:y>0.85764</cdr:y>
    </cdr:to>
    <cdr:sp macro="" textlink="">
      <cdr:nvSpPr>
        <cdr:cNvPr id="8" name="TextBox 7"/>
        <cdr:cNvSpPr txBox="1"/>
      </cdr:nvSpPr>
      <cdr:spPr>
        <a:xfrm xmlns:a="http://schemas.openxmlformats.org/drawingml/2006/main" flipH="1">
          <a:off x="1847850" y="1962150"/>
          <a:ext cx="733422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900" b="1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0.76997</cdr:x>
      <cdr:y>0.19965</cdr:y>
    </cdr:from>
    <cdr:to>
      <cdr:x>0.98872</cdr:x>
      <cdr:y>0.89757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24338" y="547687"/>
          <a:ext cx="1200150" cy="1914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0.83333</cdr:x>
      <cdr:y>0.30729</cdr:y>
    </cdr:from>
    <cdr:to>
      <cdr:x>1</cdr:x>
      <cdr:y>0.92882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572000" y="842962"/>
          <a:ext cx="914400" cy="1704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0.81858</cdr:x>
      <cdr:y>0.19271</cdr:y>
    </cdr:from>
    <cdr:to>
      <cdr:x>0.98524</cdr:x>
      <cdr:y>0.81424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491038" y="528637"/>
          <a:ext cx="914400" cy="1704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0.66526</cdr:x>
      <cdr:y>0.16496</cdr:y>
    </cdr:from>
    <cdr:to>
      <cdr:x>1</cdr:x>
      <cdr:y>0.93435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388588" y="411470"/>
          <a:ext cx="1201872" cy="1919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400" dirty="0" smtClean="0"/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0.15067</cdr:x>
      <cdr:y>0.00691</cdr:y>
    </cdr:from>
    <cdr:to>
      <cdr:x>0.58507</cdr:x>
      <cdr:y>0.11764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2475" y="21408"/>
          <a:ext cx="1708162" cy="342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tx1"/>
              </a:solidFill>
            </a:rPr>
            <a:t>history	projections</a:t>
          </a:r>
          <a:endParaRPr lang="en-US" sz="1100" dirty="0">
            <a:solidFill>
              <a:schemeClr val="tx1"/>
            </a:solidFill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0.14702</cdr:x>
      <cdr:y>0.00413</cdr:y>
    </cdr:from>
    <cdr:to>
      <cdr:x>0.62493</cdr:x>
      <cdr:y>0.08716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491" y="12778"/>
          <a:ext cx="1708162" cy="2571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>
              <a:solidFill>
                <a:schemeClr val="tx1"/>
              </a:solidFill>
            </a:rPr>
            <a:t>history	projections</a:t>
          </a:r>
          <a:endParaRPr lang="en-US" sz="1100" dirty="0">
            <a:solidFill>
              <a:schemeClr val="tx1"/>
            </a:solidFill>
          </a:endParaRP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0.55001</cdr:x>
      <cdr:y>0.4375</cdr:y>
    </cdr:from>
    <cdr:to>
      <cdr:x>0.66924</cdr:x>
      <cdr:y>0.5625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29326" y="1355030"/>
          <a:ext cx="309847" cy="3871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non-OECD</a:t>
          </a:r>
        </a:p>
      </cdr:txBody>
    </cdr:sp>
  </cdr:relSizeAnchor>
  <cdr:relSizeAnchor xmlns:cdr="http://schemas.openxmlformats.org/drawingml/2006/chartDrawing">
    <cdr:from>
      <cdr:x>0.56268</cdr:x>
      <cdr:y>0.6958</cdr:y>
    </cdr:from>
    <cdr:to>
      <cdr:x>0.71025</cdr:x>
      <cdr:y>0.97552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62257" y="2155049"/>
          <a:ext cx="383495" cy="866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OECD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0.61474</cdr:x>
      <cdr:y>0.30953</cdr:y>
    </cdr:from>
    <cdr:to>
      <cdr:x>1</cdr:x>
      <cdr:y>0.65734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1598513" y="958675"/>
          <a:ext cx="1001811" cy="10772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</a:rPr>
            <a:t>non-OECD</a:t>
          </a:r>
        </a:p>
        <a:p xmlns:a="http://schemas.openxmlformats.org/drawingml/2006/main">
          <a:endParaRPr lang="en-US" sz="1200" b="1" dirty="0" smtClean="0">
            <a:solidFill>
              <a:schemeClr val="accent5"/>
            </a:solidFill>
          </a:endParaRPr>
        </a:p>
        <a:p xmlns:a="http://schemas.openxmlformats.org/drawingml/2006/main">
          <a:endParaRPr lang="en-US" sz="1600" b="1" dirty="0">
            <a:solidFill>
              <a:schemeClr val="accent5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OECD</a:t>
          </a:r>
          <a:endParaRPr lang="en-US" sz="1200" b="1" dirty="0">
            <a:solidFill>
              <a:schemeClr val="tx2"/>
            </a:solidFill>
          </a:endParaRPr>
        </a:p>
        <a:p xmlns:a="http://schemas.openxmlformats.org/drawingml/2006/main">
          <a:endParaRPr lang="en-US" sz="1200" b="1" dirty="0">
            <a:solidFill>
              <a:schemeClr val="accent5"/>
            </a:solidFill>
          </a:endParaRP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0.59553</cdr:x>
      <cdr:y>0.43138</cdr:y>
    </cdr:from>
    <cdr:to>
      <cdr:x>0.89984</cdr:x>
      <cdr:y>0.75931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1547637" y="1336065"/>
          <a:ext cx="790822" cy="101566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0" rIns="0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</a:rPr>
            <a:t>non-OECD</a:t>
          </a:r>
        </a:p>
        <a:p xmlns:a="http://schemas.openxmlformats.org/drawingml/2006/main">
          <a:endParaRPr lang="en-US" sz="1200" b="1" dirty="0">
            <a:solidFill>
              <a:schemeClr val="accent5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tx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OECD</a:t>
          </a:r>
          <a:endParaRPr lang="en-US" sz="1200" b="1" dirty="0">
            <a:solidFill>
              <a:schemeClr val="tx2"/>
            </a:solidFill>
          </a:endParaRPr>
        </a:p>
        <a:p xmlns:a="http://schemas.openxmlformats.org/drawingml/2006/main">
          <a:endParaRPr lang="en-US" sz="1200" b="1" dirty="0">
            <a:solidFill>
              <a:schemeClr val="accent5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0.09733</cdr:x>
      <cdr:y>0.02659</cdr:y>
    </cdr:from>
    <cdr:to>
      <cdr:x>0.6251</cdr:x>
      <cdr:y>0.10576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53086" y="82347"/>
          <a:ext cx="1372374" cy="24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history   projections</a:t>
          </a:r>
          <a:endParaRPr lang="en-US" sz="1200" dirty="0"/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0.60704</cdr:x>
      <cdr:y>0.0663</cdr:y>
    </cdr:from>
    <cdr:to>
      <cdr:x>0.93619</cdr:x>
      <cdr:y>0.63286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0990" y="184260"/>
          <a:ext cx="2185639" cy="1574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endParaRPr lang="en-US" sz="1400" b="1" dirty="0">
            <a:solidFill>
              <a:schemeClr val="accent1"/>
            </a:solidFill>
          </a:endParaRPr>
        </a:p>
        <a:p xmlns:a="http://schemas.openxmlformats.org/drawingml/2006/main">
          <a:r>
            <a:rPr lang="en-US" sz="1400" b="1" dirty="0" smtClean="0">
              <a:solidFill>
                <a:schemeClr val="accent1"/>
              </a:solidFill>
            </a:rPr>
            <a:t>	</a:t>
          </a:r>
        </a:p>
        <a:p xmlns:a="http://schemas.openxmlformats.org/drawingml/2006/main">
          <a:r>
            <a:rPr lang="en-US" sz="1400" b="1" dirty="0">
              <a:solidFill>
                <a:schemeClr val="tx2"/>
              </a:solidFill>
            </a:rPr>
            <a:t>	</a:t>
          </a:r>
          <a:endParaRPr lang="en-US" sz="12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0.15048</cdr:x>
      <cdr:y>0.05779</cdr:y>
    </cdr:from>
    <cdr:to>
      <cdr:x>0.46429</cdr:x>
      <cdr:y>0.14267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03960" y="177891"/>
          <a:ext cx="2510791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  <cdr:relSizeAnchor xmlns:cdr="http://schemas.openxmlformats.org/drawingml/2006/chartDrawing">
    <cdr:from>
      <cdr:x>0.79684</cdr:x>
      <cdr:y>0.39114</cdr:y>
    </cdr:from>
    <cdr:to>
      <cdr:x>0.96128</cdr:x>
      <cdr:y>0.76495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28564" y="1227340"/>
          <a:ext cx="1326627" cy="1172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solidFill>
                <a:schemeClr val="accent5"/>
              </a:solidFill>
            </a:rPr>
            <a:t>non-OECD</a:t>
          </a:r>
        </a:p>
        <a:p xmlns:a="http://schemas.openxmlformats.org/drawingml/2006/main">
          <a:endParaRPr lang="en-US" sz="1200" b="1" dirty="0" smtClean="0">
            <a:solidFill>
              <a:schemeClr val="accent5"/>
            </a:solidFill>
          </a:endParaRPr>
        </a:p>
        <a:p xmlns:a="http://schemas.openxmlformats.org/drawingml/2006/main">
          <a:endParaRPr lang="en-US" sz="800" b="1" dirty="0" smtClean="0">
            <a:solidFill>
              <a:schemeClr val="accent5"/>
            </a:solidFill>
          </a:endParaRPr>
        </a:p>
        <a:p xmlns:a="http://schemas.openxmlformats.org/drawingml/2006/main">
          <a:endParaRPr lang="en-US" sz="1200" b="1" dirty="0">
            <a:solidFill>
              <a:schemeClr val="accent5"/>
            </a:solidFill>
          </a:endParaRPr>
        </a:p>
        <a:p xmlns:a="http://schemas.openxmlformats.org/drawingml/2006/main">
          <a:endParaRPr lang="en-US" sz="1200" b="1" dirty="0" smtClean="0">
            <a:solidFill>
              <a:schemeClr val="tx2"/>
            </a:solidFill>
          </a:endParaRPr>
        </a:p>
        <a:p xmlns:a="http://schemas.openxmlformats.org/drawingml/2006/main">
          <a:r>
            <a:rPr lang="en-US" sz="1200" b="1" dirty="0" smtClean="0">
              <a:solidFill>
                <a:schemeClr val="tx2"/>
              </a:solidFill>
            </a:rPr>
            <a:t>OECD</a:t>
          </a:r>
          <a:endParaRPr lang="en-US" sz="1200" b="1" dirty="0">
            <a:solidFill>
              <a:schemeClr val="tx2"/>
            </a:solidFill>
          </a:endParaRP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0.63855</cdr:x>
      <cdr:y>0.08225</cdr:y>
    </cdr:from>
    <cdr:to>
      <cdr:x>0.75741</cdr:x>
      <cdr:y>0.36162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49819" y="243828"/>
          <a:ext cx="549079" cy="828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 smtClean="0">
              <a:solidFill>
                <a:schemeClr val="accent5">
                  <a:lumMod val="60000"/>
                  <a:lumOff val="40000"/>
                </a:schemeClr>
              </a:solidFill>
            </a:rPr>
            <a:t>2020–2035</a:t>
          </a:r>
          <a:endParaRPr lang="en-US" sz="1000" b="1" dirty="0">
            <a:solidFill>
              <a:schemeClr val="accent5">
                <a:lumMod val="60000"/>
                <a:lumOff val="4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0.63895</cdr:x>
      <cdr:y>0.12603</cdr:y>
    </cdr:from>
    <cdr:to>
      <cdr:x>0.76342</cdr:x>
      <cdr:y>0.40708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51666" y="373611"/>
          <a:ext cx="574996" cy="8331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b="1" dirty="0" smtClean="0">
              <a:solidFill>
                <a:schemeClr val="accent5">
                  <a:lumMod val="75000"/>
                </a:schemeClr>
              </a:solidFill>
            </a:rPr>
            <a:t>2035–2050</a:t>
          </a:r>
          <a:endParaRPr lang="en-US" sz="1000" b="1" dirty="0">
            <a:solidFill>
              <a:schemeClr val="accent5">
                <a:lumMod val="75000"/>
              </a:schemeClr>
            </a:solidFill>
          </a:endParaRPr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0.54794</cdr:x>
      <cdr:y>0.08952</cdr:y>
    </cdr:from>
    <cdr:to>
      <cdr:x>0.78048</cdr:x>
      <cdr:y>0.25497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2045" y="245025"/>
          <a:ext cx="870866" cy="452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2020–2035</a:t>
          </a:r>
        </a:p>
        <a:p xmlns:a="http://schemas.openxmlformats.org/drawingml/2006/main">
          <a:r>
            <a:rPr lang="en-US" sz="1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rPr>
            <a:t>2035–2050</a:t>
          </a:r>
          <a:endParaRPr lang="en-US" sz="1000" b="1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0.67862</cdr:x>
      <cdr:y>0.29235</cdr:y>
    </cdr:from>
    <cdr:to>
      <cdr:x>0.77862</cdr:x>
      <cdr:y>0.39652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541430" y="800159"/>
          <a:ext cx="374502" cy="28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000" b="1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0.6276</cdr:x>
      <cdr:y>0.44457</cdr:y>
    </cdr:from>
    <cdr:to>
      <cdr:x>0.79427</cdr:x>
      <cdr:y>0.56957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43288" y="1211064"/>
          <a:ext cx="914400" cy="340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0.65191</cdr:x>
      <cdr:y>0.72028</cdr:y>
    </cdr:from>
    <cdr:to>
      <cdr:x>0.79948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76638" y="1962150"/>
          <a:ext cx="809625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0.15331</cdr:x>
      <cdr:y>0.04966</cdr:y>
    </cdr:from>
    <cdr:to>
      <cdr:x>0.42542</cdr:x>
      <cdr:y>0.19023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8078" y="152873"/>
          <a:ext cx="2073194" cy="4326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     history     projections</a:t>
          </a:r>
          <a:endParaRPr lang="en-US" sz="1200" dirty="0"/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105275" cy="53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  <cdr:relSizeAnchor xmlns:cdr="http://schemas.openxmlformats.org/drawingml/2006/chartDrawing">
    <cdr:from>
      <cdr:x>0.2108</cdr:x>
      <cdr:y>0.00487</cdr:y>
    </cdr:from>
    <cdr:to>
      <cdr:x>0.89165</cdr:x>
      <cdr:y>0.08868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7813" y="15083"/>
          <a:ext cx="1769359" cy="259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/>
            <a:t>t</a:t>
          </a:r>
          <a:r>
            <a:rPr lang="en-US" sz="1200" b="1" dirty="0" smtClean="0"/>
            <a:t>otal passenger stock</a:t>
          </a:r>
          <a:endParaRPr lang="en-US" sz="1200" b="1" dirty="0"/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105275" cy="53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0.13045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4105275" cy="5351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2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0.45349</cdr:x>
      <cdr:y>0.04438</cdr:y>
    </cdr:from>
    <cdr:to>
      <cdr:x>0.95352</cdr:x>
      <cdr:y>0.95561</cdr:y>
    </cdr:to>
    <cdr:sp macro="" textlink="">
      <cdr:nvSpPr>
        <cdr:cNvPr id="2" name="TextBox 1"/>
        <cdr:cNvSpPr txBox="1"/>
      </cdr:nvSpPr>
      <cdr:spPr>
        <a:xfrm xmlns:a="http://schemas.openxmlformats.org/drawingml/2006/main" flipH="1">
          <a:off x="1178508" y="137469"/>
          <a:ext cx="1299447" cy="2822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industrial</a:t>
          </a:r>
        </a:p>
        <a:p xmlns:a="http://schemas.openxmlformats.org/drawingml/2006/main">
          <a:pPr algn="r"/>
          <a:endParaRPr lang="en-US" sz="1400" b="1" dirty="0" smtClean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en-US" sz="600" b="1" dirty="0" smtClean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r>
            <a:rPr lang="en-US" sz="1200" b="1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residential</a:t>
          </a:r>
          <a:r>
            <a:rPr lang="en-US" sz="1200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 xmlns:a="http://schemas.openxmlformats.org/drawingml/2006/main">
          <a:pPr algn="r"/>
          <a:endParaRPr lang="en-US" sz="1200" b="1" baseline="0" dirty="0" smtClean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en-US" sz="1200" b="1" baseline="0" dirty="0" smtClean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en-US" sz="1200" b="1" dirty="0" smtClean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en-US" sz="1200" b="1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en-US" sz="1800" b="1" dirty="0" smtClean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r>
            <a:rPr lang="en-US" sz="12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rPr>
            <a:t>c</a:t>
          </a:r>
          <a:r>
            <a:rPr lang="en-US" sz="1200" b="1" baseline="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rPr>
            <a:t>ommercial</a:t>
          </a:r>
        </a:p>
        <a:p xmlns:a="http://schemas.openxmlformats.org/drawingml/2006/main">
          <a:pPr algn="r"/>
          <a:endParaRPr lang="en-US" sz="600" b="1" dirty="0" smtClean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r>
            <a: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t</a:t>
          </a:r>
          <a:r>
            <a:rPr lang="en-US" sz="1200" b="1" baseline="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ransportation</a:t>
          </a:r>
        </a:p>
        <a:p xmlns:a="http://schemas.openxmlformats.org/drawingml/2006/main">
          <a:pPr algn="r"/>
          <a:endParaRPr lang="en-US" sz="1400" dirty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0.07923</cdr:x>
      <cdr:y>0.02277</cdr:y>
    </cdr:from>
    <cdr:to>
      <cdr:x>0.60732</cdr:x>
      <cdr:y>0.10194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5899" y="70529"/>
          <a:ext cx="1372367" cy="24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en-US" sz="1200" dirty="0" smtClean="0"/>
            <a:t> history  projections</a:t>
          </a:r>
          <a:endParaRPr lang="en-US" sz="12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0.78413</cdr:x>
      <cdr:y>0.24147</cdr:y>
    </cdr:from>
    <cdr:to>
      <cdr:x>1</cdr:x>
      <cdr:y>0.92995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106818" y="623258"/>
          <a:ext cx="1405901" cy="1777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baseline="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0.78413</cdr:x>
      <cdr:y>0.24147</cdr:y>
    </cdr:from>
    <cdr:to>
      <cdr:x>1</cdr:x>
      <cdr:y>0.92995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96337" y="747841"/>
          <a:ext cx="797358" cy="2132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baseline="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400" b="1" dirty="0">
            <a:solidFill>
              <a:schemeClr val="accent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0.74388</cdr:x>
      <cdr:y>0.48543</cdr:y>
    </cdr:from>
    <cdr:to>
      <cdr:x>1</cdr:x>
      <cdr:y>0.82922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47666" y="1503398"/>
          <a:ext cx="946029" cy="10647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solidFill>
              <a:srgbClr val="169DD8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0.20158</cdr:x>
      <cdr:y>0.07151</cdr:y>
    </cdr:from>
    <cdr:to>
      <cdr:x>0.67715</cdr:x>
      <cdr:y>0.15636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77605" y="205586"/>
          <a:ext cx="1834571" cy="2439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tIns="0" rtlCol="0"/>
        <a:lstStyle xmlns:a="http://schemas.openxmlformats.org/drawingml/2006/main"/>
        <a:p xmlns:a="http://schemas.openxmlformats.org/drawingml/2006/main"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 history   projections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0.71851</cdr:x>
      <cdr:y>0.54933</cdr:y>
    </cdr:from>
    <cdr:to>
      <cdr:x>0.9728</cdr:x>
      <cdr:y>0.90094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53945" y="1701306"/>
          <a:ext cx="939282" cy="1088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0.86315</cdr:x>
      <cdr:y>0.14723</cdr:y>
    </cdr:from>
    <cdr:to>
      <cdr:x>1</cdr:x>
      <cdr:y>0.60654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06065" y="453203"/>
          <a:ext cx="1094935" cy="1413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5"/>
              </a:solidFill>
            </a:rPr>
            <a:t>n</a:t>
          </a:r>
          <a:r>
            <a:rPr lang="en-US" sz="1200" b="1" dirty="0" smtClean="0">
              <a:solidFill>
                <a:schemeClr val="accent5"/>
              </a:solidFill>
            </a:rPr>
            <a:t>on-OECD</a:t>
          </a:r>
          <a:endParaRPr lang="en-US" sz="1200" b="1" dirty="0">
            <a:solidFill>
              <a:schemeClr val="accent5"/>
            </a:solidFill>
          </a:endParaRPr>
        </a:p>
        <a:p xmlns:a="http://schemas.openxmlformats.org/drawingml/2006/main">
          <a:endParaRPr lang="en-US" sz="1200" b="1" dirty="0"/>
        </a:p>
        <a:p xmlns:a="http://schemas.openxmlformats.org/drawingml/2006/main">
          <a:endParaRPr lang="en-US" sz="1200" b="1" dirty="0" smtClean="0"/>
        </a:p>
        <a:p xmlns:a="http://schemas.openxmlformats.org/drawingml/2006/main">
          <a:endParaRPr lang="en-US" sz="1600" b="1" dirty="0"/>
        </a:p>
        <a:p xmlns:a="http://schemas.openxmlformats.org/drawingml/2006/main">
          <a:r>
            <a:rPr lang="en-US" sz="1200" b="1" dirty="0">
              <a:solidFill>
                <a:schemeClr val="tx2"/>
              </a:solidFill>
            </a:rPr>
            <a:t>OECD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0.67897</cdr:x>
      <cdr:y>0.01714</cdr:y>
    </cdr:from>
    <cdr:to>
      <cdr:x>0.9776</cdr:x>
      <cdr:y>0.70666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9889" y="50892"/>
          <a:ext cx="1174284" cy="2047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2"/>
              </a:solidFill>
            </a:rPr>
            <a:t>a</a:t>
          </a:r>
          <a:r>
            <a:rPr lang="en-US" sz="1200" b="1" dirty="0" smtClean="0">
              <a:solidFill>
                <a:schemeClr val="accent2"/>
              </a:solidFill>
            </a:rPr>
            <a:t>ir travel</a:t>
          </a:r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</a:rPr>
            <a:t>air travel efficiency</a:t>
          </a: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jet fuel consumption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0.72623</cdr:x>
      <cdr:y>0.01717</cdr:y>
    </cdr:from>
    <cdr:to>
      <cdr:x>0.9811</cdr:x>
      <cdr:y>0.70102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21443" y="51008"/>
          <a:ext cx="1025272" cy="2030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rIns="0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accent2"/>
              </a:solidFill>
            </a:rPr>
            <a:t>a</a:t>
          </a:r>
          <a:r>
            <a:rPr lang="en-US" sz="1200" b="1" dirty="0" smtClean="0">
              <a:solidFill>
                <a:schemeClr val="accent2"/>
              </a:solidFill>
            </a:rPr>
            <a:t>ir travel</a:t>
          </a:r>
        </a:p>
        <a:p xmlns:a="http://schemas.openxmlformats.org/drawingml/2006/main">
          <a:r>
            <a:rPr lang="en-US" sz="1200" b="1" dirty="0" smtClean="0">
              <a:solidFill>
                <a:schemeClr val="accent1"/>
              </a:solidFill>
            </a:rPr>
            <a:t>jet fuel consumption</a:t>
          </a:r>
        </a:p>
        <a:p xmlns:a="http://schemas.openxmlformats.org/drawingml/2006/main">
          <a:r>
            <a:rPr lang="en-US" sz="1200" b="1" dirty="0" smtClean="0">
              <a:solidFill>
                <a:schemeClr val="accent3"/>
              </a:solidFill>
            </a:rPr>
            <a:t>air travel efficiency</a:t>
          </a:r>
          <a:endParaRPr lang="en-US" sz="1200" b="1" dirty="0">
            <a:solidFill>
              <a:schemeClr val="accent3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3/17/2022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3/17/2022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</a:t>
            </a:r>
            <a:r>
              <a:rPr lang="en-US" baseline="0" dirty="0" smtClean="0"/>
              <a:t>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09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(energy</a:t>
            </a:r>
            <a:r>
              <a:rPr lang="en-US" baseline="0" dirty="0" smtClean="0"/>
              <a:t> consumption):  CL 11</a:t>
            </a:r>
          </a:p>
          <a:p>
            <a:r>
              <a:rPr lang="en-US" baseline="0" dirty="0" smtClean="0"/>
              <a:t>Middle (population):  CL 143 (left)</a:t>
            </a:r>
          </a:p>
          <a:p>
            <a:r>
              <a:rPr lang="en-US" baseline="0" dirty="0" smtClean="0"/>
              <a:t>Right (GDP):  CL 8 (left)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35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53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752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</a:t>
            </a:r>
            <a:r>
              <a:rPr lang="en-US" baseline="0" dirty="0" smtClean="0"/>
              <a:t> 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9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52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251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53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71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27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(CO2):  CL136</a:t>
            </a:r>
          </a:p>
          <a:p>
            <a:r>
              <a:rPr lang="en-US" dirty="0" smtClean="0"/>
              <a:t>Middle (carbon intensity): CL 143</a:t>
            </a:r>
            <a:r>
              <a:rPr lang="en-US" baseline="0" dirty="0" smtClean="0"/>
              <a:t> (far right)</a:t>
            </a:r>
          </a:p>
          <a:p>
            <a:r>
              <a:rPr lang="en-US" baseline="0" dirty="0" smtClean="0"/>
              <a:t>Right (energy intensity):  CL143 (next to last right)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0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102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332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137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79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(energy):  CL 12</a:t>
            </a:r>
          </a:p>
          <a:p>
            <a:r>
              <a:rPr lang="en-US" dirty="0" smtClean="0"/>
              <a:t>Middle</a:t>
            </a:r>
            <a:r>
              <a:rPr lang="en-US" baseline="0" dirty="0" smtClean="0"/>
              <a:t> (petroleum):  CL  114</a:t>
            </a:r>
          </a:p>
          <a:p>
            <a:r>
              <a:rPr lang="en-US" baseline="0" dirty="0" smtClean="0"/>
              <a:t>Right (electricity): CL 63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3605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142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3664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55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86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773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92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45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11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5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878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</a:t>
            </a:r>
            <a:r>
              <a:rPr lang="en-US" baseline="0" dirty="0" smtClean="0"/>
              <a:t> (GO by sector):  CL 21 (right)</a:t>
            </a:r>
          </a:p>
          <a:p>
            <a:r>
              <a:rPr lang="en-US" baseline="0" dirty="0" smtClean="0"/>
              <a:t>Right (share of EIM):  CL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48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8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</a:t>
            </a:r>
            <a:br>
              <a:rPr lang="en-US" dirty="0"/>
            </a:br>
            <a:r>
              <a:rPr lang="en-US" dirty="0"/>
              <a:t>text.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70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49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6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56616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47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15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3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91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05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03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28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25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67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5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779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320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40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454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208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83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933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238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746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09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0262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237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862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91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025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9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0197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857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20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l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580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60" y="1266826"/>
            <a:ext cx="4105141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804667" y="1266826"/>
            <a:ext cx="4134797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56869"/>
            <a:ext cx="869967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49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*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238259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31820" y="647845"/>
            <a:ext cx="8696949" cy="566846"/>
          </a:xfrm>
          <a:prstGeom prst="rect">
            <a:avLst/>
          </a:prstGeom>
        </p:spPr>
        <p:txBody>
          <a:bodyPr anchor="b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3"/>
          </p:nvPr>
        </p:nvSpPr>
        <p:spPr>
          <a:xfrm>
            <a:off x="3217930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6185568" y="1266826"/>
            <a:ext cx="2743200" cy="3076575"/>
          </a:xfrm>
          <a:prstGeom prst="rect">
            <a:avLst/>
          </a:prstGeom>
        </p:spPr>
        <p:txBody>
          <a:bodyPr/>
          <a:lstStyle>
            <a:lvl1pPr marL="178308" indent="-178308">
              <a:lnSpc>
                <a:spcPct val="125000"/>
              </a:lnSpc>
              <a:spcBef>
                <a:spcPts val="1200"/>
              </a:spcBef>
              <a:spcAft>
                <a:spcPts val="450"/>
              </a:spcAft>
              <a:defRPr sz="1050"/>
            </a:lvl1pPr>
            <a:lvl2pPr>
              <a:lnSpc>
                <a:spcPct val="125000"/>
              </a:lnSpc>
              <a:spcAft>
                <a:spcPts val="300"/>
              </a:spcAft>
              <a:defRPr sz="1050"/>
            </a:lvl2pPr>
            <a:lvl3pPr>
              <a:lnSpc>
                <a:spcPct val="125000"/>
              </a:lnSpc>
              <a:spcAft>
                <a:spcPts val="300"/>
              </a:spcAft>
              <a:defRPr sz="1050"/>
            </a:lvl3pPr>
            <a:lvl4pPr>
              <a:lnSpc>
                <a:spcPct val="125000"/>
              </a:lnSpc>
              <a:spcAft>
                <a:spcPts val="300"/>
              </a:spcAft>
              <a:defRPr sz="1050"/>
            </a:lvl4pPr>
            <a:lvl5pPr>
              <a:lnSpc>
                <a:spcPct val="125000"/>
              </a:lnSpc>
              <a:spcAft>
                <a:spcPts val="300"/>
              </a:spcAft>
              <a:buFont typeface="Arial" pitchFamily="34" charset="0"/>
              <a:buChar char="•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522725"/>
            <a:ext cx="3840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657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512380"/>
            <a:ext cx="4030662" cy="60016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  <p:extLst>
      <p:ext uri="{BB962C8B-B14F-4D97-AF65-F5344CB8AC3E}">
        <p14:creationId xmlns:p14="http://schemas.microsoft.com/office/powerpoint/2010/main" val="2672632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512380"/>
            <a:ext cx="4030662" cy="600164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U.S. 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  <p:extLst>
      <p:ext uri="{BB962C8B-B14F-4D97-AF65-F5344CB8AC3E}">
        <p14:creationId xmlns:p14="http://schemas.microsoft.com/office/powerpoint/2010/main" val="20223479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993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586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089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37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ts val="1900"/>
              </a:lnSpc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8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481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534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0060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186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0671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chart</a:t>
            </a:r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900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535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974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38824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7195102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</a:t>
            </a:r>
          </a:p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Presentation date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6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799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2599266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3386666" y="888062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9"/>
          </p:nvPr>
        </p:nvSpPr>
        <p:spPr>
          <a:xfrm>
            <a:off x="3386666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10"/>
          <p:cNvSpPr>
            <a:spLocks noGrp="1"/>
          </p:cNvSpPr>
          <p:nvPr>
            <p:ph sz="quarter" idx="20"/>
          </p:nvPr>
        </p:nvSpPr>
        <p:spPr>
          <a:xfrm>
            <a:off x="6087533" y="1292087"/>
            <a:ext cx="2599267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1"/>
          </p:nvPr>
        </p:nvSpPr>
        <p:spPr>
          <a:xfrm>
            <a:off x="6087532" y="892848"/>
            <a:ext cx="2599267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821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303" y="4807514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7"/>
          <p:cNvSpPr>
            <a:spLocks noChangeArrowheads="1"/>
          </p:cNvSpPr>
          <p:nvPr userDrawn="1"/>
        </p:nvSpPr>
        <p:spPr bwMode="auto">
          <a:xfrm>
            <a:off x="0" y="4785734"/>
            <a:ext cx="9144000" cy="3651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651287" y="4823534"/>
            <a:ext cx="122376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bg1"/>
                </a:solidFill>
              </a:rPr>
              <a:t>#IEO2021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6971823" y="4823534"/>
            <a:ext cx="14803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300" dirty="0">
                <a:solidFill>
                  <a:schemeClr val="bg1"/>
                </a:solidFill>
                <a:latin typeface="+mn-lt"/>
              </a:rPr>
              <a:t>www.eia.gov/ieo</a:t>
            </a:r>
          </a:p>
        </p:txBody>
      </p:sp>
      <p:pic>
        <p:nvPicPr>
          <p:cNvPr id="1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54" cstate="print"/>
          <a:srcRect/>
          <a:stretch>
            <a:fillRect/>
          </a:stretch>
        </p:blipFill>
        <p:spPr bwMode="auto">
          <a:xfrm>
            <a:off x="153125" y="4842273"/>
            <a:ext cx="351507" cy="2428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" name="Straight Connector 12"/>
          <p:cNvCxnSpPr>
            <a:cxnSpLocks noChangeShapeType="1"/>
          </p:cNvCxnSpPr>
          <p:nvPr userDrawn="1"/>
        </p:nvCxnSpPr>
        <p:spPr bwMode="auto">
          <a:xfrm>
            <a:off x="6928994" y="4829380"/>
            <a:ext cx="0" cy="264893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72" r:id="rId2"/>
    <p:sldLayoutId id="2147485260" r:id="rId3"/>
    <p:sldLayoutId id="2147485261" r:id="rId4"/>
    <p:sldLayoutId id="2147485273" r:id="rId5"/>
    <p:sldLayoutId id="2147485275" r:id="rId6"/>
    <p:sldLayoutId id="2147485365" r:id="rId7"/>
    <p:sldLayoutId id="2147485262" r:id="rId8"/>
    <p:sldLayoutId id="2147485263" r:id="rId9"/>
    <p:sldLayoutId id="2147485264" r:id="rId10"/>
    <p:sldLayoutId id="2147485265" r:id="rId11"/>
    <p:sldLayoutId id="2147485266" r:id="rId12"/>
    <p:sldLayoutId id="2147485267" r:id="rId13"/>
    <p:sldLayoutId id="2147485268" r:id="rId14"/>
    <p:sldLayoutId id="2147485269" r:id="rId15"/>
    <p:sldLayoutId id="2147485274" r:id="rId16"/>
    <p:sldLayoutId id="2147485281" r:id="rId17"/>
    <p:sldLayoutId id="2147485282" r:id="rId18"/>
    <p:sldLayoutId id="2147485285" r:id="rId19"/>
    <p:sldLayoutId id="2147485288" r:id="rId20"/>
    <p:sldLayoutId id="2147485289" r:id="rId21"/>
    <p:sldLayoutId id="2147485290" r:id="rId22"/>
    <p:sldLayoutId id="2147485291" r:id="rId23"/>
    <p:sldLayoutId id="2147485292" r:id="rId24"/>
    <p:sldLayoutId id="2147485293" r:id="rId25"/>
    <p:sldLayoutId id="2147485294" r:id="rId26"/>
    <p:sldLayoutId id="2147485297" r:id="rId27"/>
    <p:sldLayoutId id="2147485298" r:id="rId28"/>
    <p:sldLayoutId id="2147485299" r:id="rId29"/>
    <p:sldLayoutId id="2147485300" r:id="rId30"/>
    <p:sldLayoutId id="2147485301" r:id="rId31"/>
    <p:sldLayoutId id="2147485302" r:id="rId32"/>
    <p:sldLayoutId id="2147485303" r:id="rId33"/>
    <p:sldLayoutId id="2147485306" r:id="rId34"/>
    <p:sldLayoutId id="2147485307" r:id="rId35"/>
    <p:sldLayoutId id="2147485308" r:id="rId36"/>
    <p:sldLayoutId id="2147485309" r:id="rId37"/>
    <p:sldLayoutId id="2147485310" r:id="rId38"/>
    <p:sldLayoutId id="2147485313" r:id="rId39"/>
    <p:sldLayoutId id="2147485314" r:id="rId40"/>
    <p:sldLayoutId id="2147485315" r:id="rId41"/>
    <p:sldLayoutId id="2147485316" r:id="rId42"/>
    <p:sldLayoutId id="2147485317" r:id="rId43"/>
    <p:sldLayoutId id="2147485318" r:id="rId44"/>
    <p:sldLayoutId id="2147485319" r:id="rId45"/>
    <p:sldLayoutId id="2147485322" r:id="rId46"/>
    <p:sldLayoutId id="2147485323" r:id="rId47"/>
    <p:sldLayoutId id="2147485327" r:id="rId48"/>
    <p:sldLayoutId id="2147485330" r:id="rId49"/>
    <p:sldLayoutId id="2147485331" r:id="rId50"/>
    <p:sldLayoutId id="2147485332" r:id="rId51"/>
    <p:sldLayoutId id="2147485347" r:id="rId5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Presenter name, Presentation location, Presentation date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9" r:id="rId1"/>
    <p:sldLayoutId id="2147485350" r:id="rId2"/>
    <p:sldLayoutId id="2147485351" r:id="rId3"/>
    <p:sldLayoutId id="2147485352" r:id="rId4"/>
    <p:sldLayoutId id="2147485353" r:id="rId5"/>
    <p:sldLayoutId id="2147485354" r:id="rId6"/>
    <p:sldLayoutId id="2147485355" r:id="rId7"/>
    <p:sldLayoutId id="2147485356" r:id="rId8"/>
    <p:sldLayoutId id="2147485357" r:id="rId9"/>
    <p:sldLayoutId id="2147485358" r:id="rId10"/>
    <p:sldLayoutId id="2147485359" r:id="rId11"/>
    <p:sldLayoutId id="2147485360" r:id="rId12"/>
    <p:sldLayoutId id="2147485361" r:id="rId13"/>
    <p:sldLayoutId id="2147485362" r:id="rId14"/>
    <p:sldLayoutId id="2147485363" r:id="rId15"/>
    <p:sldLayoutId id="214748536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jpeg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1.xml"/><Relationship Id="rId4" Type="http://schemas.openxmlformats.org/officeDocument/2006/relationships/chart" Target="../charts/char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3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radar chart&#10;&#10;Description automatically generated">
            <a:extLst>
              <a:ext uri="{FF2B5EF4-FFF2-40B4-BE49-F238E27FC236}">
                <a16:creationId xmlns:a16="http://schemas.microsoft.com/office/drawing/2014/main" xmlns="" id="{E9D023EF-204E-6B40-82E0-53AFCADF4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55" y="1232526"/>
            <a:ext cx="6923859" cy="30624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60956" y="201162"/>
            <a:ext cx="726707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i="1" dirty="0">
                <a:latin typeface="+mj-lt"/>
              </a:rPr>
              <a:t>International Energy Outlook 2021</a:t>
            </a:r>
            <a:r>
              <a:rPr lang="en-US" sz="4000" i="1" dirty="0">
                <a:solidFill>
                  <a:schemeClr val="accent1"/>
                </a:solidFill>
                <a:latin typeface="+mj-lt"/>
              </a:rPr>
              <a:t/>
            </a:r>
            <a:br>
              <a:rPr lang="en-US" sz="4000" i="1" dirty="0">
                <a:solidFill>
                  <a:schemeClr val="accent1"/>
                </a:solidFill>
                <a:latin typeface="+mj-lt"/>
              </a:rPr>
            </a:br>
            <a:r>
              <a:rPr lang="en-US" sz="2000" dirty="0">
                <a:solidFill>
                  <a:schemeClr val="accent1"/>
                </a:solidFill>
                <a:latin typeface="+mj-lt"/>
              </a:rPr>
              <a:t>with projections to </a:t>
            </a:r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2050			Narrative Figures</a:t>
            </a:r>
            <a:endParaRPr lang="en-US" sz="2000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51358" y="1240390"/>
            <a:ext cx="693345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653802" y="4369353"/>
            <a:ext cx="2433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October 6, </a:t>
            </a:r>
            <a:r>
              <a:rPr lang="en-US" sz="1600" dirty="0"/>
              <a:t>2021</a:t>
            </a:r>
          </a:p>
          <a:p>
            <a:pPr algn="r"/>
            <a:r>
              <a:rPr lang="en-US" sz="1600" dirty="0" smtClean="0"/>
              <a:t>www.eia.gov/ieo</a:t>
            </a:r>
            <a:endParaRPr lang="en-US" sz="16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22" y="4513799"/>
            <a:ext cx="2157609" cy="44032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222347" y="4646351"/>
            <a:ext cx="26375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#IEO2021</a:t>
            </a:r>
            <a:endParaRPr lang="en-US" sz="1400" dirty="0">
              <a:solidFill>
                <a:schemeClr val="accent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051358" y="4286541"/>
            <a:ext cx="693345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148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BldgsDiff2019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783844427"/>
              </p:ext>
            </p:extLst>
          </p:nvPr>
        </p:nvGraphicFramePr>
        <p:xfrm>
          <a:off x="685800" y="1292225"/>
          <a:ext cx="7962502" cy="3104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4739640" cy="350851"/>
          </a:xfrm>
        </p:spPr>
        <p:txBody>
          <a:bodyPr/>
          <a:lstStyle/>
          <a:p>
            <a:r>
              <a:rPr lang="en-US" b="1" dirty="0"/>
              <a:t>Change in buildings energy use by sector and region</a:t>
            </a:r>
          </a:p>
          <a:p>
            <a:r>
              <a:rPr lang="en-US" sz="1100" dirty="0" smtClean="0"/>
              <a:t>quadrillion </a:t>
            </a:r>
            <a:r>
              <a:rPr lang="en-US" sz="1100" dirty="0"/>
              <a:t>British thermal units (difference from 2019 </a:t>
            </a:r>
            <a:r>
              <a:rPr lang="en-US" sz="1100" dirty="0" smtClean="0"/>
              <a:t>values</a:t>
            </a:r>
            <a:r>
              <a:rPr lang="en-US" sz="1100" dirty="0"/>
              <a:t>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8493"/>
            <a:ext cx="8001000" cy="515356"/>
          </a:xfrm>
        </p:spPr>
        <p:txBody>
          <a:bodyPr/>
          <a:lstStyle/>
          <a:p>
            <a:r>
              <a:rPr lang="en-US" sz="2400" dirty="0" smtClean="0"/>
              <a:t>Figure 7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1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44" y="833312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94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686118" y="847193"/>
            <a:ext cx="3931920" cy="350851"/>
          </a:xfrm>
        </p:spPr>
        <p:txBody>
          <a:bodyPr/>
          <a:lstStyle/>
          <a:p>
            <a:r>
              <a:rPr lang="en-US" b="1" dirty="0"/>
              <a:t>Gross output by sector, world</a:t>
            </a:r>
          </a:p>
          <a:p>
            <a:r>
              <a:rPr lang="en-US" sz="1100" dirty="0"/>
              <a:t>trillion 2015 dollars, purchasing </a:t>
            </a:r>
            <a:endParaRPr lang="en-US" sz="1100" dirty="0" smtClean="0"/>
          </a:p>
          <a:p>
            <a:r>
              <a:rPr lang="en-US" sz="1100" dirty="0" smtClean="0"/>
              <a:t>power </a:t>
            </a:r>
            <a:r>
              <a:rPr lang="en-US" sz="1100" dirty="0"/>
              <a:t>parity (PPP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859388" y="847193"/>
            <a:ext cx="4023360" cy="350851"/>
          </a:xfrm>
        </p:spPr>
        <p:txBody>
          <a:bodyPr lIns="0"/>
          <a:lstStyle/>
          <a:p>
            <a:pPr marL="0" indent="3175"/>
            <a:r>
              <a:rPr lang="en-US" b="1" dirty="0"/>
              <a:t>Share of energy-intensive manufacturing </a:t>
            </a:r>
            <a:endParaRPr lang="en-US" b="1" dirty="0" smtClean="0"/>
          </a:p>
          <a:p>
            <a:pPr marL="0" indent="3175"/>
            <a:r>
              <a:rPr lang="en-US" b="1" dirty="0" smtClean="0"/>
              <a:t>gross output </a:t>
            </a:r>
            <a:r>
              <a:rPr lang="en-US" b="1" dirty="0"/>
              <a:t>by region </a:t>
            </a:r>
            <a:endParaRPr lang="en-US" dirty="0"/>
          </a:p>
          <a:p>
            <a:r>
              <a:rPr lang="en-US" sz="1100" dirty="0" smtClean="0"/>
              <a:t>percentage</a:t>
            </a:r>
            <a:endParaRPr lang="en-US" sz="11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443132"/>
          </a:xfrm>
        </p:spPr>
        <p:txBody>
          <a:bodyPr/>
          <a:lstStyle/>
          <a:p>
            <a:r>
              <a:rPr lang="en-US" sz="2400" dirty="0" smtClean="0"/>
              <a:t>Figure 8</a:t>
            </a:r>
            <a:endParaRPr lang="en-US" sz="24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5" name="TextBox 28"/>
          <p:cNvSpPr txBox="1"/>
          <p:nvPr/>
        </p:nvSpPr>
        <p:spPr>
          <a:xfrm flipH="1">
            <a:off x="3283909" y="1781256"/>
            <a:ext cx="1558643" cy="27404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sz="1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bg1">
                    <a:lumMod val="75000"/>
                  </a:schemeClr>
                </a:solidFill>
              </a:rPr>
              <a:t>services </a:t>
            </a:r>
          </a:p>
          <a:p>
            <a:r>
              <a:rPr lang="en-US" sz="1200" b="1" dirty="0" smtClean="0">
                <a:solidFill>
                  <a:schemeClr val="bg1">
                    <a:lumMod val="75000"/>
                  </a:schemeClr>
                </a:solidFill>
              </a:rPr>
              <a:t>(non-industrial </a:t>
            </a:r>
          </a:p>
          <a:p>
            <a:r>
              <a:rPr lang="en-US" sz="1200" b="1" dirty="0" smtClean="0">
                <a:solidFill>
                  <a:schemeClr val="bg1">
                    <a:lumMod val="75000"/>
                  </a:schemeClr>
                </a:solidFill>
              </a:rPr>
              <a:t>sector)</a:t>
            </a:r>
          </a:p>
          <a:p>
            <a:endParaRPr lang="en-US" sz="12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energy intensive</a:t>
            </a:r>
          </a:p>
          <a:p>
            <a:r>
              <a:rPr lang="en-US" sz="1200" b="1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manufacturing</a:t>
            </a:r>
            <a:endParaRPr lang="en-US" sz="1200" b="1" baseline="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eaLnBrk="1" fontAlgn="auto" latinLnBrk="0" hangingPunct="1"/>
            <a:r>
              <a:rPr lang="en-US" sz="1200" b="1" dirty="0" smtClean="0">
                <a:solidFill>
                  <a:schemeClr val="accent3"/>
                </a:solidFill>
              </a:rPr>
              <a:t>n</a:t>
            </a:r>
            <a:r>
              <a:rPr lang="en-US" sz="1200" b="1" dirty="0" smtClean="0">
                <a:solidFill>
                  <a:schemeClr val="accent3"/>
                </a:solidFill>
                <a:effectLst/>
              </a:rPr>
              <a:t>on-energy-</a:t>
            </a:r>
            <a:endParaRPr lang="en-US" sz="1200" dirty="0">
              <a:solidFill>
                <a:schemeClr val="accent3"/>
              </a:solidFill>
              <a:effectLst/>
            </a:endParaRPr>
          </a:p>
          <a:p>
            <a:pPr eaLnBrk="1" fontAlgn="auto" latinLnBrk="0" hangingPunct="1"/>
            <a:r>
              <a:rPr lang="en-US" sz="1200" b="1" dirty="0" smtClean="0">
                <a:solidFill>
                  <a:schemeClr val="accent3"/>
                </a:solidFill>
                <a:effectLst/>
              </a:rPr>
              <a:t>intensive</a:t>
            </a:r>
            <a:br>
              <a:rPr lang="en-US" sz="1200" b="1" dirty="0" smtClean="0">
                <a:solidFill>
                  <a:schemeClr val="accent3"/>
                </a:solidFill>
                <a:effectLst/>
              </a:rPr>
            </a:br>
            <a:r>
              <a:rPr lang="en-US" sz="1200" b="1" dirty="0" smtClean="0">
                <a:solidFill>
                  <a:schemeClr val="accent3"/>
                </a:solidFill>
                <a:effectLst/>
              </a:rPr>
              <a:t>manufacturing</a:t>
            </a:r>
            <a:endParaRPr lang="en-US" sz="1200" dirty="0">
              <a:solidFill>
                <a:schemeClr val="accent3"/>
              </a:solidFill>
              <a:effectLst/>
            </a:endParaRPr>
          </a:p>
          <a:p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</a:rPr>
              <a:t>non-manufacturing</a:t>
            </a:r>
          </a:p>
          <a:p>
            <a:endParaRPr lang="en-US" sz="1200" b="1" baseline="0" dirty="0">
              <a:solidFill>
                <a:schemeClr val="accent1"/>
              </a:solidFill>
            </a:endParaRPr>
          </a:p>
        </p:txBody>
      </p:sp>
      <p:graphicFrame>
        <p:nvGraphicFramePr>
          <p:cNvPr id="17" name="energyintbyregion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04173576"/>
              </p:ext>
            </p:extLst>
          </p:nvPr>
        </p:nvGraphicFramePr>
        <p:xfrm>
          <a:off x="4860023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"/>
          <p:cNvSpPr txBox="1"/>
          <p:nvPr/>
        </p:nvSpPr>
        <p:spPr>
          <a:xfrm>
            <a:off x="5707310" y="1109687"/>
            <a:ext cx="2056086" cy="390632"/>
          </a:xfrm>
          <a:prstGeom prst="rect">
            <a:avLst/>
          </a:prstGeom>
        </p:spPr>
        <p:txBody>
          <a:bodyPr wrap="none" l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          projections</a:t>
            </a:r>
            <a:endParaRPr lang="en-US" sz="1200" dirty="0"/>
          </a:p>
        </p:txBody>
      </p:sp>
      <p:pic>
        <p:nvPicPr>
          <p:cNvPr id="19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551" y="614023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Chart 21b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283595472"/>
              </p:ext>
            </p:extLst>
          </p:nvPr>
        </p:nvGraphicFramePr>
        <p:xfrm>
          <a:off x="685800" y="1266306"/>
          <a:ext cx="3883252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6579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CINO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986655096"/>
              </p:ext>
            </p:extLst>
          </p:nvPr>
        </p:nvGraphicFramePr>
        <p:xfrm>
          <a:off x="4617721" y="1197569"/>
          <a:ext cx="3394166" cy="3213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ECI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901269"/>
              </p:ext>
            </p:extLst>
          </p:nvPr>
        </p:nvGraphicFramePr>
        <p:xfrm>
          <a:off x="550460" y="1197569"/>
          <a:ext cx="3428610" cy="318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19"/>
            <a:ext cx="3613638" cy="484632"/>
          </a:xfrm>
        </p:spPr>
        <p:txBody>
          <a:bodyPr lIns="0" rIns="91440"/>
          <a:lstStyle/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Energy consumption by industry, OECD</a:t>
            </a:r>
            <a:endParaRPr lang="en-US" b="1" dirty="0"/>
          </a:p>
          <a:p>
            <a:r>
              <a:rPr lang="en-US" sz="1100" dirty="0"/>
              <a:t>quadrillion British thermal units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663440" y="894519"/>
            <a:ext cx="3439888" cy="484632"/>
          </a:xfrm>
        </p:spPr>
        <p:txBody>
          <a:bodyPr lIns="0" rIns="91440"/>
          <a:lstStyle/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Energy consumption by industry, non-OECD</a:t>
            </a:r>
            <a:endParaRPr lang="en-US" b="1" dirty="0"/>
          </a:p>
          <a:p>
            <a:r>
              <a:rPr lang="en-US" sz="1100" dirty="0"/>
              <a:t>quadrillion British thermal units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Figure 9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82036" y="1705607"/>
            <a:ext cx="12963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energy-intensive </a:t>
            </a:r>
            <a:endParaRPr 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</a:p>
          <a:p>
            <a:endParaRPr lang="en-US" sz="1200" b="1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non-energy- </a:t>
            </a:r>
            <a:endPara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</a:t>
            </a:r>
            <a:br>
              <a:rPr lang="en-US" sz="1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manufacturing</a:t>
            </a:r>
          </a:p>
          <a:p>
            <a:endParaRPr lang="en-US" sz="6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non-manufacturing</a:t>
            </a:r>
            <a:endParaRPr lang="en-US" sz="12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/>
          </a:p>
        </p:txBody>
      </p:sp>
      <p:pic>
        <p:nvPicPr>
          <p:cNvPr id="14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048" y="962304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32132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s8sh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866954775"/>
              </p:ext>
            </p:extLst>
          </p:nvPr>
        </p:nvGraphicFramePr>
        <p:xfrm>
          <a:off x="685800" y="1292225"/>
          <a:ext cx="25987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685800" y="806403"/>
            <a:ext cx="2599266" cy="608475"/>
          </a:xfrm>
        </p:spPr>
        <p:txBody>
          <a:bodyPr/>
          <a:lstStyle/>
          <a:p>
            <a:r>
              <a:rPr lang="en-US" b="1" dirty="0"/>
              <a:t>World energy consumption</a:t>
            </a:r>
          </a:p>
          <a:p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426223" y="806403"/>
            <a:ext cx="2599267" cy="596696"/>
          </a:xfrm>
        </p:spPr>
        <p:txBody>
          <a:bodyPr lIns="0" tIns="0" bIns="0" anchor="b" anchorCtr="0"/>
          <a:lstStyle/>
          <a:p>
            <a:pPr algn="l"/>
            <a:r>
              <a:rPr lang="en-US" b="1" dirty="0"/>
              <a:t>World </a:t>
            </a:r>
            <a:r>
              <a:rPr lang="en-US" b="1" dirty="0" smtClean="0"/>
              <a:t>population</a:t>
            </a:r>
            <a:endParaRPr lang="en-US" b="1" dirty="0"/>
          </a:p>
          <a:p>
            <a:pPr algn="l"/>
            <a:r>
              <a:rPr lang="en-US" sz="1100" dirty="0"/>
              <a:t>billion people</a:t>
            </a:r>
          </a:p>
          <a:p>
            <a:pPr algn="l"/>
            <a:endParaRPr lang="en-US" b="1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Figure 10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5945673" y="806403"/>
            <a:ext cx="2599267" cy="557185"/>
          </a:xfrm>
        </p:spPr>
        <p:txBody>
          <a:bodyPr/>
          <a:lstStyle/>
          <a:p>
            <a:pPr lvl="0" algn="l"/>
            <a:r>
              <a:rPr lang="en-US" b="1" dirty="0" smtClean="0"/>
              <a:t>World GDP</a:t>
            </a:r>
          </a:p>
          <a:p>
            <a:pPr marL="0" lvl="0" indent="0" algn="l"/>
            <a:r>
              <a:rPr lang="en-US" sz="1100" dirty="0" smtClean="0"/>
              <a:t>trillion </a:t>
            </a:r>
            <a:r>
              <a:rPr lang="en-US" sz="1100" dirty="0"/>
              <a:t>2015 dollars, </a:t>
            </a:r>
            <a:endParaRPr lang="en-US" sz="1100" dirty="0" smtClean="0"/>
          </a:p>
          <a:p>
            <a:pPr marL="0" lvl="0" indent="0" algn="l"/>
            <a:r>
              <a:rPr lang="en-US" sz="1100" dirty="0" smtClean="0"/>
              <a:t>purchasing </a:t>
            </a:r>
            <a:r>
              <a:rPr lang="en-US" sz="1100" dirty="0"/>
              <a:t>power parity (PPP)</a:t>
            </a:r>
          </a:p>
        </p:txBody>
      </p:sp>
      <p:graphicFrame>
        <p:nvGraphicFramePr>
          <p:cNvPr id="13" name="HMLMGDPChart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3093807195"/>
              </p:ext>
            </p:extLst>
          </p:nvPr>
        </p:nvGraphicFramePr>
        <p:xfrm>
          <a:off x="5984700" y="1292225"/>
          <a:ext cx="259873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s26sh3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1714811029"/>
              </p:ext>
            </p:extLst>
          </p:nvPr>
        </p:nvGraphicFramePr>
        <p:xfrm>
          <a:off x="3363650" y="1292225"/>
          <a:ext cx="2622813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35064" y="1392165"/>
            <a:ext cx="831850" cy="280076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endParaRPr lang="en-US" sz="1200" b="1" dirty="0" smtClean="0">
              <a:solidFill>
                <a:schemeClr val="accent5"/>
              </a:solidFill>
            </a:endParaRP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600" b="1" dirty="0" smtClean="0">
              <a:solidFill>
                <a:schemeClr val="accent5"/>
              </a:solidFill>
            </a:endParaRPr>
          </a:p>
          <a:p>
            <a:r>
              <a:rPr lang="en-US" sz="1200" b="1" dirty="0" smtClean="0">
                <a:solidFill>
                  <a:schemeClr val="accent5"/>
                </a:solidFill>
              </a:rPr>
              <a:t>non-OECD</a:t>
            </a: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800" b="1" dirty="0" smtClean="0">
              <a:solidFill>
                <a:schemeClr val="accent5"/>
              </a:solidFill>
            </a:endParaRPr>
          </a:p>
          <a:p>
            <a:endParaRPr lang="en-US" sz="800" b="1" dirty="0">
              <a:solidFill>
                <a:schemeClr val="accent5"/>
              </a:solidFill>
            </a:endParaRPr>
          </a:p>
          <a:p>
            <a:endParaRPr lang="en-US" sz="800" b="1" dirty="0" smtClean="0">
              <a:solidFill>
                <a:schemeClr val="accent5"/>
              </a:solidFill>
            </a:endParaRPr>
          </a:p>
          <a:p>
            <a:endParaRPr lang="en-US" sz="800" b="1" dirty="0">
              <a:solidFill>
                <a:schemeClr val="accent5"/>
              </a:solidFill>
            </a:endParaRPr>
          </a:p>
          <a:p>
            <a:endParaRPr lang="en-US" sz="800" b="1" dirty="0">
              <a:solidFill>
                <a:schemeClr val="accent5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OECD</a:t>
            </a:r>
            <a:endParaRPr lang="en-US" sz="1200" b="1" dirty="0">
              <a:solidFill>
                <a:schemeClr val="tx2"/>
              </a:solidFill>
            </a:endParaRPr>
          </a:p>
          <a:p>
            <a:endParaRPr lang="en-US" sz="1200" b="1" dirty="0">
              <a:solidFill>
                <a:schemeClr val="accent5"/>
              </a:solidFill>
            </a:endParaRPr>
          </a:p>
        </p:txBody>
      </p:sp>
      <p:pic>
        <p:nvPicPr>
          <p:cNvPr id="17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241" y="663020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60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X01a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1650878483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527884" cy="4114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Household income per capita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t</a:t>
            </a:r>
            <a:r>
              <a:rPr lang="en-US" sz="1100" dirty="0" smtClean="0"/>
              <a:t>housand 2015 dollars per person, purchasing power parity (PPP)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424402"/>
          </a:xfrm>
        </p:spPr>
        <p:txBody>
          <a:bodyPr/>
          <a:lstStyle/>
          <a:p>
            <a:r>
              <a:rPr lang="en-US" sz="2400" dirty="0" smtClean="0"/>
              <a:t>Figure 11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sp>
        <p:nvSpPr>
          <p:cNvPr id="4" name="TextBox 3"/>
          <p:cNvSpPr txBox="1"/>
          <p:nvPr/>
        </p:nvSpPr>
        <p:spPr>
          <a:xfrm>
            <a:off x="7384868" y="1419195"/>
            <a:ext cx="17591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</a:rPr>
              <a:t>OECD Americas</a:t>
            </a:r>
          </a:p>
          <a:p>
            <a:endParaRPr lang="en-US" sz="1600" b="1" dirty="0">
              <a:solidFill>
                <a:schemeClr val="tx2"/>
              </a:solidFill>
            </a:endParaRPr>
          </a:p>
          <a:p>
            <a:r>
              <a:rPr lang="en-US" sz="1200" b="1" dirty="0">
                <a:solidFill>
                  <a:schemeClr val="tx2"/>
                </a:solidFill>
              </a:rPr>
              <a:t>OECD </a:t>
            </a:r>
            <a:r>
              <a:rPr lang="en-US" sz="1200" b="1" dirty="0" smtClean="0">
                <a:solidFill>
                  <a:schemeClr val="tx2"/>
                </a:solidFill>
              </a:rPr>
              <a:t>average</a:t>
            </a:r>
            <a:endParaRPr lang="en-US" sz="1200" b="1" dirty="0">
              <a:solidFill>
                <a:schemeClr val="tx2"/>
              </a:solidFill>
            </a:endParaRPr>
          </a:p>
          <a:p>
            <a:endParaRPr lang="en-US" sz="1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OECD Europe</a:t>
            </a:r>
          </a:p>
          <a:p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OECD Asia</a:t>
            </a:r>
          </a:p>
          <a:p>
            <a:endParaRPr lang="en-US" sz="600" b="1" dirty="0" smtClean="0">
              <a:solidFill>
                <a:schemeClr val="accent3"/>
              </a:solidFill>
            </a:endParaRPr>
          </a:p>
          <a:p>
            <a:r>
              <a:rPr lang="en-US" sz="1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non-OECD </a:t>
            </a:r>
            <a:r>
              <a:rPr lang="en-US" sz="1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Europe</a:t>
            </a:r>
          </a:p>
          <a:p>
            <a:r>
              <a:rPr lang="en-US" sz="12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non-OECD </a:t>
            </a:r>
            <a:r>
              <a:rPr lang="en-US" sz="12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Asia</a:t>
            </a:r>
          </a:p>
          <a:p>
            <a:endParaRPr lang="en-US" sz="1000" b="1" dirty="0" smtClean="0">
              <a:solidFill>
                <a:schemeClr val="accent5"/>
              </a:solidFill>
            </a:endParaRPr>
          </a:p>
          <a:p>
            <a:r>
              <a:rPr lang="en-US" sz="1200" b="1" dirty="0" smtClean="0">
                <a:solidFill>
                  <a:schemeClr val="accent5"/>
                </a:solidFill>
              </a:rPr>
              <a:t>non-OECD average</a:t>
            </a:r>
            <a:endParaRPr lang="en-US" sz="1200" b="1" dirty="0">
              <a:solidFill>
                <a:schemeClr val="accent5"/>
              </a:solidFill>
            </a:endParaRPr>
          </a:p>
          <a:p>
            <a:endParaRPr lang="en-US" sz="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6"/>
                </a:solidFill>
              </a:rPr>
              <a:t>non-OECD </a:t>
            </a:r>
            <a:r>
              <a:rPr lang="en-US" sz="1200" b="1" dirty="0">
                <a:solidFill>
                  <a:schemeClr val="accent6"/>
                </a:solidFill>
              </a:rPr>
              <a:t>Americas</a:t>
            </a:r>
          </a:p>
          <a:p>
            <a:r>
              <a:rPr lang="en-US" sz="1200" b="1" dirty="0">
                <a:solidFill>
                  <a:schemeClr val="accent2"/>
                </a:solidFill>
              </a:rPr>
              <a:t>Middle East</a:t>
            </a:r>
          </a:p>
          <a:p>
            <a:r>
              <a:rPr lang="en-US" sz="1200" b="1" dirty="0">
                <a:solidFill>
                  <a:schemeClr val="accent4"/>
                </a:solidFill>
              </a:rPr>
              <a:t>Africa</a:t>
            </a:r>
          </a:p>
        </p:txBody>
      </p:sp>
      <p:pic>
        <p:nvPicPr>
          <p:cNvPr id="12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551" y="834887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27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dexedIndIntens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606748777"/>
              </p:ext>
            </p:extLst>
          </p:nvPr>
        </p:nvGraphicFramePr>
        <p:xfrm>
          <a:off x="651804" y="1330860"/>
          <a:ext cx="8304628" cy="2982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Regional industrial energy intensity</a:t>
            </a:r>
            <a:endParaRPr lang="en-US" b="1" dirty="0"/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index, 2020 = 1.0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622234"/>
          </a:xfrm>
        </p:spPr>
        <p:txBody>
          <a:bodyPr/>
          <a:lstStyle/>
          <a:p>
            <a:r>
              <a:rPr lang="en-US" sz="2400" dirty="0" smtClean="0"/>
              <a:t>Figure 12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0" dirty="0"/>
              <a:t>Source:  U.S. Energy Information Administration, </a:t>
            </a:r>
            <a:r>
              <a:rPr lang="en-US" dirty="0"/>
              <a:t>International Energy Outlook 2021 </a:t>
            </a:r>
            <a:r>
              <a:rPr lang="en-US" i="0" dirty="0"/>
              <a:t>(IEO2021) Reference case</a:t>
            </a:r>
          </a:p>
          <a:p>
            <a:r>
              <a:rPr lang="en-US" i="0" dirty="0" smtClean="0"/>
              <a:t>Note:  Maximum and minimum refer to the highest </a:t>
            </a:r>
            <a:r>
              <a:rPr lang="en-US" i="0" dirty="0"/>
              <a:t>or lowest </a:t>
            </a:r>
            <a:r>
              <a:rPr lang="en-US" i="0" dirty="0" smtClean="0"/>
              <a:t>IEO2021 </a:t>
            </a:r>
            <a:r>
              <a:rPr lang="en-US" i="0" dirty="0"/>
              <a:t>region within or outside the </a:t>
            </a:r>
            <a:r>
              <a:rPr lang="en-US" i="0" dirty="0" smtClean="0"/>
              <a:t>OECD.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2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306" y="811797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9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ecdindustrial"/>
          <p:cNvGraphicFramePr>
            <a:graphicFrameLocks noGrp="1"/>
          </p:cNvGraphicFramePr>
          <p:nvPr>
            <p:ph sz="quarter" idx="12"/>
            <p:extLst/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nonoecdindustrial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69813752"/>
              </p:ext>
            </p:extLst>
          </p:nvPr>
        </p:nvGraphicFramePr>
        <p:xfrm>
          <a:off x="4664075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685800" y="894519"/>
            <a:ext cx="3840480" cy="484632"/>
          </a:xfrm>
        </p:spPr>
        <p:txBody>
          <a:bodyPr rIns="91440"/>
          <a:lstStyle/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Industrial sector energy consumption by </a:t>
            </a:r>
            <a:r>
              <a:rPr lang="en-US" b="1" dirty="0" smtClean="0"/>
              <a:t>fuel, OECD</a:t>
            </a:r>
            <a:endParaRPr lang="en-US" b="1" dirty="0"/>
          </a:p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663440" y="894519"/>
            <a:ext cx="3840480" cy="484632"/>
          </a:xfrm>
        </p:spPr>
        <p:txBody>
          <a:bodyPr lIns="0" rIns="91440"/>
          <a:lstStyle/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Industrial sector energy consumption by </a:t>
            </a:r>
            <a:r>
              <a:rPr lang="en-US" b="1" dirty="0" smtClean="0"/>
              <a:t>fuel, </a:t>
            </a:r>
          </a:p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non-OECD</a:t>
            </a:r>
            <a:endParaRPr lang="en-US" b="1" dirty="0"/>
          </a:p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25416"/>
          </a:xfrm>
        </p:spPr>
        <p:txBody>
          <a:bodyPr/>
          <a:lstStyle/>
          <a:p>
            <a:r>
              <a:rPr lang="en-US" sz="2400" dirty="0" smtClean="0"/>
              <a:t>Figure 13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TextBox 1"/>
          <p:cNvSpPr txBox="1"/>
          <p:nvPr/>
        </p:nvSpPr>
        <p:spPr>
          <a:xfrm>
            <a:off x="1382237" y="1479614"/>
            <a:ext cx="1451278" cy="186977"/>
          </a:xfrm>
          <a:prstGeom prst="rect">
            <a:avLst/>
          </a:prstGeom>
        </p:spPr>
        <p:txBody>
          <a:bodyPr wrap="none" l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h</a:t>
            </a:r>
            <a:r>
              <a:rPr lang="en-US" sz="1200" dirty="0" smtClean="0"/>
              <a:t>istory    projections</a:t>
            </a:r>
            <a:endParaRPr lang="en-US" sz="1200" dirty="0"/>
          </a:p>
        </p:txBody>
      </p:sp>
      <p:sp>
        <p:nvSpPr>
          <p:cNvPr id="11" name="TextBox 1"/>
          <p:cNvSpPr txBox="1"/>
          <p:nvPr/>
        </p:nvSpPr>
        <p:spPr>
          <a:xfrm>
            <a:off x="8016257" y="1753973"/>
            <a:ext cx="824133" cy="21951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enewables</a:t>
            </a:r>
            <a:endParaRPr lang="en-US" sz="1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atural </a:t>
            </a:r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</a:p>
          <a:p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lectricity</a:t>
            </a:r>
            <a:endParaRPr lang="en-US" sz="1200" b="1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 fuels</a:t>
            </a:r>
            <a:endParaRPr lang="en-US" sz="1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oal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99322" y="1475273"/>
            <a:ext cx="2077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 projections</a:t>
            </a:r>
            <a:endParaRPr lang="en-US" sz="1200" dirty="0"/>
          </a:p>
        </p:txBody>
      </p:sp>
      <p:pic>
        <p:nvPicPr>
          <p:cNvPr id="14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551" y="870808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8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Ptravel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191692888"/>
              </p:ext>
            </p:extLst>
          </p:nvPr>
        </p:nvGraphicFramePr>
        <p:xfrm>
          <a:off x="685800" y="1032669"/>
          <a:ext cx="2386584" cy="3425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3071"/>
            <a:ext cx="8001000" cy="576400"/>
          </a:xfrm>
        </p:spPr>
        <p:txBody>
          <a:bodyPr/>
          <a:lstStyle/>
          <a:p>
            <a:r>
              <a:rPr lang="en-US" sz="2400" dirty="0" smtClean="0"/>
              <a:t>Figure 14</a:t>
            </a:r>
            <a:endParaRPr lang="en-US" sz="24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13" name="PEnergyInt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885240251"/>
              </p:ext>
            </p:extLst>
          </p:nvPr>
        </p:nvGraphicFramePr>
        <p:xfrm>
          <a:off x="5863380" y="1023144"/>
          <a:ext cx="2475384" cy="346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PtravelEN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1078898"/>
              </p:ext>
            </p:extLst>
          </p:nvPr>
        </p:nvGraphicFramePr>
        <p:xfrm>
          <a:off x="3281253" y="1033463"/>
          <a:ext cx="248961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/>
          <p:cNvSpPr txBox="1"/>
          <p:nvPr/>
        </p:nvSpPr>
        <p:spPr bwMode="auto">
          <a:xfrm>
            <a:off x="2027043" y="2521488"/>
            <a:ext cx="837269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chemeClr val="accent5"/>
                </a:solidFill>
                <a:ea typeface="Times New Roman" charset="0"/>
                <a:cs typeface="Times New Roman" charset="0"/>
              </a:rPr>
              <a:t>non-OECD</a:t>
            </a:r>
          </a:p>
          <a:p>
            <a:pPr eaLnBrk="0" hangingPunct="0"/>
            <a:endPara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sz="1200" b="1" dirty="0" smtClean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endParaRPr lang="en-US" b="1" dirty="0">
              <a:solidFill>
                <a:schemeClr val="accent5"/>
              </a:solidFill>
              <a:ea typeface="Times New Roman" charset="0"/>
              <a:cs typeface="Times New Roman" charset="0"/>
            </a:endParaRPr>
          </a:p>
          <a:p>
            <a:pPr eaLnBrk="0" hangingPunct="0"/>
            <a:r>
              <a:rPr lang="en-US" sz="1200" b="1" dirty="0">
                <a:solidFill>
                  <a:schemeClr val="tx2"/>
                </a:solidFill>
                <a:ea typeface="Times New Roman" charset="0"/>
                <a:cs typeface="Times New Roman" charset="0"/>
              </a:rPr>
              <a:t>OECD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894005" y="1573075"/>
            <a:ext cx="1508119" cy="2953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projections</a:t>
            </a:r>
            <a:endParaRPr lang="en-US" sz="1200" dirty="0"/>
          </a:p>
        </p:txBody>
      </p:sp>
      <p:sp>
        <p:nvSpPr>
          <p:cNvPr id="18" name="TextBox 1"/>
          <p:cNvSpPr txBox="1"/>
          <p:nvPr/>
        </p:nvSpPr>
        <p:spPr>
          <a:xfrm>
            <a:off x="3513518" y="1581503"/>
            <a:ext cx="1583907" cy="27851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h</a:t>
            </a:r>
            <a:r>
              <a:rPr lang="en-US" sz="1200" dirty="0" smtClean="0"/>
              <a:t>istory  projections</a:t>
            </a:r>
            <a:endParaRPr lang="en-US" sz="1200" dirty="0"/>
          </a:p>
        </p:txBody>
      </p:sp>
      <p:sp>
        <p:nvSpPr>
          <p:cNvPr id="2" name="Rectangle 1"/>
          <p:cNvSpPr/>
          <p:nvPr/>
        </p:nvSpPr>
        <p:spPr>
          <a:xfrm>
            <a:off x="621792" y="955984"/>
            <a:ext cx="2178844" cy="40011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Passenger travel demand</a:t>
            </a:r>
          </a:p>
          <a:p>
            <a:pPr>
              <a:defRPr sz="1862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/>
              <a:t>trillion passenger-miles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193256" y="955984"/>
            <a:ext cx="4572000" cy="400110"/>
          </a:xfrm>
          <a:prstGeom prst="rect">
            <a:avLst/>
          </a:prstGeom>
        </p:spPr>
        <p:txBody>
          <a:bodyPr tIns="0">
            <a:spAutoFit/>
          </a:bodyPr>
          <a:lstStyle/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Passenger travel energy use</a:t>
            </a:r>
          </a:p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quadrillion British thermal units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856825" y="955984"/>
            <a:ext cx="2678906" cy="569387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Passenger travel energy intensity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 sz="1862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quadrillion British thermal units per </a:t>
            </a:r>
            <a:r>
              <a:rPr 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passenger-mile</a:t>
            </a:r>
            <a:endParaRPr lang="en-US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785" y="953159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09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Non OECDTravelDemandMod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5948439"/>
              </p:ext>
            </p:extLst>
          </p:nvPr>
        </p:nvGraphicFramePr>
        <p:xfrm>
          <a:off x="4663440" y="1245371"/>
          <a:ext cx="3325528" cy="315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ECDTravelDemandMode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828140167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 smtClean="0"/>
              <a:t>Passenger travel demand by mode, OECD</a:t>
            </a:r>
          </a:p>
          <a:p>
            <a:r>
              <a:rPr lang="en-US" sz="1100" dirty="0"/>
              <a:t>t</a:t>
            </a:r>
            <a:r>
              <a:rPr lang="en-US" sz="1100" dirty="0" smtClean="0"/>
              <a:t>rillion passenger-miles</a:t>
            </a:r>
            <a:endParaRPr lang="en-US" sz="1100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/>
          </p:nvPr>
        </p:nvSpPr>
        <p:spPr/>
        <p:txBody>
          <a:bodyPr lIns="0"/>
          <a:lstStyle/>
          <a:p>
            <a:r>
              <a:rPr lang="en-US" b="1" dirty="0"/>
              <a:t>Passenger travel demand by mode, </a:t>
            </a:r>
            <a:r>
              <a:rPr lang="en-US" b="1" dirty="0" smtClean="0"/>
              <a:t>non-OECD</a:t>
            </a:r>
            <a:endParaRPr lang="en-US" b="1" dirty="0"/>
          </a:p>
          <a:p>
            <a:r>
              <a:rPr lang="en-US" sz="1100" dirty="0"/>
              <a:t>trillion </a:t>
            </a:r>
            <a:r>
              <a:rPr lang="en-US" sz="1100" dirty="0" smtClean="0"/>
              <a:t>passenger-miles</a:t>
            </a:r>
            <a:endParaRPr lang="en-US" sz="1100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399836"/>
          </a:xfrm>
        </p:spPr>
        <p:txBody>
          <a:bodyPr/>
          <a:lstStyle/>
          <a:p>
            <a:r>
              <a:rPr lang="en-US" sz="2400" dirty="0" smtClean="0"/>
              <a:t>Figure 15</a:t>
            </a:r>
            <a:endParaRPr lang="en-US" sz="2400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38737" y="1476066"/>
            <a:ext cx="119374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r</a:t>
            </a:r>
            <a:r>
              <a:rPr lang="en-US" sz="1200" b="1" dirty="0" smtClean="0">
                <a:solidFill>
                  <a:schemeClr val="accent5"/>
                </a:solidFill>
              </a:rPr>
              <a:t>ail</a:t>
            </a: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light-duty </a:t>
            </a:r>
            <a:r>
              <a:rPr lang="en-US" sz="1200" b="1" dirty="0">
                <a:solidFill>
                  <a:schemeClr val="tx2"/>
                </a:solidFill>
              </a:rPr>
              <a:t>vehicles</a:t>
            </a:r>
          </a:p>
          <a:p>
            <a:endParaRPr lang="en-US" sz="1200" b="1" dirty="0" smtClean="0"/>
          </a:p>
          <a:p>
            <a:endParaRPr lang="en-US" sz="1200" b="1" dirty="0" smtClean="0"/>
          </a:p>
          <a:p>
            <a:endParaRPr lang="en-US" sz="600" b="1" dirty="0" smtClean="0"/>
          </a:p>
          <a:p>
            <a:endParaRPr lang="en-US" sz="1200" b="1" dirty="0" smtClean="0">
              <a:solidFill>
                <a:schemeClr val="accent3"/>
              </a:solidFill>
            </a:endParaRPr>
          </a:p>
          <a:p>
            <a:r>
              <a:rPr lang="en-US" sz="1200" b="1" dirty="0" smtClean="0">
                <a:solidFill>
                  <a:schemeClr val="accent3"/>
                </a:solidFill>
              </a:rPr>
              <a:t>buses</a:t>
            </a:r>
            <a:endParaRPr lang="en-US" sz="1200" b="1" dirty="0" smtClean="0">
              <a:solidFill>
                <a:schemeClr val="accent4"/>
              </a:solidFill>
            </a:endParaRPr>
          </a:p>
          <a:p>
            <a:endParaRPr lang="en-US" sz="600" b="1" dirty="0" smtClean="0">
              <a:solidFill>
                <a:schemeClr val="accent4"/>
              </a:solidFill>
            </a:endParaRPr>
          </a:p>
          <a:p>
            <a:r>
              <a:rPr lang="en-US" sz="1200" b="1" dirty="0" smtClean="0">
                <a:solidFill>
                  <a:schemeClr val="accent4"/>
                </a:solidFill>
              </a:rPr>
              <a:t>air</a:t>
            </a:r>
            <a:endParaRPr lang="en-US" sz="1200" b="1" dirty="0">
              <a:solidFill>
                <a:schemeClr val="accent4"/>
              </a:solidFill>
            </a:endParaRPr>
          </a:p>
          <a:p>
            <a:r>
              <a:rPr lang="en-US" sz="1200" b="1" dirty="0" smtClean="0">
                <a:solidFill>
                  <a:schemeClr val="accent1"/>
                </a:solidFill>
              </a:rPr>
              <a:t>two- or three- wheeled vehicles </a:t>
            </a:r>
            <a:endParaRPr lang="en-US" sz="1200" b="1" dirty="0">
              <a:solidFill>
                <a:schemeClr val="accent1"/>
              </a:solidFill>
            </a:endParaRPr>
          </a:p>
          <a:p>
            <a:endParaRPr lang="en-US" sz="1200" b="1" dirty="0" smtClean="0"/>
          </a:p>
        </p:txBody>
      </p:sp>
      <p:pic>
        <p:nvPicPr>
          <p:cNvPr id="11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887" y="841090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H="1">
            <a:off x="3205028" y="1381371"/>
            <a:ext cx="2196" cy="267216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/>
          <p:cNvSpPr txBox="1"/>
          <p:nvPr/>
        </p:nvSpPr>
        <p:spPr>
          <a:xfrm>
            <a:off x="2665613" y="1336439"/>
            <a:ext cx="1087623" cy="1969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</a:t>
            </a:r>
            <a:r>
              <a:rPr lang="en-US" dirty="0" smtClean="0"/>
              <a:t>istory  projections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908750" y="1373875"/>
            <a:ext cx="0" cy="267334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"/>
          <p:cNvSpPr txBox="1"/>
          <p:nvPr/>
        </p:nvSpPr>
        <p:spPr>
          <a:xfrm>
            <a:off x="6364938" y="1313997"/>
            <a:ext cx="1087623" cy="1969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</a:t>
            </a:r>
            <a:r>
              <a:rPr lang="en-US" dirty="0" smtClean="0"/>
              <a:t>istory 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1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78300"/>
          </a:xfrm>
        </p:spPr>
        <p:txBody>
          <a:bodyPr/>
          <a:lstStyle/>
          <a:p>
            <a:r>
              <a:rPr lang="en-US" sz="2400" dirty="0" smtClean="0"/>
              <a:t>Figure 16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85800" y="981980"/>
            <a:ext cx="3840480" cy="484632"/>
          </a:xfrm>
        </p:spPr>
        <p:txBody>
          <a:bodyPr rIns="91440"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Buildings sector energy consumption by </a:t>
            </a:r>
            <a:r>
              <a:rPr lang="en-US" b="1" dirty="0" smtClean="0"/>
              <a:t>fuel, OECD</a:t>
            </a:r>
            <a:endParaRPr lang="en-US" b="1" dirty="0"/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percentage</a:t>
            </a:r>
            <a:endParaRPr lang="en-US" sz="11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663440" y="981979"/>
            <a:ext cx="3689252" cy="484632"/>
          </a:xfrm>
        </p:spPr>
        <p:txBody>
          <a:bodyPr lIns="0" rIns="91440"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Buildings sector energy consumption by </a:t>
            </a:r>
            <a:r>
              <a:rPr lang="en-US" b="1" dirty="0" smtClean="0"/>
              <a:t>fuel, non-OECD</a:t>
            </a:r>
            <a:endParaRPr lang="en-US" b="1" dirty="0"/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/>
              <a:t>percentage</a:t>
            </a:r>
            <a:endParaRPr lang="en-US" sz="1100" dirty="0"/>
          </a:p>
        </p:txBody>
      </p:sp>
      <p:pic>
        <p:nvPicPr>
          <p:cNvPr id="13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258" y="894146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OECDBuildDelbyFuel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220674202"/>
              </p:ext>
            </p:extLst>
          </p:nvPr>
        </p:nvGraphicFramePr>
        <p:xfrm>
          <a:off x="685799" y="1292225"/>
          <a:ext cx="357595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nonOECDBuildDelbyFuel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71963672"/>
              </p:ext>
            </p:extLst>
          </p:nvPr>
        </p:nvGraphicFramePr>
        <p:xfrm>
          <a:off x="4664074" y="1292225"/>
          <a:ext cx="3566160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062448" y="1453561"/>
            <a:ext cx="10815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/>
                </a:solidFill>
              </a:rPr>
              <a:t>renewables</a:t>
            </a:r>
          </a:p>
          <a:p>
            <a:r>
              <a:rPr lang="en-US" sz="1200" b="1" dirty="0" smtClean="0"/>
              <a:t>coal </a:t>
            </a:r>
          </a:p>
          <a:p>
            <a:r>
              <a:rPr lang="en-US" sz="1200" b="1" dirty="0" smtClean="0">
                <a:solidFill>
                  <a:schemeClr val="accent2"/>
                </a:solidFill>
              </a:rPr>
              <a:t>liquid fuels</a:t>
            </a:r>
          </a:p>
          <a:p>
            <a:endParaRPr lang="en-US" sz="1200" b="1" dirty="0">
              <a:solidFill>
                <a:schemeClr val="accent2"/>
              </a:solidFill>
            </a:endParaRPr>
          </a:p>
          <a:p>
            <a:endParaRPr lang="en-US" sz="600" b="1" dirty="0" smtClean="0">
              <a:solidFill>
                <a:schemeClr val="accent2"/>
              </a:solidFill>
            </a:endParaRPr>
          </a:p>
          <a:p>
            <a:r>
              <a:rPr lang="en-US" sz="1200" b="1" dirty="0" smtClean="0">
                <a:solidFill>
                  <a:schemeClr val="accent1"/>
                </a:solidFill>
              </a:rPr>
              <a:t>natural gas</a:t>
            </a:r>
          </a:p>
          <a:p>
            <a:endParaRPr lang="en-US" sz="1200" b="1" dirty="0" smtClean="0">
              <a:solidFill>
                <a:schemeClr val="accent1"/>
              </a:solidFill>
            </a:endParaRPr>
          </a:p>
          <a:p>
            <a:r>
              <a:rPr lang="en-US" sz="1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commercial electricity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r>
              <a:rPr lang="en-US" sz="1200" b="1" dirty="0" smtClean="0">
                <a:solidFill>
                  <a:schemeClr val="accent4"/>
                </a:solidFill>
              </a:rPr>
              <a:t>residential electricity</a:t>
            </a:r>
            <a:endParaRPr lang="en-US" sz="1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can access chart data by right-clicking the </a:t>
            </a:r>
            <a:r>
              <a:rPr lang="en-US" dirty="0" smtClean="0"/>
              <a:t>chart.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78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s132sh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227428898"/>
              </p:ext>
            </p:extLst>
          </p:nvPr>
        </p:nvGraphicFramePr>
        <p:xfrm>
          <a:off x="685800" y="1292225"/>
          <a:ext cx="25987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685800" y="939641"/>
            <a:ext cx="2599266" cy="350851"/>
          </a:xfrm>
        </p:spPr>
        <p:txBody>
          <a:bodyPr/>
          <a:lstStyle/>
          <a:p>
            <a:pPr marL="0" indent="3175"/>
            <a:r>
              <a:rPr lang="en-US" b="1" dirty="0"/>
              <a:t>Energy-related carbon </a:t>
            </a:r>
            <a:r>
              <a:rPr lang="en-US" b="1" dirty="0" smtClean="0"/>
              <a:t>dioxide (CO</a:t>
            </a:r>
            <a:r>
              <a:rPr lang="en-US" b="1" baseline="-25000" dirty="0" smtClean="0"/>
              <a:t>2</a:t>
            </a:r>
            <a:r>
              <a:rPr lang="en-US" b="1" dirty="0" smtClean="0"/>
              <a:t>) </a:t>
            </a:r>
            <a:r>
              <a:rPr lang="en-US" b="1" dirty="0"/>
              <a:t>emissions</a:t>
            </a:r>
          </a:p>
          <a:p>
            <a:pPr marL="0" indent="3175"/>
            <a:r>
              <a:rPr lang="en-US" sz="1100" dirty="0"/>
              <a:t>billion metric </a:t>
            </a:r>
            <a:r>
              <a:rPr lang="en-US" sz="1100" dirty="0" smtClean="0"/>
              <a:t>tons</a:t>
            </a:r>
            <a:endParaRPr lang="en-US" sz="11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386666" y="939641"/>
            <a:ext cx="2599267" cy="350851"/>
          </a:xfrm>
        </p:spPr>
        <p:txBody>
          <a:bodyPr/>
          <a:lstStyle/>
          <a:p>
            <a:pPr marL="0" indent="0" algn="l"/>
            <a:r>
              <a:rPr lang="en-US" b="1" dirty="0"/>
              <a:t>Carbon intensity</a:t>
            </a:r>
          </a:p>
          <a:p>
            <a:pPr marL="0" indent="0" algn="l"/>
            <a:r>
              <a:rPr lang="en-US" sz="1100" dirty="0"/>
              <a:t>metric tons CO</a:t>
            </a:r>
            <a:r>
              <a:rPr lang="en-US" sz="1100" baseline="-25000" dirty="0"/>
              <a:t>2</a:t>
            </a:r>
            <a:r>
              <a:rPr lang="en-US" sz="1100" dirty="0"/>
              <a:t> per billion British thermal </a:t>
            </a:r>
            <a:r>
              <a:rPr lang="en-US" sz="1100" dirty="0" smtClean="0"/>
              <a:t>units (Btu)</a:t>
            </a:r>
            <a:endParaRPr lang="en-US" sz="11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Figure 17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142123" y="939641"/>
            <a:ext cx="2599267" cy="350851"/>
          </a:xfrm>
        </p:spPr>
        <p:txBody>
          <a:bodyPr/>
          <a:lstStyle/>
          <a:p>
            <a:pPr marL="0" indent="0"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Energy intensity</a:t>
            </a:r>
          </a:p>
          <a:p>
            <a:pPr marL="0" indent="0" algn="l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thousand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Btu per dollar</a:t>
            </a:r>
          </a:p>
          <a:p>
            <a:pPr marL="0" indent="0"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913919" y="1340376"/>
            <a:ext cx="1323473" cy="3769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 projections</a:t>
            </a:r>
            <a:endParaRPr lang="en-US" sz="1200" dirty="0"/>
          </a:p>
        </p:txBody>
      </p:sp>
      <p:graphicFrame>
        <p:nvGraphicFramePr>
          <p:cNvPr id="14" name="s26sh6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1282275389"/>
              </p:ext>
            </p:extLst>
          </p:nvPr>
        </p:nvGraphicFramePr>
        <p:xfrm>
          <a:off x="3386138" y="1292225"/>
          <a:ext cx="26003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s26sh5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4250768364"/>
              </p:ext>
            </p:extLst>
          </p:nvPr>
        </p:nvGraphicFramePr>
        <p:xfrm>
          <a:off x="6088063" y="1292225"/>
          <a:ext cx="259873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7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305" y="596527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8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X02b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699682767"/>
              </p:ext>
            </p:extLst>
          </p:nvPr>
        </p:nvGraphicFramePr>
        <p:xfrm>
          <a:off x="619260" y="1251621"/>
          <a:ext cx="8067540" cy="3137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829254"/>
            <a:ext cx="4527884" cy="4114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/>
              <a:t>Coal share of electric power generation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/>
              <a:t>percentage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570547"/>
          </a:xfrm>
        </p:spPr>
        <p:txBody>
          <a:bodyPr/>
          <a:lstStyle/>
          <a:p>
            <a:r>
              <a:rPr lang="en-US" sz="2400" dirty="0" smtClean="0"/>
              <a:t>Figure 18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1284906" y="1152734"/>
            <a:ext cx="3115645" cy="683210"/>
          </a:xfrm>
          <a:prstGeom prst="rect">
            <a:avLst/>
          </a:prstGeom>
        </p:spPr>
        <p:txBody>
          <a:bodyPr/>
          <a:lstStyle>
            <a:lvl1pPr marL="237744" indent="-237744" algn="l" defTabSz="914400" rtl="0" eaLnBrk="1" latinLnBrk="0" hangingPunct="1">
              <a:lnSpc>
                <a:spcPct val="125000"/>
              </a:lnSpc>
              <a:spcBef>
                <a:spcPts val="1600"/>
              </a:spcBef>
              <a:spcAft>
                <a:spcPts val="6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50" dirty="0"/>
          </a:p>
        </p:txBody>
      </p:sp>
      <p:sp>
        <p:nvSpPr>
          <p:cNvPr id="12" name="TextBox 1"/>
          <p:cNvSpPr txBox="1"/>
          <p:nvPr/>
        </p:nvSpPr>
        <p:spPr>
          <a:xfrm>
            <a:off x="1939098" y="1319881"/>
            <a:ext cx="2021288" cy="3150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   history    projections </a:t>
            </a:r>
            <a:endParaRPr lang="en-US" sz="1200" dirty="0"/>
          </a:p>
        </p:txBody>
      </p:sp>
      <p:pic>
        <p:nvPicPr>
          <p:cNvPr id="13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212" y="876703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03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ZX06f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837709617"/>
              </p:ext>
            </p:extLst>
          </p:nvPr>
        </p:nvGraphicFramePr>
        <p:xfrm>
          <a:off x="3465195" y="1243820"/>
          <a:ext cx="4619550" cy="2964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800" y="870257"/>
            <a:ext cx="3102429" cy="484632"/>
          </a:xfrm>
        </p:spPr>
        <p:txBody>
          <a:bodyPr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Net change in </a:t>
            </a:r>
            <a:r>
              <a:rPr lang="en-US" b="1" dirty="0" smtClean="0"/>
              <a:t>CO</a:t>
            </a:r>
            <a:r>
              <a:rPr lang="en-US" b="1" baseline="-25000" dirty="0" smtClean="0"/>
              <a:t>2</a:t>
            </a:r>
            <a:r>
              <a:rPr lang="en-US" b="1" dirty="0" smtClean="0"/>
              <a:t> emissions, 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OECD</a:t>
            </a:r>
            <a:endParaRPr lang="en-US" b="1" dirty="0"/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million metric tons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94537"/>
          </a:xfrm>
        </p:spPr>
        <p:txBody>
          <a:bodyPr/>
          <a:lstStyle/>
          <a:p>
            <a:r>
              <a:rPr lang="en-US" sz="2400" dirty="0" smtClean="0"/>
              <a:t>Figure 19</a:t>
            </a:r>
            <a:endParaRPr lang="en-US" sz="2400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21" name="ZX05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5778721"/>
              </p:ext>
            </p:extLst>
          </p:nvPr>
        </p:nvGraphicFramePr>
        <p:xfrm>
          <a:off x="640757" y="1403584"/>
          <a:ext cx="3745016" cy="273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1"/>
          <p:cNvSpPr/>
          <p:nvPr/>
        </p:nvSpPr>
        <p:spPr>
          <a:xfrm>
            <a:off x="4557276" y="918836"/>
            <a:ext cx="3257493" cy="484748"/>
          </a:xfrm>
          <a:prstGeom prst="rect">
            <a:avLst/>
          </a:prstGeom>
        </p:spPr>
        <p:txBody>
          <a:bodyPr wrap="square" lIns="0" tIns="0" bIns="0" anchor="b" anchorCtr="0">
            <a:spAutoFit/>
          </a:bodyPr>
          <a:lstStyle/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200" b="1" dirty="0"/>
              <a:t>Net change in CO</a:t>
            </a:r>
            <a:r>
              <a:rPr lang="en-US" sz="1200" b="1" baseline="-25000" dirty="0"/>
              <a:t>2</a:t>
            </a:r>
            <a:r>
              <a:rPr lang="en-US" sz="1200" b="1" dirty="0"/>
              <a:t> emissions, </a:t>
            </a:r>
            <a:endParaRPr lang="en-US" sz="1200" b="1" dirty="0" smtClean="0"/>
          </a:p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200" b="1" dirty="0" smtClean="0"/>
              <a:t>non-OECD</a:t>
            </a:r>
            <a:endParaRPr lang="en-US" sz="1200" b="1" dirty="0"/>
          </a:p>
          <a:p>
            <a:pPr marL="0" indent="-347472">
              <a:lnSpc>
                <a:spcPct val="90000"/>
              </a:lnSpc>
              <a:spcBef>
                <a:spcPts val="0"/>
              </a:spcBef>
            </a:pPr>
            <a:r>
              <a:rPr lang="en-US" sz="1100" dirty="0"/>
              <a:t>million metric tons</a:t>
            </a:r>
          </a:p>
        </p:txBody>
      </p:sp>
      <p:pic>
        <p:nvPicPr>
          <p:cNvPr id="10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242" y="845741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1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31520" y="840140"/>
            <a:ext cx="4317910" cy="411480"/>
          </a:xfrm>
        </p:spPr>
        <p:txBody>
          <a:bodyPr rIns="0"/>
          <a:lstStyle/>
          <a:p>
            <a:pPr marL="0"/>
            <a:r>
              <a:rPr lang="en-US" b="1" dirty="0" smtClean="0"/>
              <a:t>Energy-related carbon dioxide emissions by fuel type, India</a:t>
            </a:r>
          </a:p>
          <a:p>
            <a:r>
              <a:rPr lang="en-US" sz="1100" dirty="0"/>
              <a:t>b</a:t>
            </a:r>
            <a:r>
              <a:rPr lang="en-US" sz="1100" dirty="0" smtClean="0"/>
              <a:t>illion metric tons</a:t>
            </a:r>
            <a:endParaRPr lang="en-US" sz="11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527769"/>
          </a:xfrm>
        </p:spPr>
        <p:txBody>
          <a:bodyPr/>
          <a:lstStyle/>
          <a:p>
            <a:r>
              <a:rPr lang="en-US" sz="2400" dirty="0" smtClean="0"/>
              <a:t>Figure 20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8" name="emi_c02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3606235834"/>
              </p:ext>
            </p:extLst>
          </p:nvPr>
        </p:nvGraphicFramePr>
        <p:xfrm>
          <a:off x="685800" y="1311275"/>
          <a:ext cx="7618956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886972" y="1861463"/>
            <a:ext cx="10408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1"/>
                </a:solidFill>
              </a:rPr>
              <a:t>natural gas</a:t>
            </a:r>
          </a:p>
          <a:p>
            <a:endParaRPr lang="en-US" sz="1200" b="1" dirty="0" smtClean="0"/>
          </a:p>
          <a:p>
            <a:r>
              <a:rPr lang="en-US" sz="1200" b="1" dirty="0">
                <a:solidFill>
                  <a:schemeClr val="accent2"/>
                </a:solidFill>
              </a:rPr>
              <a:t>l</a:t>
            </a:r>
            <a:r>
              <a:rPr lang="en-US" sz="1200" b="1" dirty="0" smtClean="0">
                <a:solidFill>
                  <a:schemeClr val="accent2"/>
                </a:solidFill>
              </a:rPr>
              <a:t>iquid fuels</a:t>
            </a:r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 smtClean="0"/>
          </a:p>
          <a:p>
            <a:r>
              <a:rPr lang="en-US" sz="1200" b="1" dirty="0" smtClean="0"/>
              <a:t>coal</a:t>
            </a:r>
            <a:endParaRPr lang="en-US" sz="1200" b="1" dirty="0"/>
          </a:p>
        </p:txBody>
      </p:sp>
      <p:pic>
        <p:nvPicPr>
          <p:cNvPr id="10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887" y="834886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955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LDV_all_veh_Non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8400186"/>
              </p:ext>
            </p:extLst>
          </p:nvPr>
        </p:nvGraphicFramePr>
        <p:xfrm>
          <a:off x="685800" y="1292225"/>
          <a:ext cx="25987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/>
            <a:r>
              <a:rPr lang="en-US" b="1" dirty="0"/>
              <a:t>Light-duty passenger vehicle stock</a:t>
            </a:r>
          </a:p>
          <a:p>
            <a:pPr marL="0" indent="0"/>
            <a:r>
              <a:rPr lang="en-US" sz="1100" dirty="0"/>
              <a:t>billions of passenger </a:t>
            </a:r>
            <a:r>
              <a:rPr lang="en-US" sz="1100" dirty="0" smtClean="0"/>
              <a:t>vehicles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52593"/>
          </a:xfrm>
        </p:spPr>
        <p:txBody>
          <a:bodyPr/>
          <a:lstStyle/>
          <a:p>
            <a:r>
              <a:rPr lang="en-US" sz="2400" dirty="0" smtClean="0"/>
              <a:t>Figure 21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5800" y="4670538"/>
            <a:ext cx="8001000" cy="205740"/>
          </a:xfrm>
        </p:spPr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</a:p>
          <a:p>
            <a:r>
              <a:rPr lang="en-US" dirty="0"/>
              <a:t>Note:  Electric vehicles include all-electric vehicles and plug-in hybrid electric </a:t>
            </a:r>
            <a:r>
              <a:rPr lang="en-US" dirty="0" smtClean="0"/>
              <a:t>vehicles.</a:t>
            </a:r>
            <a:endParaRPr lang="en-US" dirty="0"/>
          </a:p>
          <a:p>
            <a:endParaRPr lang="en-US" i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24" name="LDV_ICE_veh_Non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3963441926"/>
              </p:ext>
            </p:extLst>
          </p:nvPr>
        </p:nvGraphicFramePr>
        <p:xfrm>
          <a:off x="3386138" y="1292225"/>
          <a:ext cx="26003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LDV_EL_veh_Non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634005867"/>
              </p:ext>
            </p:extLst>
          </p:nvPr>
        </p:nvGraphicFramePr>
        <p:xfrm>
          <a:off x="6088063" y="1292225"/>
          <a:ext cx="259873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1008669" y="1537743"/>
            <a:ext cx="1599040" cy="2288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history  projections</a:t>
            </a:r>
            <a:endParaRPr lang="en-US" dirty="0"/>
          </a:p>
        </p:txBody>
      </p:sp>
      <p:sp>
        <p:nvSpPr>
          <p:cNvPr id="26" name="TextBox 1"/>
          <p:cNvSpPr txBox="1"/>
          <p:nvPr/>
        </p:nvSpPr>
        <p:spPr>
          <a:xfrm>
            <a:off x="3709519" y="1523085"/>
            <a:ext cx="1563587" cy="2288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history  projections</a:t>
            </a:r>
            <a:endParaRPr lang="en-US" dirty="0"/>
          </a:p>
        </p:txBody>
      </p:sp>
      <p:sp>
        <p:nvSpPr>
          <p:cNvPr id="27" name="TextBox 1"/>
          <p:cNvSpPr txBox="1"/>
          <p:nvPr/>
        </p:nvSpPr>
        <p:spPr>
          <a:xfrm>
            <a:off x="6417177" y="1493803"/>
            <a:ext cx="1519509" cy="2288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history  projections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190097" y="2297637"/>
            <a:ext cx="11623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5"/>
                </a:solidFill>
              </a:rPr>
              <a:t>non-OECD</a:t>
            </a:r>
          </a:p>
          <a:p>
            <a:r>
              <a:rPr lang="en-US" sz="1200" b="1" dirty="0" smtClean="0">
                <a:solidFill>
                  <a:schemeClr val="tx2"/>
                </a:solidFill>
              </a:rPr>
              <a:t>        </a:t>
            </a:r>
          </a:p>
          <a:p>
            <a:endParaRPr lang="en-US" sz="600" b="1" dirty="0">
              <a:solidFill>
                <a:schemeClr val="tx2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       OECD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8702" y="2065432"/>
            <a:ext cx="9720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</a:rPr>
              <a:t>non-OECD</a:t>
            </a: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tx2"/>
              </a:solidFill>
            </a:endParaRPr>
          </a:p>
          <a:p>
            <a:r>
              <a:rPr lang="en-US" sz="1200" b="1" dirty="0">
                <a:solidFill>
                  <a:schemeClr val="tx2"/>
                </a:solidFill>
              </a:rPr>
              <a:t> </a:t>
            </a:r>
            <a:r>
              <a:rPr lang="en-US" sz="1200" b="1" dirty="0" smtClean="0">
                <a:solidFill>
                  <a:schemeClr val="tx2"/>
                </a:solidFill>
              </a:rPr>
              <a:t>       OECD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78567" y="3128634"/>
            <a:ext cx="1014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</a:rPr>
              <a:t>non-OECD</a:t>
            </a:r>
          </a:p>
          <a:p>
            <a:endParaRPr lang="en-US" sz="1200" b="1" dirty="0">
              <a:solidFill>
                <a:schemeClr val="accent5"/>
              </a:solidFill>
            </a:endParaRPr>
          </a:p>
          <a:p>
            <a:endParaRPr lang="en-US" sz="1200" b="1" dirty="0" smtClean="0">
              <a:solidFill>
                <a:schemeClr val="accent5"/>
              </a:solidFill>
            </a:endParaRPr>
          </a:p>
          <a:p>
            <a:r>
              <a:rPr lang="en-US" sz="1200" b="1" dirty="0" smtClean="0">
                <a:solidFill>
                  <a:schemeClr val="tx2"/>
                </a:solidFill>
              </a:rPr>
              <a:t>        OECD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56906" y="1313633"/>
            <a:ext cx="2026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</a:t>
            </a:r>
            <a:r>
              <a:rPr lang="en-US" sz="1200" b="1" dirty="0" smtClean="0"/>
              <a:t>onventional stock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64968" y="1305003"/>
            <a:ext cx="1989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e</a:t>
            </a:r>
            <a:r>
              <a:rPr lang="en-US" sz="1200" b="1" dirty="0" smtClean="0"/>
              <a:t>lectric stock</a:t>
            </a:r>
            <a:endParaRPr lang="en-US" sz="1200" b="1" dirty="0"/>
          </a:p>
        </p:txBody>
      </p:sp>
      <p:pic>
        <p:nvPicPr>
          <p:cNvPr id="18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702" y="867169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32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51599" y="1266243"/>
            <a:ext cx="1833750" cy="1833750"/>
          </a:xfrm>
          <a:prstGeom prst="rect">
            <a:avLst/>
          </a:prstGeom>
        </p:spPr>
      </p:pic>
      <p:sp>
        <p:nvSpPr>
          <p:cNvPr id="13" name="Text Placeholder 11"/>
          <p:cNvSpPr txBox="1">
            <a:spLocks/>
          </p:cNvSpPr>
          <p:nvPr/>
        </p:nvSpPr>
        <p:spPr>
          <a:xfrm>
            <a:off x="3259569" y="2509521"/>
            <a:ext cx="4518209" cy="201945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334876" y="1733274"/>
            <a:ext cx="5063114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r>
              <a:rPr lang="en-US" sz="4000" dirty="0" smtClean="0">
                <a:solidFill>
                  <a:schemeClr val="bg1"/>
                </a:solidFill>
              </a:rPr>
              <a:t>Consumption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1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onsumFrac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5581090"/>
              </p:ext>
            </p:extLst>
          </p:nvPr>
        </p:nvGraphicFramePr>
        <p:xfrm>
          <a:off x="4664075" y="1292225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s18sh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854703720"/>
              </p:ext>
            </p:extLst>
          </p:nvPr>
        </p:nvGraphicFramePr>
        <p:xfrm>
          <a:off x="685800" y="1292225"/>
          <a:ext cx="39322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</p:spPr>
        <p:txBody>
          <a:bodyPr wrap="none"/>
          <a:lstStyle/>
          <a:p>
            <a:r>
              <a:rPr lang="en-US" b="1" dirty="0" smtClean="0"/>
              <a:t>Primary energy consumption by energy source, </a:t>
            </a:r>
          </a:p>
          <a:p>
            <a:r>
              <a:rPr lang="en-US" b="1" dirty="0" smtClean="0"/>
              <a:t>world</a:t>
            </a:r>
          </a:p>
          <a:p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194810" cy="350851"/>
          </a:xfrm>
        </p:spPr>
        <p:txBody>
          <a:bodyPr/>
          <a:lstStyle/>
          <a:p>
            <a:r>
              <a:rPr lang="en-US" b="1" dirty="0" smtClean="0"/>
              <a:t>Share of primary energy consumption by source, </a:t>
            </a:r>
          </a:p>
          <a:p>
            <a:r>
              <a:rPr lang="en-US" b="1" dirty="0" smtClean="0"/>
              <a:t>world</a:t>
            </a:r>
          </a:p>
          <a:p>
            <a:r>
              <a:rPr lang="en-US" sz="1100" dirty="0" smtClean="0"/>
              <a:t>percentage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437952"/>
          </a:xfrm>
        </p:spPr>
        <p:txBody>
          <a:bodyPr/>
          <a:lstStyle/>
          <a:p>
            <a:r>
              <a:rPr lang="en-US" sz="2400" dirty="0" smtClean="0"/>
              <a:t>Figure 1</a:t>
            </a:r>
            <a:endParaRPr lang="en-US" sz="24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685800" y="4509279"/>
            <a:ext cx="8001000" cy="205740"/>
          </a:xfrm>
        </p:spPr>
        <p:txBody>
          <a:bodyPr/>
          <a:lstStyle/>
          <a:p>
            <a:r>
              <a:rPr lang="en-US" i="0" dirty="0" smtClean="0"/>
              <a:t>Source:  U.S. Energy Information Administration, </a:t>
            </a:r>
            <a:r>
              <a:rPr lang="en-US" dirty="0" smtClean="0"/>
              <a:t>International Energy Outlook 2021 </a:t>
            </a:r>
            <a:r>
              <a:rPr lang="en-US" i="0" dirty="0" smtClean="0"/>
              <a:t>(IEO2021) Reference case</a:t>
            </a:r>
          </a:p>
          <a:p>
            <a:r>
              <a:rPr lang="en-US" i="0" baseline="30000" dirty="0" smtClean="0"/>
              <a:t>1</a:t>
            </a:r>
            <a:r>
              <a:rPr lang="en-US" i="0" dirty="0" smtClean="0"/>
              <a:t> includes biofuels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7" name="TextBox 1"/>
          <p:cNvSpPr txBox="1"/>
          <p:nvPr/>
        </p:nvSpPr>
        <p:spPr>
          <a:xfrm>
            <a:off x="1095153" y="1351687"/>
            <a:ext cx="1662915" cy="23647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history  projections</a:t>
            </a:r>
            <a:endParaRPr lang="en-US" sz="1200" dirty="0"/>
          </a:p>
        </p:txBody>
      </p:sp>
      <p:sp>
        <p:nvSpPr>
          <p:cNvPr id="21" name="TextBox 1"/>
          <p:cNvSpPr txBox="1"/>
          <p:nvPr/>
        </p:nvSpPr>
        <p:spPr>
          <a:xfrm>
            <a:off x="3466497" y="1263165"/>
            <a:ext cx="1109121" cy="265547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petroleum</a:t>
            </a:r>
            <a:endParaRPr lang="en-US" sz="1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other </a:t>
            </a:r>
          </a:p>
          <a:p>
            <a:r>
              <a:rPr lang="en-US" sz="1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liquids</a:t>
            </a:r>
            <a:r>
              <a:rPr lang="en-US" sz="1200" b="1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sz="12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renewables</a:t>
            </a:r>
          </a:p>
          <a:p>
            <a:endParaRPr lang="en-US" sz="1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</a:t>
            </a:r>
            <a:endParaRPr lang="en-US" sz="1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oal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uclear</a:t>
            </a:r>
            <a:endParaRPr lang="en-US" sz="12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975" y="553821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360606" y="1371783"/>
            <a:ext cx="0" cy="274320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"/>
          <p:cNvSpPr txBox="1"/>
          <p:nvPr/>
        </p:nvSpPr>
        <p:spPr>
          <a:xfrm>
            <a:off x="5489393" y="1133703"/>
            <a:ext cx="1662915" cy="23647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h</a:t>
            </a:r>
            <a:r>
              <a:rPr lang="en-US" sz="1200" dirty="0" smtClean="0"/>
              <a:t>istory              projections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860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worldbysector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586121255"/>
              </p:ext>
            </p:extLst>
          </p:nvPr>
        </p:nvGraphicFramePr>
        <p:xfrm>
          <a:off x="685800" y="1292225"/>
          <a:ext cx="2598738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3175"/>
            <a:r>
              <a:rPr lang="en-US" b="1" dirty="0"/>
              <a:t>End-use energy </a:t>
            </a:r>
            <a:r>
              <a:rPr lang="en-US" b="1" dirty="0" smtClean="0"/>
              <a:t>consumption, world</a:t>
            </a:r>
            <a:endParaRPr lang="en-US" b="1" dirty="0"/>
          </a:p>
          <a:p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3307732" y="901414"/>
            <a:ext cx="2599267" cy="350851"/>
          </a:xfrm>
        </p:spPr>
        <p:txBody>
          <a:bodyPr/>
          <a:lstStyle/>
          <a:p>
            <a:pPr marL="0" indent="3175" algn="l"/>
            <a:r>
              <a:rPr lang="en-US" b="1" dirty="0"/>
              <a:t>End-use </a:t>
            </a:r>
            <a:r>
              <a:rPr lang="en-US" b="1" dirty="0" smtClean="0"/>
              <a:t>petroleum and other  liquid fuels consumption, </a:t>
            </a:r>
            <a:r>
              <a:rPr lang="en-US" b="1" dirty="0"/>
              <a:t>world</a:t>
            </a:r>
          </a:p>
          <a:p>
            <a:pPr algn="l"/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Figure 2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5985933" y="914718"/>
            <a:ext cx="2599267" cy="350851"/>
          </a:xfrm>
        </p:spPr>
        <p:txBody>
          <a:bodyPr/>
          <a:lstStyle/>
          <a:p>
            <a:pPr marL="0" indent="3175" algn="l"/>
            <a:r>
              <a:rPr lang="en-US" b="1" dirty="0"/>
              <a:t>End-use </a:t>
            </a:r>
            <a:r>
              <a:rPr lang="en-US" b="1" dirty="0" smtClean="0"/>
              <a:t>electricity consumption</a:t>
            </a:r>
            <a:r>
              <a:rPr lang="en-US" b="1" dirty="0"/>
              <a:t>, world</a:t>
            </a:r>
          </a:p>
          <a:p>
            <a:pPr algn="l"/>
            <a:r>
              <a:rPr lang="en-US" sz="1100" dirty="0"/>
              <a:t>quadrillion British thermal </a:t>
            </a:r>
            <a:r>
              <a:rPr lang="en-US" sz="1100" dirty="0" smtClean="0"/>
              <a:t>units</a:t>
            </a:r>
            <a:endParaRPr lang="en-US" sz="1100" dirty="0"/>
          </a:p>
        </p:txBody>
      </p:sp>
      <p:sp>
        <p:nvSpPr>
          <p:cNvPr id="17" name="TextBox 1"/>
          <p:cNvSpPr txBox="1"/>
          <p:nvPr/>
        </p:nvSpPr>
        <p:spPr>
          <a:xfrm>
            <a:off x="946311" y="1360365"/>
            <a:ext cx="1372369" cy="24521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history   projections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604180" y="949882"/>
            <a:ext cx="3429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en-US" sz="105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liquidsconsenduse"/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1783736921"/>
              </p:ext>
            </p:extLst>
          </p:nvPr>
        </p:nvGraphicFramePr>
        <p:xfrm>
          <a:off x="3386138" y="1292225"/>
          <a:ext cx="26003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s76sh3"/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54821326"/>
              </p:ext>
            </p:extLst>
          </p:nvPr>
        </p:nvGraphicFramePr>
        <p:xfrm>
          <a:off x="6088063" y="1292225"/>
          <a:ext cx="259873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7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638" y="678760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88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s22sh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19579063"/>
              </p:ext>
            </p:extLst>
          </p:nvPr>
        </p:nvGraphicFramePr>
        <p:xfrm>
          <a:off x="732690" y="1292225"/>
          <a:ext cx="354857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s22sh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16678160"/>
              </p:ext>
            </p:extLst>
          </p:nvPr>
        </p:nvGraphicFramePr>
        <p:xfrm>
          <a:off x="4697108" y="1288450"/>
          <a:ext cx="4022725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732690" y="868537"/>
            <a:ext cx="3587262" cy="488231"/>
          </a:xfrm>
        </p:spPr>
        <p:txBody>
          <a:bodyPr/>
          <a:lstStyle/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Average </a:t>
            </a:r>
            <a:r>
              <a:rPr lang="en-US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annual </a:t>
            </a:r>
            <a:r>
              <a:rPr lang="en-US" b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percentage </a:t>
            </a:r>
            <a:r>
              <a:rPr lang="en-US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change in </a:t>
            </a:r>
            <a:r>
              <a:rPr lang="en-US" b="1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GDP, OECD</a:t>
            </a:r>
          </a:p>
          <a:p>
            <a:pPr marL="0">
              <a:lnSpc>
                <a:spcPct val="90000"/>
              </a:lnSpc>
              <a:spcBef>
                <a:spcPts val="0"/>
              </a:spcBef>
            </a:pPr>
            <a:r>
              <a:rPr lang="en-US" sz="1100" dirty="0" smtClean="0">
                <a:solidFill>
                  <a:sysClr val="windowText" lastClr="000000"/>
                </a:solidFill>
                <a:cs typeface="Arial" panose="020B0604020202020204" pitchFamily="34" charset="0"/>
              </a:rPr>
              <a:t>2020–2050</a:t>
            </a:r>
            <a:endParaRPr lang="en-US" sz="1100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104635"/>
            <a:ext cx="8001000" cy="619828"/>
          </a:xfrm>
        </p:spPr>
        <p:txBody>
          <a:bodyPr/>
          <a:lstStyle/>
          <a:p>
            <a:r>
              <a:rPr lang="en-US" sz="2400" dirty="0" smtClean="0"/>
              <a:t>Figure 3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00480" y="868537"/>
            <a:ext cx="3446584" cy="484632"/>
          </a:xfrm>
          <a:prstGeom prst="rect">
            <a:avLst/>
          </a:prstGeom>
        </p:spPr>
        <p:txBody>
          <a:bodyPr wrap="square" lIns="0" tIns="0" bIns="0" anchor="b" anchorCtr="0">
            <a:spAutoFit/>
          </a:bodyPr>
          <a:lstStyle/>
          <a:p>
            <a:pPr indent="-342900">
              <a:lnSpc>
                <a:spcPct val="90000"/>
              </a:lnSpc>
              <a:spcBef>
                <a:spcPts val="0"/>
              </a:spcBef>
            </a:pPr>
            <a:r>
              <a:rPr lang="en-US" sz="1200" b="1" dirty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Average annual percentage change in GDP, </a:t>
            </a:r>
            <a:r>
              <a:rPr lang="en-US" sz="1200" b="1" dirty="0" smtClean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non-OECD</a:t>
            </a:r>
            <a:endParaRPr lang="en-US" sz="1200" b="1" dirty="0">
              <a:solidFill>
                <a:sysClr val="windowText" lastClr="000000"/>
              </a:solidFill>
              <a:latin typeface="+mn-lt"/>
              <a:cs typeface="Arial" panose="020B0604020202020204" pitchFamily="34" charset="0"/>
            </a:endParaRPr>
          </a:p>
          <a:p>
            <a:pPr indent="-342900">
              <a:lnSpc>
                <a:spcPct val="90000"/>
              </a:lnSpc>
              <a:spcBef>
                <a:spcPts val="0"/>
              </a:spcBef>
            </a:pPr>
            <a:r>
              <a:rPr lang="en-US" sz="1100" dirty="0">
                <a:solidFill>
                  <a:sysClr val="windowText" lastClr="000000"/>
                </a:solidFill>
                <a:latin typeface="+mn-lt"/>
                <a:cs typeface="Arial" panose="020B0604020202020204" pitchFamily="34" charset="0"/>
              </a:rPr>
              <a:t>2020–2050</a:t>
            </a:r>
          </a:p>
        </p:txBody>
      </p:sp>
      <p:pic>
        <p:nvPicPr>
          <p:cNvPr id="10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433" y="818334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s14sh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664555890"/>
              </p:ext>
            </p:extLst>
          </p:nvPr>
        </p:nvGraphicFramePr>
        <p:xfrm>
          <a:off x="4663440" y="1023144"/>
          <a:ext cx="3974537" cy="309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</p:spPr>
        <p:txBody>
          <a:bodyPr/>
          <a:lstStyle/>
          <a:p>
            <a:r>
              <a:rPr lang="en-US" b="1" dirty="0" smtClean="0"/>
              <a:t>OECD energy consumption by region</a:t>
            </a:r>
          </a:p>
          <a:p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</p:spPr>
        <p:txBody>
          <a:bodyPr lIns="0"/>
          <a:lstStyle/>
          <a:p>
            <a:r>
              <a:rPr lang="en-US" b="1" dirty="0" smtClean="0"/>
              <a:t>Non-OECD energy consumption by region</a:t>
            </a:r>
          </a:p>
          <a:p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594361"/>
          </a:xfrm>
        </p:spPr>
        <p:txBody>
          <a:bodyPr/>
          <a:lstStyle/>
          <a:p>
            <a:r>
              <a:rPr lang="en-US" sz="2400" dirty="0" smtClean="0"/>
              <a:t>Figure 4</a:t>
            </a:r>
            <a:endParaRPr lang="en-US" sz="2400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7" name="TextBox 1"/>
          <p:cNvSpPr txBox="1"/>
          <p:nvPr/>
        </p:nvSpPr>
        <p:spPr>
          <a:xfrm>
            <a:off x="5467269" y="1451047"/>
            <a:ext cx="1725118" cy="293552"/>
          </a:xfrm>
          <a:prstGeom prst="rect">
            <a:avLst/>
          </a:prstGeom>
        </p:spPr>
        <p:txBody>
          <a:bodyPr wrap="none" t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history   projections</a:t>
            </a:r>
            <a:endParaRPr lang="en-US" sz="1200" dirty="0"/>
          </a:p>
        </p:txBody>
      </p:sp>
      <p:graphicFrame>
        <p:nvGraphicFramePr>
          <p:cNvPr id="25" name="OECDconsbyreg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17562"/>
              </p:ext>
            </p:extLst>
          </p:nvPr>
        </p:nvGraphicFramePr>
        <p:xfrm>
          <a:off x="685799" y="1245461"/>
          <a:ext cx="3857625" cy="2874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892716" y="2292814"/>
            <a:ext cx="11397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5"/>
                </a:solidFill>
              </a:rPr>
              <a:t>Asia</a:t>
            </a:r>
            <a:r>
              <a:rPr lang="en-US" sz="1200" b="1" dirty="0" smtClean="0"/>
              <a:t> </a:t>
            </a:r>
          </a:p>
          <a:p>
            <a:endParaRPr lang="en-US" sz="1200" b="1" dirty="0" smtClean="0"/>
          </a:p>
          <a:p>
            <a:endParaRPr lang="en-US" sz="1200" b="1" dirty="0" smtClean="0"/>
          </a:p>
          <a:p>
            <a:r>
              <a:rPr lang="en-US" sz="1200" b="1" dirty="0" smtClean="0">
                <a:solidFill>
                  <a:schemeClr val="accent2"/>
                </a:solidFill>
              </a:rPr>
              <a:t>Middle East</a:t>
            </a:r>
          </a:p>
          <a:p>
            <a:r>
              <a:rPr lang="en-US" sz="1200" b="1" dirty="0" smtClean="0">
                <a:solidFill>
                  <a:schemeClr val="accent4"/>
                </a:solidFill>
              </a:rPr>
              <a:t>Africa</a:t>
            </a:r>
            <a:endParaRPr lang="en-US" sz="1200" b="1" dirty="0">
              <a:solidFill>
                <a:schemeClr val="accent4"/>
              </a:solidFill>
            </a:endParaRPr>
          </a:p>
          <a:p>
            <a:r>
              <a:rPr lang="en-US" sz="1200" b="1" dirty="0" smtClean="0">
                <a:solidFill>
                  <a:schemeClr val="accent6"/>
                </a:solidFill>
              </a:rPr>
              <a:t>Americas</a:t>
            </a:r>
            <a:endParaRPr lang="en-US" sz="1200" b="1" dirty="0">
              <a:solidFill>
                <a:schemeClr val="accent6"/>
              </a:solidFill>
            </a:endParaRPr>
          </a:p>
          <a:p>
            <a:r>
              <a:rPr lang="en-US" sz="1200" b="1" dirty="0" smtClean="0">
                <a:solidFill>
                  <a:schemeClr val="accent3"/>
                </a:solidFill>
              </a:rPr>
              <a:t>Europe and</a:t>
            </a:r>
          </a:p>
          <a:p>
            <a:r>
              <a:rPr lang="en-US" sz="1200" b="1" dirty="0" smtClean="0">
                <a:solidFill>
                  <a:schemeClr val="accent3"/>
                </a:solidFill>
              </a:rPr>
              <a:t>Eurasia</a:t>
            </a:r>
            <a:endParaRPr lang="en-US" sz="1200" b="1" dirty="0">
              <a:solidFill>
                <a:schemeClr val="accent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67661" y="3129681"/>
            <a:ext cx="8739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</a:rPr>
              <a:t>Americas</a:t>
            </a:r>
          </a:p>
        </p:txBody>
      </p:sp>
      <p:sp>
        <p:nvSpPr>
          <p:cNvPr id="6" name="Rectangle 5"/>
          <p:cNvSpPr/>
          <p:nvPr/>
        </p:nvSpPr>
        <p:spPr>
          <a:xfrm>
            <a:off x="3567661" y="2793938"/>
            <a:ext cx="508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</a:rPr>
              <a:t>Asia</a:t>
            </a:r>
            <a:endParaRPr 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7661" y="3486519"/>
            <a:ext cx="7152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Europe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5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690" y="847292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1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s120sh0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030451859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 smtClean="0"/>
              <a:t>Transportation energy consumption</a:t>
            </a:r>
          </a:p>
          <a:p>
            <a:r>
              <a:rPr lang="en-US" sz="1100" dirty="0" smtClean="0"/>
              <a:t>quadrillion British thermal units</a:t>
            </a:r>
            <a:endParaRPr lang="en-US" sz="11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627487"/>
          </a:xfrm>
        </p:spPr>
        <p:txBody>
          <a:bodyPr/>
          <a:lstStyle/>
          <a:p>
            <a:r>
              <a:rPr lang="en-US" sz="2400" dirty="0" smtClean="0"/>
              <a:t>Figure 5</a:t>
            </a:r>
            <a:endParaRPr lang="en-US" sz="24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0" name="TextBox 1"/>
          <p:cNvSpPr txBox="1"/>
          <p:nvPr/>
        </p:nvSpPr>
        <p:spPr>
          <a:xfrm>
            <a:off x="2200834" y="1491264"/>
            <a:ext cx="1524000" cy="3689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   history   projections</a:t>
            </a:r>
            <a:endParaRPr lang="en-US" sz="1200" dirty="0"/>
          </a:p>
        </p:txBody>
      </p:sp>
      <p:pic>
        <p:nvPicPr>
          <p:cNvPr id="11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336" y="913196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2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736385" y="917495"/>
            <a:ext cx="3840480" cy="484632"/>
          </a:xfrm>
        </p:spPr>
        <p:txBody>
          <a:bodyPr rIns="91440"/>
          <a:lstStyle/>
          <a:p>
            <a:pPr marL="0">
              <a:spcBef>
                <a:spcPts val="0"/>
              </a:spcBef>
            </a:pPr>
            <a:r>
              <a:rPr lang="en-US" b="1" dirty="0" smtClean="0"/>
              <a:t>Passenger </a:t>
            </a:r>
            <a:r>
              <a:rPr lang="en-US" b="1" dirty="0"/>
              <a:t>air travel, efficiency, and jet </a:t>
            </a:r>
            <a:endParaRPr lang="en-US" b="1" dirty="0" smtClean="0"/>
          </a:p>
          <a:p>
            <a:pPr marL="0">
              <a:spcBef>
                <a:spcPts val="0"/>
              </a:spcBef>
            </a:pPr>
            <a:r>
              <a:rPr lang="en-US" b="1" dirty="0" smtClean="0"/>
              <a:t>fuel energy consumption, OECD</a:t>
            </a:r>
            <a:endParaRPr lang="en-US" b="1" dirty="0"/>
          </a:p>
          <a:p>
            <a:pPr marL="0">
              <a:spcBef>
                <a:spcPts val="0"/>
              </a:spcBef>
            </a:pPr>
            <a:r>
              <a:rPr lang="en-US" sz="1100" dirty="0"/>
              <a:t>index, 2019 = </a:t>
            </a:r>
            <a:r>
              <a:rPr lang="en-US" sz="1100" dirty="0" smtClean="0"/>
              <a:t>1.0</a:t>
            </a:r>
            <a:endParaRPr lang="en-US" sz="11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495156"/>
          </a:xfrm>
        </p:spPr>
        <p:txBody>
          <a:bodyPr/>
          <a:lstStyle/>
          <a:p>
            <a:r>
              <a:rPr lang="en-US" sz="2400" dirty="0" smtClean="0"/>
              <a:t>Figure 6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i="0" dirty="0"/>
              <a:t>Source:  </a:t>
            </a:r>
            <a:r>
              <a:rPr lang="en-US" i="0" dirty="0" smtClean="0"/>
              <a:t>U.S. Energy Information Administration, </a:t>
            </a:r>
            <a:r>
              <a:rPr lang="en-US" dirty="0"/>
              <a:t>International Energy Outlook 2021 </a:t>
            </a:r>
            <a:r>
              <a:rPr lang="en-US" i="0" dirty="0" smtClean="0"/>
              <a:t>(IEO2021) Reference case</a:t>
            </a:r>
            <a:endParaRPr lang="en-US" i="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9" name="AirReturnOECD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255401815"/>
              </p:ext>
            </p:extLst>
          </p:nvPr>
        </p:nvGraphicFramePr>
        <p:xfrm>
          <a:off x="685800" y="1419497"/>
          <a:ext cx="3932238" cy="2969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AirReturnNon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15889631"/>
              </p:ext>
            </p:extLst>
          </p:nvPr>
        </p:nvGraphicFramePr>
        <p:xfrm>
          <a:off x="4576865" y="1419497"/>
          <a:ext cx="4109935" cy="2969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27870" y="1492967"/>
            <a:ext cx="1741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projections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5334685" y="1492967"/>
            <a:ext cx="1741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istory   projections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800600" y="863634"/>
            <a:ext cx="4572000" cy="538609"/>
          </a:xfrm>
          <a:prstGeom prst="rect">
            <a:avLst/>
          </a:prstGeom>
        </p:spPr>
        <p:txBody>
          <a:bodyPr lIns="0" tIns="0" bIns="0" anchor="b" anchorCtr="0">
            <a:spAutoFit/>
          </a:bodyPr>
          <a:lstStyle/>
          <a:p>
            <a:pPr marL="0">
              <a:spcBef>
                <a:spcPts val="0"/>
              </a:spcBef>
            </a:pPr>
            <a:r>
              <a:rPr lang="en-US" sz="1200" b="1" dirty="0"/>
              <a:t>Passenger air travel, efficiency, and jet </a:t>
            </a:r>
          </a:p>
          <a:p>
            <a:pPr marL="0">
              <a:spcBef>
                <a:spcPts val="0"/>
              </a:spcBef>
            </a:pPr>
            <a:r>
              <a:rPr lang="en-US" sz="1200" b="1" dirty="0" smtClean="0"/>
              <a:t>fuel energy </a:t>
            </a:r>
            <a:r>
              <a:rPr lang="en-US" sz="1200" b="1" dirty="0"/>
              <a:t>consumption, </a:t>
            </a:r>
            <a:r>
              <a:rPr lang="en-US" sz="1200" b="1" dirty="0" smtClean="0"/>
              <a:t>non-OECD</a:t>
            </a:r>
            <a:endParaRPr lang="en-US" sz="1200" b="1" dirty="0"/>
          </a:p>
          <a:p>
            <a:pPr marL="0">
              <a:spcBef>
                <a:spcPts val="0"/>
              </a:spcBef>
            </a:pPr>
            <a:r>
              <a:rPr lang="en-US" sz="1100" dirty="0"/>
              <a:t>index, 2019 = 1.0</a:t>
            </a:r>
          </a:p>
        </p:txBody>
      </p:sp>
      <p:pic>
        <p:nvPicPr>
          <p:cNvPr id="12" name="Picture 2" descr="https://inside.eia.gov/content_OC/eia_logos/just%20EIA%20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277" y="789734"/>
            <a:ext cx="517503" cy="39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995507"/>
      </p:ext>
    </p:extLst>
  </p:cSld>
  <p:clrMapOvr>
    <a:masterClrMapping/>
  </p:clrMapOvr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1EFACAE-47D2-41DF-803B-7E8824A00F07}" vid="{C5AC6789-36BC-446B-A8CD-C2B9298D84D9}"/>
    </a:ext>
  </a:extLst>
</a:theme>
</file>

<file path=ppt/theme/theme2.xml><?xml version="1.0" encoding="utf-8"?>
<a:theme xmlns:a="http://schemas.openxmlformats.org/drawingml/2006/main" name="1_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IEO2021ppttemplate</Template>
  <TotalTime>92789</TotalTime>
  <Words>1277</Words>
  <Application>Microsoft Office PowerPoint</Application>
  <PresentationFormat>On-screen Show (16:9)</PresentationFormat>
  <Paragraphs>508</Paragraphs>
  <Slides>24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</vt:lpstr>
      <vt:lpstr>Calibri</vt:lpstr>
      <vt:lpstr>Times New Roman</vt:lpstr>
      <vt:lpstr>eia_template_16x9</vt:lpstr>
      <vt:lpstr>1_EIA_template_16x9</vt:lpstr>
      <vt:lpstr>PowerPoint Presentation</vt:lpstr>
      <vt:lpstr>You can access chart data by right-clicking the chart.</vt:lpstr>
      <vt:lpstr>PowerPoint Presentation</vt:lpstr>
      <vt:lpstr>Figure 1</vt:lpstr>
      <vt:lpstr>Figure 2 </vt:lpstr>
      <vt:lpstr>Figure 3</vt:lpstr>
      <vt:lpstr>Figure 4</vt:lpstr>
      <vt:lpstr>Figure 5</vt:lpstr>
      <vt:lpstr>Figure 6</vt:lpstr>
      <vt:lpstr>Figure 7</vt:lpstr>
      <vt:lpstr>Figure 8</vt:lpstr>
      <vt:lpstr>Figure 9</vt:lpstr>
      <vt:lpstr>Figure 10 </vt:lpstr>
      <vt:lpstr>Figure 11</vt:lpstr>
      <vt:lpstr>Figure 12</vt:lpstr>
      <vt:lpstr>Figure 13</vt:lpstr>
      <vt:lpstr>Figure 14</vt:lpstr>
      <vt:lpstr>Figure 15</vt:lpstr>
      <vt:lpstr>Figure 16</vt:lpstr>
      <vt:lpstr>Figure 17 </vt:lpstr>
      <vt:lpstr>Figure 18</vt:lpstr>
      <vt:lpstr>Figure 19</vt:lpstr>
      <vt:lpstr>Figure 20</vt:lpstr>
      <vt:lpstr>Figure 21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Kahan, Ari</dc:creator>
  <cp:lastModifiedBy>Bowman, Michelle</cp:lastModifiedBy>
  <cp:revision>1371</cp:revision>
  <cp:lastPrinted>2021-09-16T14:58:58Z</cp:lastPrinted>
  <dcterms:created xsi:type="dcterms:W3CDTF">2021-04-16T19:26:34Z</dcterms:created>
  <dcterms:modified xsi:type="dcterms:W3CDTF">2022-03-17T15:14:05Z</dcterms:modified>
</cp:coreProperties>
</file>