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3.xml" ContentType="application/vnd.openxmlformats-officedocument.drawingml.chartshapes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rawings/drawing4.xml" ContentType="application/vnd.openxmlformats-officedocument.drawingml.chartshapes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1.xml" ContentType="application/vnd.openxmlformats-officedocument.themeOverride+xml"/>
  <Override PartName="/ppt/drawings/drawing5.xml" ContentType="application/vnd.openxmlformats-officedocument.drawingml.chartshapes+xml"/>
  <Override PartName="/ppt/notesSlides/notesSlide1.xml" ContentType="application/vnd.openxmlformats-officedocument.presentationml.notesSlid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11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drawings/drawing6.xml" ContentType="application/vnd.openxmlformats-officedocument.drawingml.chartshapes+xml"/>
  <Override PartName="/ppt/charts/chart12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drawings/drawing7.xml" ContentType="application/vnd.openxmlformats-officedocument.drawingml.chartshapes+xml"/>
  <Override PartName="/ppt/charts/chart13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drawings/drawing8.xml" ContentType="application/vnd.openxmlformats-officedocument.drawingml.chartshapes+xml"/>
  <Override PartName="/ppt/charts/chart14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drawings/drawing9.xml" ContentType="application/vnd.openxmlformats-officedocument.drawingml.chartshapes+xml"/>
  <Override PartName="/ppt/charts/chart15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drawings/drawing10.xml" ContentType="application/vnd.openxmlformats-officedocument.drawingml.chartshapes+xml"/>
  <Override PartName="/ppt/charts/chart16.xml" ContentType="application/vnd.openxmlformats-officedocument.drawingml.chart+xml"/>
  <Override PartName="/ppt/theme/themeOverride2.xml" ContentType="application/vnd.openxmlformats-officedocument.themeOverride+xml"/>
  <Override PartName="/ppt/drawings/drawing11.xml" ContentType="application/vnd.openxmlformats-officedocument.drawingml.chartshapes+xml"/>
  <Override PartName="/ppt/charts/chart17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drawings/drawing12.xml" ContentType="application/vnd.openxmlformats-officedocument.drawingml.chartshapes+xml"/>
  <Override PartName="/ppt/charts/chart18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drawings/drawing13.xml" ContentType="application/vnd.openxmlformats-officedocument.drawingml.chartshapes+xml"/>
  <Override PartName="/ppt/charts/chart19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drawings/drawing14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20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drawings/drawing15.xml" ContentType="application/vnd.openxmlformats-officedocument.drawingml.chartshapes+xml"/>
  <Override PartName="/ppt/charts/chart21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drawings/drawing16.xml" ContentType="application/vnd.openxmlformats-officedocument.drawingml.chartshapes+xml"/>
  <Override PartName="/ppt/charts/chart22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drawings/drawing17.xml" ContentType="application/vnd.openxmlformats-officedocument.drawingml.chartshapes+xml"/>
  <Override PartName="/ppt/charts/chart23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drawings/drawing18.xml" ContentType="application/vnd.openxmlformats-officedocument.drawingml.chartshapes+xml"/>
  <Override PartName="/ppt/charts/chart24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drawings/drawing19.xml" ContentType="application/vnd.openxmlformats-officedocument.drawingml.chartshapes+xml"/>
  <Override PartName="/ppt/charts/chart25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ppt/drawings/drawing20.xml" ContentType="application/vnd.openxmlformats-officedocument.drawingml.chartshapes+xml"/>
  <Override PartName="/ppt/charts/chart26.xml" ContentType="application/vnd.openxmlformats-officedocument.drawingml.chart+xml"/>
  <Override PartName="/ppt/charts/style23.xml" ContentType="application/vnd.ms-office.chartstyle+xml"/>
  <Override PartName="/ppt/charts/colors23.xml" ContentType="application/vnd.ms-office.chartcolorstyle+xml"/>
  <Override PartName="/ppt/drawings/drawing21.xml" ContentType="application/vnd.openxmlformats-officedocument.drawingml.chartshapes+xml"/>
  <Override PartName="/ppt/charts/chart27.xml" ContentType="application/vnd.openxmlformats-officedocument.drawingml.chart+xml"/>
  <Override PartName="/ppt/charts/style24.xml" ContentType="application/vnd.ms-office.chartstyle+xml"/>
  <Override PartName="/ppt/charts/colors24.xml" ContentType="application/vnd.ms-office.chartcolorstyle+xml"/>
  <Override PartName="/ppt/drawings/drawing2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  <p:sldMasterId id="2147485348" r:id="rId2"/>
  </p:sldMasterIdLst>
  <p:notesMasterIdLst>
    <p:notesMasterId r:id="rId18"/>
  </p:notesMasterIdLst>
  <p:handoutMasterIdLst>
    <p:handoutMasterId r:id="rId19"/>
  </p:handoutMasterIdLst>
  <p:sldIdLst>
    <p:sldId id="338" r:id="rId3"/>
    <p:sldId id="340" r:id="rId4"/>
    <p:sldId id="490" r:id="rId5"/>
    <p:sldId id="345" r:id="rId6"/>
    <p:sldId id="346" r:id="rId7"/>
    <p:sldId id="618" r:id="rId8"/>
    <p:sldId id="617" r:id="rId9"/>
    <p:sldId id="347" r:id="rId10"/>
    <p:sldId id="596" r:id="rId11"/>
    <p:sldId id="570" r:id="rId12"/>
    <p:sldId id="342" r:id="rId13"/>
    <p:sldId id="573" r:id="rId14"/>
    <p:sldId id="597" r:id="rId15"/>
    <p:sldId id="559" r:id="rId16"/>
    <p:sldId id="343" r:id="rId17"/>
  </p:sldIdLst>
  <p:sldSz cx="9144000" cy="5143500" type="screen16x9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4">
          <p15:clr>
            <a:srgbClr val="A4A3A4"/>
          </p15:clr>
        </p15:guide>
        <p15:guide id="2" pos="2200">
          <p15:clr>
            <a:srgbClr val="A4A3A4"/>
          </p15:clr>
        </p15:guide>
        <p15:guide id="3" orient="horz" pos="2928">
          <p15:clr>
            <a:srgbClr val="A4A3A4"/>
          </p15:clr>
        </p15:guide>
        <p15:guide id="4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cIntyre, Stacy" initials="MS" lastIdx="18" clrIdx="0">
    <p:extLst>
      <p:ext uri="{19B8F6BF-5375-455C-9EA6-DF929625EA0E}">
        <p15:presenceInfo xmlns:p15="http://schemas.microsoft.com/office/powerpoint/2012/main" userId="S-1-5-21-2005352356-2018378189-366286951-2041" providerId="AD"/>
      </p:ext>
    </p:extLst>
  </p:cmAuthor>
  <p:cmAuthor id="2" name="Kahan, Ari" initials="KA" lastIdx="4" clrIdx="1">
    <p:extLst>
      <p:ext uri="{19B8F6BF-5375-455C-9EA6-DF929625EA0E}">
        <p15:presenceInfo xmlns:p15="http://schemas.microsoft.com/office/powerpoint/2012/main" userId="S-1-5-21-2005352356-2018378189-366286951-35880" providerId="AD"/>
      </p:ext>
    </p:extLst>
  </p:cmAuthor>
  <p:cmAuthor id="3" name="Preciado, James" initials="PJ" lastIdx="12" clrIdx="2">
    <p:extLst>
      <p:ext uri="{19B8F6BF-5375-455C-9EA6-DF929625EA0E}">
        <p15:presenceInfo xmlns:p15="http://schemas.microsoft.com/office/powerpoint/2012/main" userId="S-1-5-21-2005352356-2018378189-366286951-10748" providerId="AD"/>
      </p:ext>
    </p:extLst>
  </p:cmAuthor>
  <p:cmAuthor id="4" name="Diefenderfer, Jim" initials="DJ" lastIdx="29" clrIdx="3">
    <p:extLst>
      <p:ext uri="{19B8F6BF-5375-455C-9EA6-DF929625EA0E}">
        <p15:presenceInfo xmlns:p15="http://schemas.microsoft.com/office/powerpoint/2012/main" userId="S-1-5-21-2005352356-2018378189-366286951-8639" providerId="AD"/>
      </p:ext>
    </p:extLst>
  </p:cmAuthor>
  <p:cmAuthor id="5" name="Bowman, Michelle" initials="BM" lastIdx="14" clrIdx="4">
    <p:extLst>
      <p:ext uri="{19B8F6BF-5375-455C-9EA6-DF929625EA0E}">
        <p15:presenceInfo xmlns:p15="http://schemas.microsoft.com/office/powerpoint/2012/main" userId="S-1-5-21-2005352356-2018378189-366286951-16138" providerId="AD"/>
      </p:ext>
    </p:extLst>
  </p:cmAuthor>
  <p:cmAuthor id="6" name="Marquardt, Christopher J." initials="MCJ" lastIdx="34" clrIdx="5">
    <p:extLst>
      <p:ext uri="{19B8F6BF-5375-455C-9EA6-DF929625EA0E}">
        <p15:presenceInfo xmlns:p15="http://schemas.microsoft.com/office/powerpoint/2012/main" userId="S-1-5-21-2005352356-2018378189-366286951-4372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33"/>
    <a:srgbClr val="169DD8"/>
    <a:srgbClr val="C5600D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986" autoAdjust="0"/>
    <p:restoredTop sz="96552" autoAdjust="0"/>
  </p:normalViewPr>
  <p:slideViewPr>
    <p:cSldViewPr snapToGrid="0">
      <p:cViewPr varScale="1">
        <p:scale>
          <a:sx n="111" d="100"/>
          <a:sy n="111" d="100"/>
        </p:scale>
        <p:origin x="96" y="1068"/>
      </p:cViewPr>
      <p:guideLst>
        <p:guide orient="horz" pos="2160"/>
        <p:guide pos="2880"/>
        <p:guide orient="horz" pos="1620"/>
      </p:guideLst>
    </p:cSldViewPr>
  </p:slideViewPr>
  <p:outlineViewPr>
    <p:cViewPr>
      <p:scale>
        <a:sx n="33" d="100"/>
        <a:sy n="33" d="100"/>
      </p:scale>
      <p:origin x="0" y="-13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-34692"/>
    </p:cViewPr>
  </p:sorterViewPr>
  <p:notesViewPr>
    <p:cSldViewPr snapToGrid="0">
      <p:cViewPr>
        <p:scale>
          <a:sx n="100" d="100"/>
          <a:sy n="100" d="100"/>
        </p:scale>
        <p:origin x="1580" y="36"/>
      </p:cViewPr>
      <p:guideLst>
        <p:guide orient="horz" pos="2924"/>
        <p:guide pos="2200"/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chartUserShapes" Target="../drawings/drawing6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chartUserShapes" Target="../drawings/drawing7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3.xlsx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chartUserShapes" Target="../drawings/drawing8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4.xlsx"/><Relationship Id="rId2" Type="http://schemas.microsoft.com/office/2011/relationships/chartColorStyle" Target="colors12.xml"/><Relationship Id="rId1" Type="http://schemas.microsoft.com/office/2011/relationships/chartStyle" Target="style12.xml"/><Relationship Id="rId4" Type="http://schemas.openxmlformats.org/officeDocument/2006/relationships/chartUserShapes" Target="../drawings/drawing9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5.xlsx"/><Relationship Id="rId2" Type="http://schemas.microsoft.com/office/2011/relationships/chartColorStyle" Target="colors13.xml"/><Relationship Id="rId1" Type="http://schemas.microsoft.com/office/2011/relationships/chartStyle" Target="style13.xml"/><Relationship Id="rId4" Type="http://schemas.openxmlformats.org/officeDocument/2006/relationships/chartUserShapes" Target="../drawings/drawing10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1.xml"/><Relationship Id="rId2" Type="http://schemas.openxmlformats.org/officeDocument/2006/relationships/package" Target="../embeddings/Microsoft_Excel_Worksheet16.xlsx"/><Relationship Id="rId1" Type="http://schemas.openxmlformats.org/officeDocument/2006/relationships/themeOverride" Target="../theme/themeOverride2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7.xlsx"/><Relationship Id="rId2" Type="http://schemas.microsoft.com/office/2011/relationships/chartColorStyle" Target="colors14.xml"/><Relationship Id="rId1" Type="http://schemas.microsoft.com/office/2011/relationships/chartStyle" Target="style14.xml"/><Relationship Id="rId4" Type="http://schemas.openxmlformats.org/officeDocument/2006/relationships/chartUserShapes" Target="../drawings/drawing12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8.xlsx"/><Relationship Id="rId2" Type="http://schemas.microsoft.com/office/2011/relationships/chartColorStyle" Target="colors15.xml"/><Relationship Id="rId1" Type="http://schemas.microsoft.com/office/2011/relationships/chartStyle" Target="style15.xml"/><Relationship Id="rId4" Type="http://schemas.openxmlformats.org/officeDocument/2006/relationships/chartUserShapes" Target="../drawings/drawing13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9.xlsx"/><Relationship Id="rId2" Type="http://schemas.microsoft.com/office/2011/relationships/chartColorStyle" Target="colors16.xml"/><Relationship Id="rId1" Type="http://schemas.microsoft.com/office/2011/relationships/chartStyle" Target="style16.xml"/><Relationship Id="rId4" Type="http://schemas.openxmlformats.org/officeDocument/2006/relationships/chartUserShapes" Target="../drawings/drawing14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0.xlsx"/><Relationship Id="rId2" Type="http://schemas.microsoft.com/office/2011/relationships/chartColorStyle" Target="colors17.xml"/><Relationship Id="rId1" Type="http://schemas.microsoft.com/office/2011/relationships/chartStyle" Target="style17.xml"/><Relationship Id="rId4" Type="http://schemas.openxmlformats.org/officeDocument/2006/relationships/chartUserShapes" Target="../drawings/drawing15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1.xlsx"/><Relationship Id="rId2" Type="http://schemas.microsoft.com/office/2011/relationships/chartColorStyle" Target="colors18.xml"/><Relationship Id="rId1" Type="http://schemas.microsoft.com/office/2011/relationships/chartStyle" Target="style18.xml"/><Relationship Id="rId4" Type="http://schemas.openxmlformats.org/officeDocument/2006/relationships/chartUserShapes" Target="../drawings/drawing16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2.xlsx"/><Relationship Id="rId2" Type="http://schemas.microsoft.com/office/2011/relationships/chartColorStyle" Target="colors19.xml"/><Relationship Id="rId1" Type="http://schemas.microsoft.com/office/2011/relationships/chartStyle" Target="style19.xml"/><Relationship Id="rId4" Type="http://schemas.openxmlformats.org/officeDocument/2006/relationships/chartUserShapes" Target="../drawings/drawing17.xm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3.xlsx"/><Relationship Id="rId2" Type="http://schemas.microsoft.com/office/2011/relationships/chartColorStyle" Target="colors20.xml"/><Relationship Id="rId1" Type="http://schemas.microsoft.com/office/2011/relationships/chartStyle" Target="style20.xml"/><Relationship Id="rId4" Type="http://schemas.openxmlformats.org/officeDocument/2006/relationships/chartUserShapes" Target="../drawings/drawing18.xm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4.xlsx"/><Relationship Id="rId2" Type="http://schemas.microsoft.com/office/2011/relationships/chartColorStyle" Target="colors21.xml"/><Relationship Id="rId1" Type="http://schemas.microsoft.com/office/2011/relationships/chartStyle" Target="style21.xml"/><Relationship Id="rId4" Type="http://schemas.openxmlformats.org/officeDocument/2006/relationships/chartUserShapes" Target="../drawings/drawing19.xml"/></Relationships>
</file>

<file path=ppt/charts/_rels/chart2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5.xlsx"/><Relationship Id="rId2" Type="http://schemas.microsoft.com/office/2011/relationships/chartColorStyle" Target="colors22.xml"/><Relationship Id="rId1" Type="http://schemas.microsoft.com/office/2011/relationships/chartStyle" Target="style22.xml"/><Relationship Id="rId4" Type="http://schemas.openxmlformats.org/officeDocument/2006/relationships/chartUserShapes" Target="../drawings/drawing20.xml"/></Relationships>
</file>

<file path=ppt/charts/_rels/chart2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6.xlsx"/><Relationship Id="rId2" Type="http://schemas.microsoft.com/office/2011/relationships/chartColorStyle" Target="colors23.xml"/><Relationship Id="rId1" Type="http://schemas.microsoft.com/office/2011/relationships/chartStyle" Target="style23.xml"/><Relationship Id="rId4" Type="http://schemas.openxmlformats.org/officeDocument/2006/relationships/chartUserShapes" Target="../drawings/drawing21.xml"/></Relationships>
</file>

<file path=ppt/charts/_rels/chart2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7.xlsx"/><Relationship Id="rId2" Type="http://schemas.microsoft.com/office/2011/relationships/chartColorStyle" Target="colors24.xml"/><Relationship Id="rId1" Type="http://schemas.microsoft.com/office/2011/relationships/chartStyle" Target="style24.xml"/><Relationship Id="rId4" Type="http://schemas.openxmlformats.org/officeDocument/2006/relationships/chartUserShapes" Target="../drawings/drawing2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3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chartUserShapes" Target="../drawings/drawing4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7.xml"/><Relationship Id="rId1" Type="http://schemas.microsoft.com/office/2011/relationships/chartStyle" Target="style7.xml"/><Relationship Id="rId5" Type="http://schemas.openxmlformats.org/officeDocument/2006/relationships/chartUserShapes" Target="../drawings/drawing5.xml"/><Relationship Id="rId4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5484106153397494E-2"/>
          <c:y val="7.0186578299137228E-2"/>
          <c:w val="0.77757144940215828"/>
          <c:h val="0.8224139120877112"/>
        </c:manualLayout>
      </c:layout>
      <c:scatterChart>
        <c:scatterStyle val="lineMarker"/>
        <c:varyColors val="0"/>
        <c:ser>
          <c:idx val="2"/>
          <c:order val="0"/>
          <c:tx>
            <c:strRef>
              <c:f>Sheet1!$B$1</c:f>
              <c:strCache>
                <c:ptCount val="1"/>
                <c:pt idx="0">
                  <c:v>Total OECD: Total</c:v>
                </c:pt>
              </c:strCache>
            </c:strRef>
          </c:tx>
          <c:spPr>
            <a:ln w="28575" cap="rnd">
              <a:solidFill>
                <a:schemeClr val="tx2"/>
              </a:solidFill>
              <a:round/>
            </a:ln>
            <a:effectLst/>
          </c:spPr>
          <c:marker>
            <c:symbol val="none"/>
          </c:marker>
          <c:xVal>
            <c:numRef>
              <c:f>Sheet1!$A$2:$A$42</c:f>
              <c:numCache>
                <c:formatCode>General</c:formatCod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numCache>
            </c:numRef>
          </c:xVal>
          <c:yVal>
            <c:numRef>
              <c:f>Sheet1!$B$2:$B$42</c:f>
              <c:numCache>
                <c:formatCode>General</c:formatCode>
                <c:ptCount val="41"/>
                <c:pt idx="0">
                  <c:v>58.506794797472104</c:v>
                </c:pt>
                <c:pt idx="1">
                  <c:v>58.139728778773929</c:v>
                </c:pt>
                <c:pt idx="2">
                  <c:v>57.354965982110755</c:v>
                </c:pt>
                <c:pt idx="3">
                  <c:v>57.494813773150227</c:v>
                </c:pt>
                <c:pt idx="4">
                  <c:v>58.069601359600313</c:v>
                </c:pt>
                <c:pt idx="5">
                  <c:v>58.893907036755145</c:v>
                </c:pt>
                <c:pt idx="6">
                  <c:v>60.139070290605424</c:v>
                </c:pt>
                <c:pt idx="7">
                  <c:v>60.714951277337882</c:v>
                </c:pt>
                <c:pt idx="8">
                  <c:v>61.69235043184797</c:v>
                </c:pt>
                <c:pt idx="9">
                  <c:v>62.464317973931777</c:v>
                </c:pt>
                <c:pt idx="10">
                  <c:v>52.028409771527159</c:v>
                </c:pt>
                <c:pt idx="11">
                  <c:v>55.965572021585189</c:v>
                </c:pt>
                <c:pt idx="12">
                  <c:v>58.61635175194499</c:v>
                </c:pt>
                <c:pt idx="13">
                  <c:v>59.537566376782493</c:v>
                </c:pt>
                <c:pt idx="14">
                  <c:v>59.711234477125352</c:v>
                </c:pt>
                <c:pt idx="15">
                  <c:v>59.739248667151202</c:v>
                </c:pt>
                <c:pt idx="16">
                  <c:v>59.546202011729591</c:v>
                </c:pt>
                <c:pt idx="17">
                  <c:v>59.292630038569214</c:v>
                </c:pt>
                <c:pt idx="18">
                  <c:v>59.093498139811452</c:v>
                </c:pt>
                <c:pt idx="19">
                  <c:v>58.870137457823617</c:v>
                </c:pt>
                <c:pt idx="20">
                  <c:v>58.691747084497699</c:v>
                </c:pt>
                <c:pt idx="21">
                  <c:v>58.522105492932717</c:v>
                </c:pt>
                <c:pt idx="22">
                  <c:v>58.400114672062458</c:v>
                </c:pt>
                <c:pt idx="23">
                  <c:v>58.321971417963283</c:v>
                </c:pt>
                <c:pt idx="24">
                  <c:v>58.312563988160342</c:v>
                </c:pt>
                <c:pt idx="25">
                  <c:v>58.329031516246843</c:v>
                </c:pt>
                <c:pt idx="26">
                  <c:v>58.341712331155186</c:v>
                </c:pt>
                <c:pt idx="27">
                  <c:v>58.360572859831393</c:v>
                </c:pt>
                <c:pt idx="28">
                  <c:v>58.408759921606681</c:v>
                </c:pt>
                <c:pt idx="29">
                  <c:v>58.524409093284795</c:v>
                </c:pt>
                <c:pt idx="30">
                  <c:v>58.633455299080403</c:v>
                </c:pt>
                <c:pt idx="31">
                  <c:v>58.825933639126369</c:v>
                </c:pt>
                <c:pt idx="32">
                  <c:v>59.047122014368533</c:v>
                </c:pt>
                <c:pt idx="33">
                  <c:v>59.321086112832539</c:v>
                </c:pt>
                <c:pt idx="34">
                  <c:v>59.595519883368254</c:v>
                </c:pt>
                <c:pt idx="35">
                  <c:v>59.902081921159294</c:v>
                </c:pt>
                <c:pt idx="36">
                  <c:v>60.170229462569587</c:v>
                </c:pt>
                <c:pt idx="37">
                  <c:v>60.473131619121887</c:v>
                </c:pt>
                <c:pt idx="38">
                  <c:v>60.781372594920924</c:v>
                </c:pt>
                <c:pt idx="39">
                  <c:v>61.119891444616954</c:v>
                </c:pt>
                <c:pt idx="40">
                  <c:v>61.462978652848861</c:v>
                </c:pt>
              </c:numCache>
            </c:numRef>
          </c:yVal>
          <c:smooth val="0"/>
        </c:ser>
        <c:ser>
          <c:idx val="3"/>
          <c:order val="1"/>
          <c:tx>
            <c:strRef>
              <c:f>Sheet1!$B$44</c:f>
              <c:strCache>
                <c:ptCount val="1"/>
                <c:pt idx="0">
                  <c:v>Total Non-OECD: Total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xVal>
            <c:numRef>
              <c:f>Sheet1!$A$45:$A$85</c:f>
              <c:numCache>
                <c:formatCode>General</c:formatCod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numCache>
            </c:numRef>
          </c:xVal>
          <c:yVal>
            <c:numRef>
              <c:f>Sheet1!$B$45:$B$85</c:f>
              <c:numCache>
                <c:formatCode>General</c:formatCode>
                <c:ptCount val="41"/>
                <c:pt idx="0">
                  <c:v>44.656062773622573</c:v>
                </c:pt>
                <c:pt idx="1">
                  <c:v>46.831630941510198</c:v>
                </c:pt>
                <c:pt idx="2">
                  <c:v>48.937249630831182</c:v>
                </c:pt>
                <c:pt idx="3">
                  <c:v>51.211878201127064</c:v>
                </c:pt>
                <c:pt idx="4">
                  <c:v>52.864198354989298</c:v>
                </c:pt>
                <c:pt idx="5">
                  <c:v>54.491185512008371</c:v>
                </c:pt>
                <c:pt idx="6">
                  <c:v>56.096730823166659</c:v>
                </c:pt>
                <c:pt idx="7">
                  <c:v>57.782669268578303</c:v>
                </c:pt>
                <c:pt idx="8">
                  <c:v>58.961834634542463</c:v>
                </c:pt>
                <c:pt idx="9">
                  <c:v>60.731739215850823</c:v>
                </c:pt>
                <c:pt idx="10">
                  <c:v>55.747049592629082</c:v>
                </c:pt>
                <c:pt idx="11">
                  <c:v>58.652820353731528</c:v>
                </c:pt>
                <c:pt idx="12">
                  <c:v>61.44394280219079</c:v>
                </c:pt>
                <c:pt idx="13">
                  <c:v>63.604254278451201</c:v>
                </c:pt>
                <c:pt idx="14">
                  <c:v>65.372585783213367</c:v>
                </c:pt>
                <c:pt idx="15">
                  <c:v>67.000864717576889</c:v>
                </c:pt>
                <c:pt idx="16">
                  <c:v>68.381977719679469</c:v>
                </c:pt>
                <c:pt idx="17">
                  <c:v>69.633132486358278</c:v>
                </c:pt>
                <c:pt idx="18">
                  <c:v>70.856578793108469</c:v>
                </c:pt>
                <c:pt idx="19">
                  <c:v>72.025867108020108</c:v>
                </c:pt>
                <c:pt idx="20">
                  <c:v>73.177691875606769</c:v>
                </c:pt>
                <c:pt idx="21">
                  <c:v>74.307486319497229</c:v>
                </c:pt>
                <c:pt idx="22">
                  <c:v>75.394228449344624</c:v>
                </c:pt>
                <c:pt idx="23">
                  <c:v>76.439793244466188</c:v>
                </c:pt>
                <c:pt idx="24">
                  <c:v>77.518934825539603</c:v>
                </c:pt>
                <c:pt idx="25">
                  <c:v>78.607354282021547</c:v>
                </c:pt>
                <c:pt idx="26">
                  <c:v>79.697291082039456</c:v>
                </c:pt>
                <c:pt idx="27">
                  <c:v>80.757671296745528</c:v>
                </c:pt>
                <c:pt idx="28">
                  <c:v>81.821849214419743</c:v>
                </c:pt>
                <c:pt idx="29">
                  <c:v>82.940704398900266</c:v>
                </c:pt>
                <c:pt idx="30">
                  <c:v>84.026179239109169</c:v>
                </c:pt>
                <c:pt idx="31">
                  <c:v>85.180590684624136</c:v>
                </c:pt>
                <c:pt idx="32">
                  <c:v>86.278561419114482</c:v>
                </c:pt>
                <c:pt idx="33">
                  <c:v>87.389250048801287</c:v>
                </c:pt>
                <c:pt idx="34">
                  <c:v>88.453137835852814</c:v>
                </c:pt>
                <c:pt idx="35">
                  <c:v>89.555612372644276</c:v>
                </c:pt>
                <c:pt idx="36">
                  <c:v>90.516477633588011</c:v>
                </c:pt>
                <c:pt idx="37">
                  <c:v>91.545151712402699</c:v>
                </c:pt>
                <c:pt idx="38">
                  <c:v>92.528582576379009</c:v>
                </c:pt>
                <c:pt idx="39">
                  <c:v>93.494516434133047</c:v>
                </c:pt>
                <c:pt idx="40">
                  <c:v>94.422254767283761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50903120"/>
        <c:axId val="950885168"/>
      </c:scatterChart>
      <c:valAx>
        <c:axId val="950903120"/>
        <c:scaling>
          <c:orientation val="minMax"/>
          <c:max val="2050"/>
          <c:min val="2010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0885168"/>
        <c:crosses val="autoZero"/>
        <c:crossBetween val="midCat"/>
        <c:majorUnit val="5"/>
      </c:valAx>
      <c:valAx>
        <c:axId val="9508851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7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low"/>
        <c:spPr>
          <a:noFill/>
          <a:ln w="12700">
            <a:solidFill>
              <a:schemeClr val="bg1">
                <a:lumMod val="65000"/>
              </a:schemeClr>
            </a:solidFill>
            <a:prstDash val="dash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0903120"/>
        <c:crossesAt val="2020"/>
        <c:crossBetween val="midCat"/>
        <c:majorUnit val="2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200" baseline="0">
          <a:solidFill>
            <a:schemeClr val="tx1"/>
          </a:solidFill>
        </a:defRPr>
      </a:pPr>
      <a:endParaRPr lang="en-US"/>
    </a:p>
  </c:txPr>
  <c:externalData r:id="rId3">
    <c:autoUpdate val="0"/>
  </c:externalData>
  <c:userShapes r:id="rId4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99631296087989E-2"/>
          <c:y val="5.1911156101869846E-2"/>
          <c:w val="0.80524596925384329"/>
          <c:h val="0.84266232814831443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usa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Sheet1!$B$2:$B$42</c:f>
              <c:numCache>
                <c:formatCode>General</c:formatCode>
                <c:ptCount val="41"/>
                <c:pt idx="0">
                  <c:v>6167.4552365699992</c:v>
                </c:pt>
                <c:pt idx="1">
                  <c:v>6184.2958663700001</c:v>
                </c:pt>
                <c:pt idx="2">
                  <c:v>6291.0237432200001</c:v>
                </c:pt>
                <c:pt idx="3">
                  <c:v>6460.8754447000001</c:v>
                </c:pt>
                <c:pt idx="4">
                  <c:v>6633.18465234</c:v>
                </c:pt>
                <c:pt idx="5">
                  <c:v>6859.0904996199979</c:v>
                </c:pt>
                <c:pt idx="6">
                  <c:v>7133.0280448199992</c:v>
                </c:pt>
                <c:pt idx="7">
                  <c:v>7267.2861401700011</c:v>
                </c:pt>
                <c:pt idx="8">
                  <c:v>7455.4373090099989</c:v>
                </c:pt>
                <c:pt idx="9">
                  <c:v>7670.0421853899998</c:v>
                </c:pt>
                <c:pt idx="10">
                  <c:v>5694.4243463100001</c:v>
                </c:pt>
                <c:pt idx="11">
                  <c:v>6713.7264373300004</c:v>
                </c:pt>
                <c:pt idx="12">
                  <c:v>7140.1264391499999</c:v>
                </c:pt>
                <c:pt idx="13">
                  <c:v>7422.3451953499998</c:v>
                </c:pt>
                <c:pt idx="14">
                  <c:v>7618.7237612399977</c:v>
                </c:pt>
                <c:pt idx="15">
                  <c:v>7786.85122245</c:v>
                </c:pt>
                <c:pt idx="16">
                  <c:v>7905.9389716800015</c:v>
                </c:pt>
                <c:pt idx="17">
                  <c:v>8006.0522964499996</c:v>
                </c:pt>
                <c:pt idx="18">
                  <c:v>8095.8019325799987</c:v>
                </c:pt>
                <c:pt idx="19">
                  <c:v>8169.3286565600001</c:v>
                </c:pt>
                <c:pt idx="20">
                  <c:v>8250.9078126299992</c:v>
                </c:pt>
                <c:pt idx="21">
                  <c:v>8335.6290265999996</c:v>
                </c:pt>
                <c:pt idx="22">
                  <c:v>8426.5959170999995</c:v>
                </c:pt>
                <c:pt idx="23">
                  <c:v>8525.3330249800001</c:v>
                </c:pt>
                <c:pt idx="24">
                  <c:v>8627.9688783399997</c:v>
                </c:pt>
                <c:pt idx="25">
                  <c:v>8727.9129671499995</c:v>
                </c:pt>
                <c:pt idx="26">
                  <c:v>8815.9339920600014</c:v>
                </c:pt>
                <c:pt idx="27">
                  <c:v>8896.6931898599996</c:v>
                </c:pt>
                <c:pt idx="28">
                  <c:v>8981.3951221999996</c:v>
                </c:pt>
                <c:pt idx="29">
                  <c:v>9072.4742986599995</c:v>
                </c:pt>
                <c:pt idx="30">
                  <c:v>9169.629103119998</c:v>
                </c:pt>
                <c:pt idx="31">
                  <c:v>9266.9555388900008</c:v>
                </c:pt>
                <c:pt idx="32">
                  <c:v>9372.5627277599997</c:v>
                </c:pt>
                <c:pt idx="33">
                  <c:v>9484.6381827199984</c:v>
                </c:pt>
                <c:pt idx="34">
                  <c:v>9596.3242771000005</c:v>
                </c:pt>
                <c:pt idx="35">
                  <c:v>9701.9853818499996</c:v>
                </c:pt>
                <c:pt idx="36">
                  <c:v>9805.5343015899998</c:v>
                </c:pt>
                <c:pt idx="37">
                  <c:v>9910.2628611500004</c:v>
                </c:pt>
                <c:pt idx="38">
                  <c:v>10019.446138159998</c:v>
                </c:pt>
                <c:pt idx="39">
                  <c:v>10130.914275249999</c:v>
                </c:pt>
                <c:pt idx="40">
                  <c:v>10242.973643599998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eur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Sheet1!$C$2:$C$42</c:f>
              <c:numCache>
                <c:formatCode>General</c:formatCode>
                <c:ptCount val="41"/>
                <c:pt idx="0">
                  <c:v>4347.2512588500986</c:v>
                </c:pt>
                <c:pt idx="1">
                  <c:v>4379.16357421875</c:v>
                </c:pt>
                <c:pt idx="2">
                  <c:v>4410.7097244262695</c:v>
                </c:pt>
                <c:pt idx="3">
                  <c:v>4465.8417739868155</c:v>
                </c:pt>
                <c:pt idx="4">
                  <c:v>4567.6140213012704</c:v>
                </c:pt>
                <c:pt idx="5">
                  <c:v>4673.6455307006845</c:v>
                </c:pt>
                <c:pt idx="6">
                  <c:v>4817.3371429443359</c:v>
                </c:pt>
                <c:pt idx="7">
                  <c:v>4898.3517227172852</c:v>
                </c:pt>
                <c:pt idx="8">
                  <c:v>5028.506591796875</c:v>
                </c:pt>
                <c:pt idx="9">
                  <c:v>5223.6060104370117</c:v>
                </c:pt>
                <c:pt idx="10">
                  <c:v>3445.3615875244141</c:v>
                </c:pt>
                <c:pt idx="11">
                  <c:v>4099.0013427734375</c:v>
                </c:pt>
                <c:pt idx="12">
                  <c:v>4770.7217559814444</c:v>
                </c:pt>
                <c:pt idx="13">
                  <c:v>5094.9364395141602</c:v>
                </c:pt>
                <c:pt idx="14">
                  <c:v>5249.9290084838867</c:v>
                </c:pt>
                <c:pt idx="15">
                  <c:v>5361.2402267456064</c:v>
                </c:pt>
                <c:pt idx="16">
                  <c:v>5449.9529418945312</c:v>
                </c:pt>
                <c:pt idx="17">
                  <c:v>5541.1229400634766</c:v>
                </c:pt>
                <c:pt idx="18">
                  <c:v>5627.3469619750977</c:v>
                </c:pt>
                <c:pt idx="19">
                  <c:v>5706.1045837402344</c:v>
                </c:pt>
                <c:pt idx="20">
                  <c:v>5796.2301940917969</c:v>
                </c:pt>
                <c:pt idx="21">
                  <c:v>5907.8545608520508</c:v>
                </c:pt>
                <c:pt idx="22">
                  <c:v>6024.9293823242187</c:v>
                </c:pt>
                <c:pt idx="23">
                  <c:v>6151.4738845825195</c:v>
                </c:pt>
                <c:pt idx="24">
                  <c:v>6285.9228439331055</c:v>
                </c:pt>
                <c:pt idx="25">
                  <c:v>6427.3864059448242</c:v>
                </c:pt>
                <c:pt idx="26">
                  <c:v>6571.809196472168</c:v>
                </c:pt>
                <c:pt idx="27">
                  <c:v>6720.0398712158203</c:v>
                </c:pt>
                <c:pt idx="28">
                  <c:v>6871.1543502807617</c:v>
                </c:pt>
                <c:pt idx="29">
                  <c:v>7020.1604385375977</c:v>
                </c:pt>
                <c:pt idx="30">
                  <c:v>7177.6890411376953</c:v>
                </c:pt>
                <c:pt idx="31">
                  <c:v>7332.7847671508789</c:v>
                </c:pt>
                <c:pt idx="32">
                  <c:v>7487.4148635864258</c:v>
                </c:pt>
                <c:pt idx="33">
                  <c:v>7642.3283996582031</c:v>
                </c:pt>
                <c:pt idx="34">
                  <c:v>7795.6871032714844</c:v>
                </c:pt>
                <c:pt idx="35">
                  <c:v>7947.1576843261719</c:v>
                </c:pt>
                <c:pt idx="36">
                  <c:v>8098.3932113647461</c:v>
                </c:pt>
                <c:pt idx="37">
                  <c:v>8248.4413604736328</c:v>
                </c:pt>
                <c:pt idx="38">
                  <c:v>8399.4258728027344</c:v>
                </c:pt>
                <c:pt idx="39">
                  <c:v>8551.3781204223633</c:v>
                </c:pt>
                <c:pt idx="40">
                  <c:v>8704.9563369750977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china</c:v>
                </c:pt>
              </c:strCache>
            </c:strRef>
          </c:tx>
          <c:spPr>
            <a:ln w="28575" cap="rnd">
              <a:solidFill>
                <a:schemeClr val="accent5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Sheet1!$D$2:$D$42</c:f>
              <c:numCache>
                <c:formatCode>General</c:formatCode>
                <c:ptCount val="41"/>
                <c:pt idx="0">
                  <c:v>4878.5458984375</c:v>
                </c:pt>
                <c:pt idx="1">
                  <c:v>5266.7683410644531</c:v>
                </c:pt>
                <c:pt idx="2">
                  <c:v>5580.7292785644531</c:v>
                </c:pt>
                <c:pt idx="3">
                  <c:v>6030.1359252929687</c:v>
                </c:pt>
                <c:pt idx="4">
                  <c:v>6295.5108337402344</c:v>
                </c:pt>
                <c:pt idx="5">
                  <c:v>6754.3034973144531</c:v>
                </c:pt>
                <c:pt idx="6">
                  <c:v>7116.4243774414062</c:v>
                </c:pt>
                <c:pt idx="7">
                  <c:v>7482.1118774414062</c:v>
                </c:pt>
                <c:pt idx="8">
                  <c:v>7774.6980590820312</c:v>
                </c:pt>
                <c:pt idx="9">
                  <c:v>8262.9876098632812</c:v>
                </c:pt>
                <c:pt idx="10">
                  <c:v>8256.444091796875</c:v>
                </c:pt>
                <c:pt idx="11">
                  <c:v>8832.1104736328125</c:v>
                </c:pt>
                <c:pt idx="12">
                  <c:v>9376.3045654296875</c:v>
                </c:pt>
                <c:pt idx="13">
                  <c:v>9794.28076171875</c:v>
                </c:pt>
                <c:pt idx="14">
                  <c:v>10155.088500976562</c:v>
                </c:pt>
                <c:pt idx="15">
                  <c:v>10458.994995117187</c:v>
                </c:pt>
                <c:pt idx="16">
                  <c:v>10739.412963867188</c:v>
                </c:pt>
                <c:pt idx="17">
                  <c:v>11007.113342285156</c:v>
                </c:pt>
                <c:pt idx="18">
                  <c:v>11262.099731445313</c:v>
                </c:pt>
                <c:pt idx="19">
                  <c:v>11507.900390625</c:v>
                </c:pt>
                <c:pt idx="20">
                  <c:v>11743.29345703125</c:v>
                </c:pt>
                <c:pt idx="21">
                  <c:v>11968.447937011721</c:v>
                </c:pt>
                <c:pt idx="22">
                  <c:v>12179.223022460938</c:v>
                </c:pt>
                <c:pt idx="23">
                  <c:v>12379.074462890625</c:v>
                </c:pt>
                <c:pt idx="24">
                  <c:v>12565.198425292969</c:v>
                </c:pt>
                <c:pt idx="25">
                  <c:v>12739.279907226563</c:v>
                </c:pt>
                <c:pt idx="26">
                  <c:v>12898.09716796875</c:v>
                </c:pt>
                <c:pt idx="27">
                  <c:v>13039.3291015625</c:v>
                </c:pt>
                <c:pt idx="28">
                  <c:v>13165.455322265625</c:v>
                </c:pt>
                <c:pt idx="29">
                  <c:v>13282.353271484375</c:v>
                </c:pt>
                <c:pt idx="30">
                  <c:v>13385.903442382813</c:v>
                </c:pt>
                <c:pt idx="31">
                  <c:v>13480.836181640625</c:v>
                </c:pt>
                <c:pt idx="32">
                  <c:v>13573.384887695313</c:v>
                </c:pt>
                <c:pt idx="33">
                  <c:v>13662.52490234375</c:v>
                </c:pt>
                <c:pt idx="34">
                  <c:v>13743.220336914063</c:v>
                </c:pt>
                <c:pt idx="35">
                  <c:v>13785.958129882813</c:v>
                </c:pt>
                <c:pt idx="36">
                  <c:v>13823.4736328125</c:v>
                </c:pt>
                <c:pt idx="37">
                  <c:v>13854.619750976563</c:v>
                </c:pt>
                <c:pt idx="38">
                  <c:v>13881.931030273438</c:v>
                </c:pt>
                <c:pt idx="39">
                  <c:v>13913.844482421875</c:v>
                </c:pt>
                <c:pt idx="40">
                  <c:v>13946.275024414063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ind</c:v>
                </c:pt>
              </c:strCache>
            </c:strRef>
          </c:tx>
          <c:spPr>
            <a:ln w="28575" cap="rnd">
              <a:solidFill>
                <a:schemeClr val="accent5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Sheet1!$E$2:$E$42</c:f>
              <c:numCache>
                <c:formatCode>General</c:formatCode>
                <c:ptCount val="41"/>
                <c:pt idx="0">
                  <c:v>2369.3738555908208</c:v>
                </c:pt>
                <c:pt idx="1">
                  <c:v>2536.5626220703125</c:v>
                </c:pt>
                <c:pt idx="2">
                  <c:v>2707.0006790161128</c:v>
                </c:pt>
                <c:pt idx="3">
                  <c:v>2852.2273864746089</c:v>
                </c:pt>
                <c:pt idx="4">
                  <c:v>2971.4630355834961</c:v>
                </c:pt>
                <c:pt idx="5">
                  <c:v>3135.1520309448242</c:v>
                </c:pt>
                <c:pt idx="6">
                  <c:v>3295.1547546386719</c:v>
                </c:pt>
                <c:pt idx="7">
                  <c:v>3456.6447448730469</c:v>
                </c:pt>
                <c:pt idx="8">
                  <c:v>3630.8447418212891</c:v>
                </c:pt>
                <c:pt idx="9">
                  <c:v>3803.2888793945312</c:v>
                </c:pt>
                <c:pt idx="10">
                  <c:v>2960.3778076171875</c:v>
                </c:pt>
                <c:pt idx="11">
                  <c:v>3271.7512855529785</c:v>
                </c:pt>
                <c:pt idx="12">
                  <c:v>3630.78638458252</c:v>
                </c:pt>
                <c:pt idx="13">
                  <c:v>3987.2342834472656</c:v>
                </c:pt>
                <c:pt idx="14">
                  <c:v>4284.14697265625</c:v>
                </c:pt>
                <c:pt idx="15">
                  <c:v>4546.9202880859384</c:v>
                </c:pt>
                <c:pt idx="16">
                  <c:v>4805.8306274414062</c:v>
                </c:pt>
                <c:pt idx="17">
                  <c:v>5075.1659240722665</c:v>
                </c:pt>
                <c:pt idx="18">
                  <c:v>5359.2978973388672</c:v>
                </c:pt>
                <c:pt idx="19">
                  <c:v>5650.5143127441406</c:v>
                </c:pt>
                <c:pt idx="20">
                  <c:v>5956.2259979248047</c:v>
                </c:pt>
                <c:pt idx="21">
                  <c:v>6277.5388793945312</c:v>
                </c:pt>
                <c:pt idx="22">
                  <c:v>6612.2820892333984</c:v>
                </c:pt>
                <c:pt idx="23">
                  <c:v>6955.1274261474609</c:v>
                </c:pt>
                <c:pt idx="24">
                  <c:v>7307.25048828125</c:v>
                </c:pt>
                <c:pt idx="25">
                  <c:v>7665.4006652832031</c:v>
                </c:pt>
                <c:pt idx="26">
                  <c:v>8023.4423522949219</c:v>
                </c:pt>
                <c:pt idx="27">
                  <c:v>8382.6306762695312</c:v>
                </c:pt>
                <c:pt idx="28">
                  <c:v>8746.8191833496094</c:v>
                </c:pt>
                <c:pt idx="29">
                  <c:v>9127.8457946777344</c:v>
                </c:pt>
                <c:pt idx="30">
                  <c:v>9483.6053771972656</c:v>
                </c:pt>
                <c:pt idx="31">
                  <c:v>9855.794921875</c:v>
                </c:pt>
                <c:pt idx="32">
                  <c:v>10222.099884033205</c:v>
                </c:pt>
                <c:pt idx="33">
                  <c:v>10588.795013427734</c:v>
                </c:pt>
                <c:pt idx="34">
                  <c:v>10954.307556152344</c:v>
                </c:pt>
                <c:pt idx="35">
                  <c:v>11315.014282226563</c:v>
                </c:pt>
                <c:pt idx="36">
                  <c:v>11673.611053466797</c:v>
                </c:pt>
                <c:pt idx="37">
                  <c:v>12025.764465332031</c:v>
                </c:pt>
                <c:pt idx="38">
                  <c:v>12370.366424560547</c:v>
                </c:pt>
                <c:pt idx="39">
                  <c:v>12705.950988769531</c:v>
                </c:pt>
                <c:pt idx="40">
                  <c:v>13031.433288574221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oas</c:v>
                </c:pt>
              </c:strCache>
            </c:strRef>
          </c:tx>
          <c:spPr>
            <a:ln w="28575" cap="rnd">
              <a:solidFill>
                <a:schemeClr val="accent5">
                  <a:lumMod val="20000"/>
                  <a:lumOff val="8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Sheet1!$F$2:$F$42</c:f>
              <c:numCache>
                <c:formatCode>General</c:formatCode>
                <c:ptCount val="41"/>
                <c:pt idx="0">
                  <c:v>2693.8740386962891</c:v>
                </c:pt>
                <c:pt idx="1">
                  <c:v>2927.584358215332</c:v>
                </c:pt>
                <c:pt idx="2">
                  <c:v>3069.4573860168457</c:v>
                </c:pt>
                <c:pt idx="3">
                  <c:v>3192.2304153442383</c:v>
                </c:pt>
                <c:pt idx="4">
                  <c:v>3327.7442207336426</c:v>
                </c:pt>
                <c:pt idx="5">
                  <c:v>3393.6785087585449</c:v>
                </c:pt>
                <c:pt idx="6">
                  <c:v>3638.5735969543457</c:v>
                </c:pt>
                <c:pt idx="7">
                  <c:v>3723.5861015319824</c:v>
                </c:pt>
                <c:pt idx="8">
                  <c:v>3855.2683868408199</c:v>
                </c:pt>
                <c:pt idx="9">
                  <c:v>4076.7174682617187</c:v>
                </c:pt>
                <c:pt idx="10">
                  <c:v>3446.3992004394531</c:v>
                </c:pt>
                <c:pt idx="11">
                  <c:v>3781.5262413024898</c:v>
                </c:pt>
                <c:pt idx="12">
                  <c:v>4142.490177154541</c:v>
                </c:pt>
                <c:pt idx="13">
                  <c:v>4398.4702186584473</c:v>
                </c:pt>
                <c:pt idx="14">
                  <c:v>4604.9204902648935</c:v>
                </c:pt>
                <c:pt idx="15">
                  <c:v>4779.2644729614258</c:v>
                </c:pt>
                <c:pt idx="16">
                  <c:v>4934.3381233215332</c:v>
                </c:pt>
                <c:pt idx="17">
                  <c:v>5084.3313179016104</c:v>
                </c:pt>
                <c:pt idx="18">
                  <c:v>5234.5867919921884</c:v>
                </c:pt>
                <c:pt idx="19">
                  <c:v>5385.5956344604492</c:v>
                </c:pt>
                <c:pt idx="20">
                  <c:v>5537.5589447021484</c:v>
                </c:pt>
                <c:pt idx="21">
                  <c:v>5687.7820053100586</c:v>
                </c:pt>
                <c:pt idx="22">
                  <c:v>5839.2952728271484</c:v>
                </c:pt>
                <c:pt idx="23">
                  <c:v>5992.9966506958008</c:v>
                </c:pt>
                <c:pt idx="24">
                  <c:v>6149.4044494628906</c:v>
                </c:pt>
                <c:pt idx="25">
                  <c:v>6308.5904312133789</c:v>
                </c:pt>
                <c:pt idx="26">
                  <c:v>6480.5822601318359</c:v>
                </c:pt>
                <c:pt idx="27">
                  <c:v>6657.5548400878906</c:v>
                </c:pt>
                <c:pt idx="28">
                  <c:v>6838.9473876953125</c:v>
                </c:pt>
                <c:pt idx="29">
                  <c:v>7029.8644866943359</c:v>
                </c:pt>
                <c:pt idx="30">
                  <c:v>7217.7971420288086</c:v>
                </c:pt>
                <c:pt idx="31">
                  <c:v>7409.1973114013672</c:v>
                </c:pt>
                <c:pt idx="32">
                  <c:v>7603.4129943847656</c:v>
                </c:pt>
                <c:pt idx="33">
                  <c:v>7801.7466354370117</c:v>
                </c:pt>
                <c:pt idx="34">
                  <c:v>8003.7301864624023</c:v>
                </c:pt>
                <c:pt idx="35">
                  <c:v>8208.6240615844727</c:v>
                </c:pt>
                <c:pt idx="36">
                  <c:v>8408.5990829467773</c:v>
                </c:pt>
                <c:pt idx="37">
                  <c:v>8608.0596084594727</c:v>
                </c:pt>
                <c:pt idx="38">
                  <c:v>8808.5489044189453</c:v>
                </c:pt>
                <c:pt idx="39">
                  <c:v>9010.3038482666016</c:v>
                </c:pt>
                <c:pt idx="40">
                  <c:v>9213.6751403808594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mid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Sheet1!$G$2:$G$42</c:f>
              <c:numCache>
                <c:formatCode>General</c:formatCode>
                <c:ptCount val="41"/>
                <c:pt idx="0">
                  <c:v>1149.6681900024416</c:v>
                </c:pt>
                <c:pt idx="1">
                  <c:v>1164.2903079986572</c:v>
                </c:pt>
                <c:pt idx="2">
                  <c:v>1236.531270980835</c:v>
                </c:pt>
                <c:pt idx="3">
                  <c:v>1338.0625381469729</c:v>
                </c:pt>
                <c:pt idx="4">
                  <c:v>1384.4505195617676</c:v>
                </c:pt>
                <c:pt idx="5">
                  <c:v>1451.1862850189209</c:v>
                </c:pt>
                <c:pt idx="6">
                  <c:v>1503.1960067749026</c:v>
                </c:pt>
                <c:pt idx="7">
                  <c:v>1562.4504079818726</c:v>
                </c:pt>
                <c:pt idx="8">
                  <c:v>1633.2640380859375</c:v>
                </c:pt>
                <c:pt idx="9">
                  <c:v>1693.7215118408205</c:v>
                </c:pt>
                <c:pt idx="10">
                  <c:v>1318.7467346191404</c:v>
                </c:pt>
                <c:pt idx="11">
                  <c:v>1404.7784385681152</c:v>
                </c:pt>
                <c:pt idx="12">
                  <c:v>1516.9300594329834</c:v>
                </c:pt>
                <c:pt idx="13">
                  <c:v>1595.4380054473875</c:v>
                </c:pt>
                <c:pt idx="14">
                  <c:v>1661.7033920288086</c:v>
                </c:pt>
                <c:pt idx="15">
                  <c:v>1716.4227542877195</c:v>
                </c:pt>
                <c:pt idx="16">
                  <c:v>1764.7479515075684</c:v>
                </c:pt>
                <c:pt idx="17">
                  <c:v>1811.5555953979485</c:v>
                </c:pt>
                <c:pt idx="18">
                  <c:v>1858.8854598999026</c:v>
                </c:pt>
                <c:pt idx="19">
                  <c:v>1905.8758964538572</c:v>
                </c:pt>
                <c:pt idx="20">
                  <c:v>1954.6037406921387</c:v>
                </c:pt>
                <c:pt idx="21">
                  <c:v>2003.0597648620605</c:v>
                </c:pt>
                <c:pt idx="22">
                  <c:v>2054.3624725341801</c:v>
                </c:pt>
                <c:pt idx="23">
                  <c:v>2107.359268188477</c:v>
                </c:pt>
                <c:pt idx="24">
                  <c:v>2160.4723968505859</c:v>
                </c:pt>
                <c:pt idx="25">
                  <c:v>2214.3351097106934</c:v>
                </c:pt>
                <c:pt idx="26">
                  <c:v>2269.7522888183594</c:v>
                </c:pt>
                <c:pt idx="27">
                  <c:v>2328.0035209655757</c:v>
                </c:pt>
                <c:pt idx="28">
                  <c:v>2389.064674377441</c:v>
                </c:pt>
                <c:pt idx="29">
                  <c:v>2454.456184387207</c:v>
                </c:pt>
                <c:pt idx="30">
                  <c:v>2516.843147277832</c:v>
                </c:pt>
                <c:pt idx="31">
                  <c:v>2581.4829711914067</c:v>
                </c:pt>
                <c:pt idx="32">
                  <c:v>2646.4211158752441</c:v>
                </c:pt>
                <c:pt idx="33">
                  <c:v>2712.4487800598145</c:v>
                </c:pt>
                <c:pt idx="34">
                  <c:v>2779.1323509216309</c:v>
                </c:pt>
                <c:pt idx="35">
                  <c:v>2845.6654968261719</c:v>
                </c:pt>
                <c:pt idx="36">
                  <c:v>2912.8328018188481</c:v>
                </c:pt>
                <c:pt idx="37">
                  <c:v>2982.0604782104492</c:v>
                </c:pt>
                <c:pt idx="38">
                  <c:v>3051.471492767334</c:v>
                </c:pt>
                <c:pt idx="39">
                  <c:v>3122.6525459289551</c:v>
                </c:pt>
                <c:pt idx="40">
                  <c:v>3195.1215324401851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afr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Sheet1!$H$2:$H$42</c:f>
              <c:numCache>
                <c:formatCode>General</c:formatCode>
                <c:ptCount val="41"/>
                <c:pt idx="0">
                  <c:v>2350.0727272033691</c:v>
                </c:pt>
                <c:pt idx="1">
                  <c:v>2514.2236938476558</c:v>
                </c:pt>
                <c:pt idx="2">
                  <c:v>2597.6315155029292</c:v>
                </c:pt>
                <c:pt idx="3">
                  <c:v>2823.442031860352</c:v>
                </c:pt>
                <c:pt idx="4">
                  <c:v>2930.476390838623</c:v>
                </c:pt>
                <c:pt idx="5">
                  <c:v>3023.2431640625</c:v>
                </c:pt>
                <c:pt idx="6">
                  <c:v>3122.8329162597656</c:v>
                </c:pt>
                <c:pt idx="7">
                  <c:v>3200.6626625061035</c:v>
                </c:pt>
                <c:pt idx="8">
                  <c:v>3214.1009712219238</c:v>
                </c:pt>
                <c:pt idx="9">
                  <c:v>3248.9576683044434</c:v>
                </c:pt>
                <c:pt idx="10">
                  <c:v>2416.749454498291</c:v>
                </c:pt>
                <c:pt idx="11">
                  <c:v>2720.9829940795898</c:v>
                </c:pt>
                <c:pt idx="12">
                  <c:v>2998.7934913635249</c:v>
                </c:pt>
                <c:pt idx="13">
                  <c:v>3254.3588409423828</c:v>
                </c:pt>
                <c:pt idx="14">
                  <c:v>3488.6788787841801</c:v>
                </c:pt>
                <c:pt idx="15">
                  <c:v>3707.9909515380859</c:v>
                </c:pt>
                <c:pt idx="16">
                  <c:v>3918.9557456970215</c:v>
                </c:pt>
                <c:pt idx="17">
                  <c:v>4114.2827262878418</c:v>
                </c:pt>
                <c:pt idx="18">
                  <c:v>4284.5972137451172</c:v>
                </c:pt>
                <c:pt idx="19">
                  <c:v>4452.6368446350107</c:v>
                </c:pt>
                <c:pt idx="20">
                  <c:v>4621.4912452697745</c:v>
                </c:pt>
                <c:pt idx="21">
                  <c:v>4794.2387275695792</c:v>
                </c:pt>
                <c:pt idx="22">
                  <c:v>4963.9838562011719</c:v>
                </c:pt>
                <c:pt idx="23">
                  <c:v>5135.6045036315918</c:v>
                </c:pt>
                <c:pt idx="24">
                  <c:v>5312.0135154724121</c:v>
                </c:pt>
                <c:pt idx="25">
                  <c:v>5491.7531776428223</c:v>
                </c:pt>
                <c:pt idx="26">
                  <c:v>5679.8592872619629</c:v>
                </c:pt>
                <c:pt idx="27">
                  <c:v>5872.253475189209</c:v>
                </c:pt>
                <c:pt idx="28">
                  <c:v>6068.8611373901367</c:v>
                </c:pt>
                <c:pt idx="29">
                  <c:v>6284.437629699707</c:v>
                </c:pt>
                <c:pt idx="30">
                  <c:v>6476.9265098571777</c:v>
                </c:pt>
                <c:pt idx="31">
                  <c:v>6692.115550994873</c:v>
                </c:pt>
                <c:pt idx="32">
                  <c:v>6911.1359481811523</c:v>
                </c:pt>
                <c:pt idx="33">
                  <c:v>7137.5787467956543</c:v>
                </c:pt>
                <c:pt idx="34">
                  <c:v>7368.1486358642578</c:v>
                </c:pt>
                <c:pt idx="35">
                  <c:v>7601.4122657775879</c:v>
                </c:pt>
                <c:pt idx="36">
                  <c:v>7845.4752922058105</c:v>
                </c:pt>
                <c:pt idx="37">
                  <c:v>8095.1921272277832</c:v>
                </c:pt>
                <c:pt idx="38">
                  <c:v>8350.649482727049</c:v>
                </c:pt>
                <c:pt idx="39">
                  <c:v>8612.6540489196777</c:v>
                </c:pt>
                <c:pt idx="40">
                  <c:v>8883.0321197509766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950903664"/>
        <c:axId val="950881360"/>
      </c:lineChart>
      <c:catAx>
        <c:axId val="9509036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0881360"/>
        <c:crosses val="autoZero"/>
        <c:auto val="1"/>
        <c:lblAlgn val="ctr"/>
        <c:lblOffset val="100"/>
        <c:tickLblSkip val="5"/>
        <c:tickMarkSkip val="5"/>
        <c:noMultiLvlLbl val="0"/>
      </c:catAx>
      <c:valAx>
        <c:axId val="9508813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low"/>
        <c:spPr>
          <a:noFill/>
          <a:ln w="12700">
            <a:solidFill>
              <a:schemeClr val="bg1">
                <a:lumMod val="65000"/>
              </a:schemeClr>
            </a:solidFill>
            <a:prstDash val="dash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0903664"/>
        <c:crossesAt val="11"/>
        <c:crossBetween val="midCat"/>
        <c:dispUnits>
          <c:builtInUnit val="thousands"/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 baseline="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208496535560666E-2"/>
          <c:y val="3.1587749243257218E-2"/>
          <c:w val="0.84541983470990312"/>
          <c:h val="0.86504517874460052"/>
        </c:manualLayout>
      </c:layout>
      <c:areaChart>
        <c:grouping val="stacked"/>
        <c:varyColors val="0"/>
        <c:ser>
          <c:idx val="2"/>
          <c:order val="0"/>
          <c:tx>
            <c:strRef>
              <c:f>Sheet1!$B$1</c:f>
              <c:strCache>
                <c:ptCount val="1"/>
                <c:pt idx="0">
                  <c:v>Total OECD:ICE LPG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Sheet1!$B$2:$B$42</c:f>
              <c:numCache>
                <c:formatCode>General</c:formatCode>
                <c:ptCount val="41"/>
                <c:pt idx="0">
                  <c:v>5.9448588428268003</c:v>
                </c:pt>
                <c:pt idx="1">
                  <c:v>6.2163458105869278</c:v>
                </c:pt>
                <c:pt idx="2">
                  <c:v>6.3144710367624244</c:v>
                </c:pt>
                <c:pt idx="3">
                  <c:v>6.3420936148837121</c:v>
                </c:pt>
                <c:pt idx="4">
                  <c:v>6.2960422254803916</c:v>
                </c:pt>
                <c:pt idx="5">
                  <c:v>6.2318772383811947</c:v>
                </c:pt>
                <c:pt idx="6">
                  <c:v>6.2006700914943398</c:v>
                </c:pt>
                <c:pt idx="7">
                  <c:v>6.2050564162341644</c:v>
                </c:pt>
                <c:pt idx="8">
                  <c:v>6.2586112345023981</c:v>
                </c:pt>
                <c:pt idx="9">
                  <c:v>6.2426908008182789</c:v>
                </c:pt>
                <c:pt idx="10">
                  <c:v>6.3143089423272443</c:v>
                </c:pt>
                <c:pt idx="11">
                  <c:v>6.3739617206143073</c:v>
                </c:pt>
                <c:pt idx="12">
                  <c:v>6.4629429443516138</c:v>
                </c:pt>
                <c:pt idx="13">
                  <c:v>6.5883606988288888</c:v>
                </c:pt>
                <c:pt idx="14">
                  <c:v>6.7179824880577295</c:v>
                </c:pt>
                <c:pt idx="15">
                  <c:v>6.795004602235073</c:v>
                </c:pt>
                <c:pt idx="16">
                  <c:v>6.8365238822489749</c:v>
                </c:pt>
                <c:pt idx="17">
                  <c:v>6.8786158943889228</c:v>
                </c:pt>
                <c:pt idx="18">
                  <c:v>6.867506256165882</c:v>
                </c:pt>
                <c:pt idx="19">
                  <c:v>6.8169981338625725</c:v>
                </c:pt>
                <c:pt idx="20">
                  <c:v>6.7341883041131778</c:v>
                </c:pt>
                <c:pt idx="21">
                  <c:v>6.81966807477371</c:v>
                </c:pt>
                <c:pt idx="22">
                  <c:v>6.8620343477985521</c:v>
                </c:pt>
                <c:pt idx="23">
                  <c:v>6.881018330930079</c:v>
                </c:pt>
                <c:pt idx="24">
                  <c:v>6.8739056738824607</c:v>
                </c:pt>
                <c:pt idx="25">
                  <c:v>6.8310801981385998</c:v>
                </c:pt>
                <c:pt idx="26">
                  <c:v>6.8063293353066205</c:v>
                </c:pt>
                <c:pt idx="27">
                  <c:v>6.7383285279737377</c:v>
                </c:pt>
                <c:pt idx="28">
                  <c:v>6.6337120636509637</c:v>
                </c:pt>
                <c:pt idx="29">
                  <c:v>6.5001336593511674</c:v>
                </c:pt>
                <c:pt idx="30">
                  <c:v>6.3381621097901677</c:v>
                </c:pt>
                <c:pt idx="31">
                  <c:v>6.1639782830575189</c:v>
                </c:pt>
                <c:pt idx="32">
                  <c:v>5.9711336293262223</c:v>
                </c:pt>
                <c:pt idx="33">
                  <c:v>5.7611695472343483</c:v>
                </c:pt>
                <c:pt idx="34">
                  <c:v>5.537479598241144</c:v>
                </c:pt>
                <c:pt idx="35">
                  <c:v>5.2955178331107904</c:v>
                </c:pt>
                <c:pt idx="36">
                  <c:v>5.0419005479349277</c:v>
                </c:pt>
                <c:pt idx="37">
                  <c:v>4.7752105417075805</c:v>
                </c:pt>
                <c:pt idx="38">
                  <c:v>4.4971423832967785</c:v>
                </c:pt>
                <c:pt idx="39">
                  <c:v>4.2132748557154915</c:v>
                </c:pt>
                <c:pt idx="40">
                  <c:v>3.9235743362607871</c:v>
                </c:pt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Total OECD:ICE or Hybrid Motor Gasoline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Sheet1!$C$2:$C$42</c:f>
              <c:numCache>
                <c:formatCode>General</c:formatCode>
                <c:ptCount val="41"/>
                <c:pt idx="0">
                  <c:v>533.88959136215328</c:v>
                </c:pt>
                <c:pt idx="1">
                  <c:v>531.61878217710955</c:v>
                </c:pt>
                <c:pt idx="2">
                  <c:v>535.22031259550909</c:v>
                </c:pt>
                <c:pt idx="3">
                  <c:v>535.4035608042351</c:v>
                </c:pt>
                <c:pt idx="4">
                  <c:v>538.8629252262449</c:v>
                </c:pt>
                <c:pt idx="5">
                  <c:v>544.08785768204882</c:v>
                </c:pt>
                <c:pt idx="6">
                  <c:v>550.53812412606487</c:v>
                </c:pt>
                <c:pt idx="7">
                  <c:v>554.70591997360066</c:v>
                </c:pt>
                <c:pt idx="8">
                  <c:v>558.26086403937541</c:v>
                </c:pt>
                <c:pt idx="9">
                  <c:v>559.46235347496884</c:v>
                </c:pt>
                <c:pt idx="10">
                  <c:v>555.25321712872812</c:v>
                </c:pt>
                <c:pt idx="11">
                  <c:v>556.6866676307759</c:v>
                </c:pt>
                <c:pt idx="12">
                  <c:v>558.34243440561761</c:v>
                </c:pt>
                <c:pt idx="13">
                  <c:v>559.57889210210408</c:v>
                </c:pt>
                <c:pt idx="14">
                  <c:v>561.44481343226323</c:v>
                </c:pt>
                <c:pt idx="15">
                  <c:v>563.63375365503941</c:v>
                </c:pt>
                <c:pt idx="16">
                  <c:v>565.47260766126965</c:v>
                </c:pt>
                <c:pt idx="17">
                  <c:v>566.6057206662083</c:v>
                </c:pt>
                <c:pt idx="18">
                  <c:v>567.50157836438871</c:v>
                </c:pt>
                <c:pt idx="19">
                  <c:v>567.58134543852111</c:v>
                </c:pt>
                <c:pt idx="20">
                  <c:v>566.87506859106657</c:v>
                </c:pt>
                <c:pt idx="21">
                  <c:v>566.3069609334708</c:v>
                </c:pt>
                <c:pt idx="22">
                  <c:v>564.64779550584478</c:v>
                </c:pt>
                <c:pt idx="23">
                  <c:v>562.37509907698893</c:v>
                </c:pt>
                <c:pt idx="24">
                  <c:v>559.40401960386521</c:v>
                </c:pt>
                <c:pt idx="25">
                  <c:v>555.64775646350449</c:v>
                </c:pt>
                <c:pt idx="26">
                  <c:v>551.24033547965166</c:v>
                </c:pt>
                <c:pt idx="27">
                  <c:v>546.65603677743093</c:v>
                </c:pt>
                <c:pt idx="28">
                  <c:v>541.93457778573463</c:v>
                </c:pt>
                <c:pt idx="29">
                  <c:v>537.0787688473464</c:v>
                </c:pt>
                <c:pt idx="30">
                  <c:v>532.01110795630711</c:v>
                </c:pt>
                <c:pt idx="31">
                  <c:v>526.91399522495112</c:v>
                </c:pt>
                <c:pt idx="32">
                  <c:v>522.04005672889537</c:v>
                </c:pt>
                <c:pt idx="33">
                  <c:v>516.97890082368735</c:v>
                </c:pt>
                <c:pt idx="34">
                  <c:v>512.24334822210608</c:v>
                </c:pt>
                <c:pt idx="35">
                  <c:v>507.94012690525801</c:v>
                </c:pt>
                <c:pt idx="36">
                  <c:v>503.49340973066217</c:v>
                </c:pt>
                <c:pt idx="37">
                  <c:v>499.23202897021895</c:v>
                </c:pt>
                <c:pt idx="38">
                  <c:v>494.903970570105</c:v>
                </c:pt>
                <c:pt idx="39">
                  <c:v>490.57409445323714</c:v>
                </c:pt>
                <c:pt idx="40">
                  <c:v>486.15084018660065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Total OECD:ICE or Hybrid Diesel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Sheet1!$D$2:$D$42</c:f>
              <c:numCache>
                <c:formatCode>General</c:formatCode>
                <c:ptCount val="41"/>
                <c:pt idx="0">
                  <c:v>116.76027396521341</c:v>
                </c:pt>
                <c:pt idx="1">
                  <c:v>122.51717769063283</c:v>
                </c:pt>
                <c:pt idx="2">
                  <c:v>128.16753222625678</c:v>
                </c:pt>
                <c:pt idx="3">
                  <c:v>133.21161982222779</c:v>
                </c:pt>
                <c:pt idx="4">
                  <c:v>138.52040165970638</c:v>
                </c:pt>
                <c:pt idx="5">
                  <c:v>143.84713158880137</c:v>
                </c:pt>
                <c:pt idx="6">
                  <c:v>148.65236552088356</c:v>
                </c:pt>
                <c:pt idx="7">
                  <c:v>152.12921186949302</c:v>
                </c:pt>
                <c:pt idx="8">
                  <c:v>153.44015632282563</c:v>
                </c:pt>
                <c:pt idx="9">
                  <c:v>154.1095677147228</c:v>
                </c:pt>
                <c:pt idx="10">
                  <c:v>154.21853247429968</c:v>
                </c:pt>
                <c:pt idx="11">
                  <c:v>154.05671435860972</c:v>
                </c:pt>
                <c:pt idx="12">
                  <c:v>153.9266178309239</c:v>
                </c:pt>
                <c:pt idx="13">
                  <c:v>152.62101621149003</c:v>
                </c:pt>
                <c:pt idx="14">
                  <c:v>150.2399817789757</c:v>
                </c:pt>
                <c:pt idx="15">
                  <c:v>146.90093242048695</c:v>
                </c:pt>
                <c:pt idx="16">
                  <c:v>142.68116384948127</c:v>
                </c:pt>
                <c:pt idx="17">
                  <c:v>137.77712958932528</c:v>
                </c:pt>
                <c:pt idx="18">
                  <c:v>132.2867915943981</c:v>
                </c:pt>
                <c:pt idx="19">
                  <c:v>126.179355263191</c:v>
                </c:pt>
                <c:pt idx="20">
                  <c:v>119.6621292341372</c:v>
                </c:pt>
                <c:pt idx="21">
                  <c:v>112.76053216619759</c:v>
                </c:pt>
                <c:pt idx="22">
                  <c:v>106.11795436796095</c:v>
                </c:pt>
                <c:pt idx="23">
                  <c:v>99.68890317863756</c:v>
                </c:pt>
                <c:pt idx="24">
                  <c:v>93.379459676190933</c:v>
                </c:pt>
                <c:pt idx="25">
                  <c:v>87.092715177019372</c:v>
                </c:pt>
                <c:pt idx="26">
                  <c:v>81.183152242921309</c:v>
                </c:pt>
                <c:pt idx="27">
                  <c:v>75.513748792732201</c:v>
                </c:pt>
                <c:pt idx="28">
                  <c:v>69.891651632172028</c:v>
                </c:pt>
                <c:pt idx="29">
                  <c:v>64.424319071888064</c:v>
                </c:pt>
                <c:pt idx="30">
                  <c:v>59.175937787358208</c:v>
                </c:pt>
                <c:pt idx="31">
                  <c:v>54.276740208766611</c:v>
                </c:pt>
                <c:pt idx="32">
                  <c:v>49.724495240893972</c:v>
                </c:pt>
                <c:pt idx="33">
                  <c:v>45.627481276562101</c:v>
                </c:pt>
                <c:pt idx="34">
                  <c:v>41.871255045787137</c:v>
                </c:pt>
                <c:pt idx="35">
                  <c:v>38.509390433722494</c:v>
                </c:pt>
                <c:pt idx="36">
                  <c:v>35.504915572659186</c:v>
                </c:pt>
                <c:pt idx="37">
                  <c:v>32.757713956744176</c:v>
                </c:pt>
                <c:pt idx="38">
                  <c:v>30.362374957945573</c:v>
                </c:pt>
                <c:pt idx="39">
                  <c:v>28.150335195909413</c:v>
                </c:pt>
                <c:pt idx="40">
                  <c:v>26.174500524940768</c:v>
                </c:pt>
              </c:numCache>
            </c:numRef>
          </c:val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Total OECD:Plug In Hybrids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Sheet1!$E$2:$E$42</c:f>
              <c:numCache>
                <c:formatCode>General</c:formatCode>
                <c:ptCount val="41"/>
                <c:pt idx="0">
                  <c:v>4.5043000682198908E-5</c:v>
                </c:pt>
                <c:pt idx="1">
                  <c:v>1.5521810168177648E-2</c:v>
                </c:pt>
                <c:pt idx="2">
                  <c:v>0.10552680817594973</c:v>
                </c:pt>
                <c:pt idx="3">
                  <c:v>0.19436864648652</c:v>
                </c:pt>
                <c:pt idx="4">
                  <c:v>0.25976283073739947</c:v>
                </c:pt>
                <c:pt idx="5">
                  <c:v>0.38081589279066569</c:v>
                </c:pt>
                <c:pt idx="6">
                  <c:v>0.55248155958139511</c:v>
                </c:pt>
                <c:pt idx="7">
                  <c:v>0.82052126791086999</c:v>
                </c:pt>
                <c:pt idx="8">
                  <c:v>1.0447563319674171</c:v>
                </c:pt>
                <c:pt idx="9">
                  <c:v>1.2747238538255772</c:v>
                </c:pt>
                <c:pt idx="10">
                  <c:v>1.4842268195060662</c:v>
                </c:pt>
                <c:pt idx="11">
                  <c:v>1.8826069098061105</c:v>
                </c:pt>
                <c:pt idx="12">
                  <c:v>2.6382118185681835</c:v>
                </c:pt>
                <c:pt idx="13">
                  <c:v>3.8642917915859489</c:v>
                </c:pt>
                <c:pt idx="14">
                  <c:v>5.504218141534567</c:v>
                </c:pt>
                <c:pt idx="15">
                  <c:v>7.6365583293162915</c:v>
                </c:pt>
                <c:pt idx="16">
                  <c:v>10.143907252373527</c:v>
                </c:pt>
                <c:pt idx="17">
                  <c:v>12.8707064240209</c:v>
                </c:pt>
                <c:pt idx="18">
                  <c:v>15.90755850964061</c:v>
                </c:pt>
                <c:pt idx="19">
                  <c:v>19.511901897482385</c:v>
                </c:pt>
                <c:pt idx="20">
                  <c:v>23.545797144171019</c:v>
                </c:pt>
                <c:pt idx="21">
                  <c:v>27.896070520774323</c:v>
                </c:pt>
                <c:pt idx="22">
                  <c:v>32.429341291657146</c:v>
                </c:pt>
                <c:pt idx="23">
                  <c:v>37.098334454270919</c:v>
                </c:pt>
                <c:pt idx="24">
                  <c:v>41.827057364329931</c:v>
                </c:pt>
                <c:pt idx="25">
                  <c:v>46.589996346497067</c:v>
                </c:pt>
                <c:pt idx="26">
                  <c:v>51.874473143859035</c:v>
                </c:pt>
                <c:pt idx="27">
                  <c:v>57.094983404896631</c:v>
                </c:pt>
                <c:pt idx="28">
                  <c:v>62.344917598754577</c:v>
                </c:pt>
                <c:pt idx="29">
                  <c:v>67.334733049615551</c:v>
                </c:pt>
                <c:pt idx="30">
                  <c:v>72.006484778450186</c:v>
                </c:pt>
                <c:pt idx="31">
                  <c:v>76.10826213093226</c:v>
                </c:pt>
                <c:pt idx="32">
                  <c:v>79.698076827817445</c:v>
                </c:pt>
                <c:pt idx="33">
                  <c:v>82.713133878149648</c:v>
                </c:pt>
                <c:pt idx="34">
                  <c:v>85.262928047548485</c:v>
                </c:pt>
                <c:pt idx="35">
                  <c:v>87.345313130671812</c:v>
                </c:pt>
                <c:pt idx="36">
                  <c:v>88.807296619872147</c:v>
                </c:pt>
                <c:pt idx="37">
                  <c:v>89.732503987358839</c:v>
                </c:pt>
                <c:pt idx="38">
                  <c:v>90.02695983538635</c:v>
                </c:pt>
                <c:pt idx="39">
                  <c:v>89.787351390666871</c:v>
                </c:pt>
                <c:pt idx="40">
                  <c:v>89.002569079883486</c:v>
                </c:pt>
              </c:numCache>
            </c:numRef>
          </c:val>
        </c:ser>
        <c:ser>
          <c:idx val="3"/>
          <c:order val="4"/>
          <c:tx>
            <c:strRef>
              <c:f>Sheet1!$F$1</c:f>
              <c:strCache>
                <c:ptCount val="1"/>
                <c:pt idx="0">
                  <c:v>Total OECD:ICE Natural Gas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Sheet1!$F$2:$F$42</c:f>
              <c:numCache>
                <c:formatCode>General</c:formatCode>
                <c:ptCount val="41"/>
                <c:pt idx="0">
                  <c:v>0.32321805966105743</c:v>
                </c:pt>
                <c:pt idx="1">
                  <c:v>0.3408072905080976</c:v>
                </c:pt>
                <c:pt idx="2">
                  <c:v>0.3436566718829695</c:v>
                </c:pt>
                <c:pt idx="3">
                  <c:v>0.3579606711055785</c:v>
                </c:pt>
                <c:pt idx="4">
                  <c:v>0.37274642896341492</c:v>
                </c:pt>
                <c:pt idx="5">
                  <c:v>0.3873176485705675</c:v>
                </c:pt>
                <c:pt idx="6">
                  <c:v>0.39859354820262172</c:v>
                </c:pt>
                <c:pt idx="7">
                  <c:v>0.38773653830381488</c:v>
                </c:pt>
                <c:pt idx="8">
                  <c:v>0.3601007229954733</c:v>
                </c:pt>
                <c:pt idx="9">
                  <c:v>0.35174606289853616</c:v>
                </c:pt>
                <c:pt idx="10">
                  <c:v>0.33286591563088785</c:v>
                </c:pt>
                <c:pt idx="11">
                  <c:v>0.32519610404128035</c:v>
                </c:pt>
                <c:pt idx="12">
                  <c:v>0.31544417812685793</c:v>
                </c:pt>
                <c:pt idx="13">
                  <c:v>0.30283226800756463</c:v>
                </c:pt>
                <c:pt idx="14">
                  <c:v>0.28914821257926049</c:v>
                </c:pt>
                <c:pt idx="15">
                  <c:v>0.27434230161104523</c:v>
                </c:pt>
                <c:pt idx="16">
                  <c:v>0.25857926024955163</c:v>
                </c:pt>
                <c:pt idx="17">
                  <c:v>0.24205608548609581</c:v>
                </c:pt>
                <c:pt idx="18">
                  <c:v>0.22555978267799209</c:v>
                </c:pt>
                <c:pt idx="19">
                  <c:v>0.20918993180187714</c:v>
                </c:pt>
                <c:pt idx="20">
                  <c:v>0.1934551251441311</c:v>
                </c:pt>
                <c:pt idx="21">
                  <c:v>0.17962145629713347</c:v>
                </c:pt>
                <c:pt idx="22">
                  <c:v>0.1670086911045387</c:v>
                </c:pt>
                <c:pt idx="23">
                  <c:v>0.15627864191121868</c:v>
                </c:pt>
                <c:pt idx="24">
                  <c:v>0.14746235064500954</c:v>
                </c:pt>
                <c:pt idx="25">
                  <c:v>0.1402184326250176</c:v>
                </c:pt>
                <c:pt idx="26">
                  <c:v>0.13473320204107231</c:v>
                </c:pt>
                <c:pt idx="27">
                  <c:v>0.13059795692494072</c:v>
                </c:pt>
                <c:pt idx="28">
                  <c:v>0.12775275968717639</c:v>
                </c:pt>
                <c:pt idx="29">
                  <c:v>0.12581742649057304</c:v>
                </c:pt>
                <c:pt idx="30">
                  <c:v>0.12464690719222185</c:v>
                </c:pt>
                <c:pt idx="31">
                  <c:v>0.1244160962973376</c:v>
                </c:pt>
                <c:pt idx="32">
                  <c:v>0.12480682628633598</c:v>
                </c:pt>
                <c:pt idx="33">
                  <c:v>0.12571677095977218</c:v>
                </c:pt>
                <c:pt idx="34">
                  <c:v>0.12681101873119496</c:v>
                </c:pt>
                <c:pt idx="35">
                  <c:v>0.12847318562594906</c:v>
                </c:pt>
                <c:pt idx="36">
                  <c:v>0.13005301848539536</c:v>
                </c:pt>
                <c:pt idx="37">
                  <c:v>0.13165413691040401</c:v>
                </c:pt>
                <c:pt idx="38">
                  <c:v>0.13324078991193028</c:v>
                </c:pt>
                <c:pt idx="39">
                  <c:v>0.1346274545720442</c:v>
                </c:pt>
                <c:pt idx="40">
                  <c:v>0.13587719701757262</c:v>
                </c:pt>
              </c:numCache>
            </c:numRef>
          </c:val>
        </c:ser>
        <c:ser>
          <c:idx val="0"/>
          <c:order val="5"/>
          <c:tx>
            <c:strRef>
              <c:f>Sheet1!$G$1</c:f>
              <c:strCache>
                <c:ptCount val="1"/>
                <c:pt idx="0">
                  <c:v>Total OECD:Electric Vehicles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Sheet1!$G$2:$G$42</c:f>
              <c:numCache>
                <c:formatCode>General</c:formatCode>
                <c:ptCount val="41"/>
                <c:pt idx="0">
                  <c:v>2.3162762207648201E-2</c:v>
                </c:pt>
                <c:pt idx="1">
                  <c:v>5.9733422906764276E-2</c:v>
                </c:pt>
                <c:pt idx="2">
                  <c:v>0.11164771653231237</c:v>
                </c:pt>
                <c:pt idx="3">
                  <c:v>0.2844806132750346</c:v>
                </c:pt>
                <c:pt idx="4">
                  <c:v>0.3780938512216161</c:v>
                </c:pt>
                <c:pt idx="5">
                  <c:v>0.54827984716608147</c:v>
                </c:pt>
                <c:pt idx="6">
                  <c:v>0.70783015643223901</c:v>
                </c:pt>
                <c:pt idx="7">
                  <c:v>0.95991807951688379</c:v>
                </c:pt>
                <c:pt idx="8">
                  <c:v>1.3565176977367388</c:v>
                </c:pt>
                <c:pt idx="9">
                  <c:v>1.900851793238352</c:v>
                </c:pt>
                <c:pt idx="10">
                  <c:v>2.89805457548254</c:v>
                </c:pt>
                <c:pt idx="11">
                  <c:v>4.5093941227345189</c:v>
                </c:pt>
                <c:pt idx="12">
                  <c:v>5.7731050892565676</c:v>
                </c:pt>
                <c:pt idx="13">
                  <c:v>7.3943781813876797</c:v>
                </c:pt>
                <c:pt idx="14">
                  <c:v>9.3375791198083462</c:v>
                </c:pt>
                <c:pt idx="15">
                  <c:v>11.759426608021359</c:v>
                </c:pt>
                <c:pt idx="16">
                  <c:v>14.593793275771706</c:v>
                </c:pt>
                <c:pt idx="17">
                  <c:v>18.10854985108076</c:v>
                </c:pt>
                <c:pt idx="18">
                  <c:v>22.283471285317066</c:v>
                </c:pt>
                <c:pt idx="19">
                  <c:v>27.131079257961716</c:v>
                </c:pt>
                <c:pt idx="20">
                  <c:v>32.640566306093724</c:v>
                </c:pt>
                <c:pt idx="21">
                  <c:v>37.962357607505467</c:v>
                </c:pt>
                <c:pt idx="22">
                  <c:v>43.851740536045767</c:v>
                </c:pt>
                <c:pt idx="23">
                  <c:v>50.238364406817581</c:v>
                </c:pt>
                <c:pt idx="24">
                  <c:v>57.280758479801619</c:v>
                </c:pt>
                <c:pt idx="25">
                  <c:v>64.93579237244316</c:v>
                </c:pt>
                <c:pt idx="26">
                  <c:v>72.156360752654336</c:v>
                </c:pt>
                <c:pt idx="27">
                  <c:v>79.49254075938579</c:v>
                </c:pt>
                <c:pt idx="28">
                  <c:v>86.93829053564869</c:v>
                </c:pt>
                <c:pt idx="29">
                  <c:v>94.473830060128762</c:v>
                </c:pt>
                <c:pt idx="30">
                  <c:v>102.19647833419296</c:v>
                </c:pt>
                <c:pt idx="31">
                  <c:v>110.21530411161258</c:v>
                </c:pt>
                <c:pt idx="32">
                  <c:v>118.23142755912269</c:v>
                </c:pt>
                <c:pt idx="33">
                  <c:v>126.29982598004892</c:v>
                </c:pt>
                <c:pt idx="34">
                  <c:v>134.18882423963151</c:v>
                </c:pt>
                <c:pt idx="35">
                  <c:v>141.81766109990082</c:v>
                </c:pt>
                <c:pt idx="36">
                  <c:v>149.61813353525542</c:v>
                </c:pt>
                <c:pt idx="37">
                  <c:v>157.33179075505188</c:v>
                </c:pt>
                <c:pt idx="38">
                  <c:v>165.25729766692643</c:v>
                </c:pt>
                <c:pt idx="39">
                  <c:v>173.27369190695575</c:v>
                </c:pt>
                <c:pt idx="40">
                  <c:v>181.50213970481323</c:v>
                </c:pt>
              </c:numCache>
            </c:numRef>
          </c:val>
        </c:ser>
        <c:ser>
          <c:idx val="1"/>
          <c:order val="6"/>
          <c:tx>
            <c:strRef>
              <c:f>Sheet1!$H$1</c:f>
              <c:strCache>
                <c:ptCount val="1"/>
                <c:pt idx="0">
                  <c:v>Total OECD:Hydrogen Fuel Cell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Sheet1!$H$2:$H$42</c:f>
              <c:numCache>
                <c:formatCode>General</c:formatCode>
                <c:ptCount val="41"/>
                <c:pt idx="0">
                  <c:v>8.4028000242369671E-5</c:v>
                </c:pt>
                <c:pt idx="1">
                  <c:v>1.3505100204474728E-4</c:v>
                </c:pt>
                <c:pt idx="2">
                  <c:v>2.9616199963881121E-4</c:v>
                </c:pt>
                <c:pt idx="3">
                  <c:v>3.7360099846000513E-4</c:v>
                </c:pt>
                <c:pt idx="4">
                  <c:v>5.2344921277362548E-4</c:v>
                </c:pt>
                <c:pt idx="5">
                  <c:v>1.5609440103854907E-3</c:v>
                </c:pt>
                <c:pt idx="6">
                  <c:v>5.0694100054349579E-3</c:v>
                </c:pt>
                <c:pt idx="7">
                  <c:v>1.3832699141914959E-2</c:v>
                </c:pt>
                <c:pt idx="8">
                  <c:v>2.145250179968361E-2</c:v>
                </c:pt>
                <c:pt idx="9">
                  <c:v>3.4411068023688825E-2</c:v>
                </c:pt>
                <c:pt idx="10">
                  <c:v>3.2990345832012519E-2</c:v>
                </c:pt>
                <c:pt idx="11">
                  <c:v>3.3147781386951965E-2</c:v>
                </c:pt>
                <c:pt idx="12">
                  <c:v>3.333041349317107E-2</c:v>
                </c:pt>
                <c:pt idx="13">
                  <c:v>3.3487690520621075E-2</c:v>
                </c:pt>
                <c:pt idx="14">
                  <c:v>3.3634472865521826E-2</c:v>
                </c:pt>
                <c:pt idx="15">
                  <c:v>3.3766360986275674E-2</c:v>
                </c:pt>
                <c:pt idx="16">
                  <c:v>3.3796039022304346E-2</c:v>
                </c:pt>
                <c:pt idx="17">
                  <c:v>3.3661979305693049E-2</c:v>
                </c:pt>
                <c:pt idx="18">
                  <c:v>3.3329389296744338E-2</c:v>
                </c:pt>
                <c:pt idx="19">
                  <c:v>3.2721721337337299E-2</c:v>
                </c:pt>
                <c:pt idx="20">
                  <c:v>3.1810904978537453E-2</c:v>
                </c:pt>
                <c:pt idx="21">
                  <c:v>3.056989601031513E-2</c:v>
                </c:pt>
                <c:pt idx="22">
                  <c:v>2.8980839890235262E-2</c:v>
                </c:pt>
                <c:pt idx="23">
                  <c:v>2.7170149903887653E-2</c:v>
                </c:pt>
                <c:pt idx="24">
                  <c:v>2.5225051650852419E-2</c:v>
                </c:pt>
                <c:pt idx="25">
                  <c:v>2.3334506449762368E-2</c:v>
                </c:pt>
                <c:pt idx="26">
                  <c:v>2.1613432433354382E-2</c:v>
                </c:pt>
                <c:pt idx="27">
                  <c:v>2.0209016414856489E-2</c:v>
                </c:pt>
                <c:pt idx="28">
                  <c:v>1.9138755689970116E-2</c:v>
                </c:pt>
                <c:pt idx="29">
                  <c:v>1.8455248318727531E-2</c:v>
                </c:pt>
                <c:pt idx="30">
                  <c:v>1.8159069244529209E-2</c:v>
                </c:pt>
                <c:pt idx="31">
                  <c:v>1.8237672962961516E-2</c:v>
                </c:pt>
                <c:pt idx="32">
                  <c:v>1.8644320901352613E-2</c:v>
                </c:pt>
                <c:pt idx="33">
                  <c:v>1.925464163977815E-2</c:v>
                </c:pt>
                <c:pt idx="34">
                  <c:v>1.9997011810719511E-2</c:v>
                </c:pt>
                <c:pt idx="35">
                  <c:v>2.0916278000119897E-2</c:v>
                </c:pt>
                <c:pt idx="36">
                  <c:v>2.1847314000118467E-2</c:v>
                </c:pt>
                <c:pt idx="37">
                  <c:v>2.2761952000116919E-2</c:v>
                </c:pt>
                <c:pt idx="38">
                  <c:v>2.365805700011557E-2</c:v>
                </c:pt>
                <c:pt idx="39">
                  <c:v>2.4511440000114324E-2</c:v>
                </c:pt>
                <c:pt idx="40">
                  <c:v>2.5330352000113257E-2</c:v>
                </c:pt>
              </c:numCache>
            </c:numRef>
          </c:val>
        </c:ser>
        <c:ser>
          <c:idx val="6"/>
          <c:order val="7"/>
          <c:tx>
            <c:strRef>
              <c:f>Sheet1!$I$1</c:f>
              <c:strCache>
                <c:ptCount val="1"/>
                <c:pt idx="0">
                  <c:v>Total OECD:ICE or Hybrid Other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Sheet1!$I$2:$I$42</c:f>
              <c:numCache>
                <c:formatCode>General</c:formatCode>
                <c:ptCount val="4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50886256"/>
        <c:axId val="950895504"/>
      </c:areaChart>
      <c:catAx>
        <c:axId val="9508862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0895504"/>
        <c:crosses val="autoZero"/>
        <c:auto val="1"/>
        <c:lblAlgn val="ctr"/>
        <c:lblOffset val="100"/>
        <c:tickLblSkip val="10"/>
        <c:tickMarkSkip val="10"/>
        <c:noMultiLvlLbl val="0"/>
      </c:catAx>
      <c:valAx>
        <c:axId val="950895504"/>
        <c:scaling>
          <c:orientation val="minMax"/>
          <c:max val="18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0"/>
        <c:majorTickMark val="none"/>
        <c:minorTickMark val="none"/>
        <c:tickLblPos val="low"/>
        <c:spPr>
          <a:noFill/>
          <a:ln w="12700">
            <a:solidFill>
              <a:schemeClr val="bg1">
                <a:lumMod val="65000"/>
              </a:schemeClr>
            </a:solidFill>
            <a:prstDash val="dash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0886256"/>
        <c:crossesAt val="11"/>
        <c:crossBetween val="midCat"/>
        <c:dispUnits>
          <c:builtInUnit val="thousands"/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 baseline="0">
          <a:solidFill>
            <a:schemeClr val="tx1"/>
          </a:solidFill>
        </a:defRPr>
      </a:pPr>
      <a:endParaRPr lang="en-US"/>
    </a:p>
  </c:txPr>
  <c:externalData r:id="rId3">
    <c:autoUpdate val="0"/>
  </c:externalData>
  <c:userShapes r:id="rId4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553763146196053"/>
          <c:y val="3.2065602204304322E-2"/>
          <c:w val="0.64032394382410807"/>
          <c:h val="0.8630036100197177"/>
        </c:manualLayout>
      </c:layout>
      <c:areaChart>
        <c:grouping val="stacked"/>
        <c:varyColors val="0"/>
        <c:ser>
          <c:idx val="2"/>
          <c:order val="0"/>
          <c:tx>
            <c:strRef>
              <c:f>Sheet1!$B$1</c:f>
              <c:strCache>
                <c:ptCount val="1"/>
                <c:pt idx="0">
                  <c:v>Total Non-OECD:ICE LPG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Sheet1!$B$2:$B$42</c:f>
              <c:numCache>
                <c:formatCode>General</c:formatCode>
                <c:ptCount val="41"/>
                <c:pt idx="0">
                  <c:v>2.955273372129072</c:v>
                </c:pt>
                <c:pt idx="1">
                  <c:v>3.0492623875089921</c:v>
                </c:pt>
                <c:pt idx="2">
                  <c:v>3.1342585017927922</c:v>
                </c:pt>
                <c:pt idx="3">
                  <c:v>3.1965927293286658</c:v>
                </c:pt>
                <c:pt idx="4">
                  <c:v>3.2976452479206491</c:v>
                </c:pt>
                <c:pt idx="5">
                  <c:v>3.5205128367701546</c:v>
                </c:pt>
                <c:pt idx="6">
                  <c:v>3.8854757482980489</c:v>
                </c:pt>
                <c:pt idx="7">
                  <c:v>4.190733779573522</c:v>
                </c:pt>
                <c:pt idx="8">
                  <c:v>4.2034245506835575</c:v>
                </c:pt>
                <c:pt idx="9">
                  <c:v>4.3727640511347419</c:v>
                </c:pt>
                <c:pt idx="10">
                  <c:v>4.3432480413292804</c:v>
                </c:pt>
                <c:pt idx="11">
                  <c:v>4.2793305798186863</c:v>
                </c:pt>
                <c:pt idx="12">
                  <c:v>4.1671561706601468</c:v>
                </c:pt>
                <c:pt idx="13">
                  <c:v>4.0466437133022364</c:v>
                </c:pt>
                <c:pt idx="14">
                  <c:v>3.9186086366190471</c:v>
                </c:pt>
                <c:pt idx="15">
                  <c:v>3.7861728185522439</c:v>
                </c:pt>
                <c:pt idx="16">
                  <c:v>3.6608870363436181</c:v>
                </c:pt>
                <c:pt idx="17">
                  <c:v>3.5642674155732386</c:v>
                </c:pt>
                <c:pt idx="18">
                  <c:v>3.4878613021767086</c:v>
                </c:pt>
                <c:pt idx="19">
                  <c:v>3.4177263076674347</c:v>
                </c:pt>
                <c:pt idx="20">
                  <c:v>3.3553213890253537</c:v>
                </c:pt>
                <c:pt idx="21">
                  <c:v>3.2733149270440922</c:v>
                </c:pt>
                <c:pt idx="22">
                  <c:v>3.1713404373418235</c:v>
                </c:pt>
                <c:pt idx="23">
                  <c:v>3.045128888484891</c:v>
                </c:pt>
                <c:pt idx="24">
                  <c:v>2.8965629907301773</c:v>
                </c:pt>
                <c:pt idx="25">
                  <c:v>2.7326525672315549</c:v>
                </c:pt>
                <c:pt idx="26">
                  <c:v>2.5706306162117838</c:v>
                </c:pt>
                <c:pt idx="27">
                  <c:v>2.414358534123676</c:v>
                </c:pt>
                <c:pt idx="28">
                  <c:v>2.272029385815884</c:v>
                </c:pt>
                <c:pt idx="29">
                  <c:v>2.1498816428154024</c:v>
                </c:pt>
                <c:pt idx="30">
                  <c:v>2.050778349459244</c:v>
                </c:pt>
                <c:pt idx="31">
                  <c:v>1.9737315780258211</c:v>
                </c:pt>
                <c:pt idx="32">
                  <c:v>1.916701205201105</c:v>
                </c:pt>
                <c:pt idx="33">
                  <c:v>1.875943702620076</c:v>
                </c:pt>
                <c:pt idx="34">
                  <c:v>1.843635228522966</c:v>
                </c:pt>
                <c:pt idx="35">
                  <c:v>1.8236748306793382</c:v>
                </c:pt>
                <c:pt idx="36">
                  <c:v>1.8008119469097146</c:v>
                </c:pt>
                <c:pt idx="37">
                  <c:v>1.7766684605249392</c:v>
                </c:pt>
                <c:pt idx="38">
                  <c:v>1.7494215564296829</c:v>
                </c:pt>
                <c:pt idx="39">
                  <c:v>1.7215140843818262</c:v>
                </c:pt>
                <c:pt idx="40">
                  <c:v>1.6913928448667757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Total Non-OECD:Hydrogen Fuel Cell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Sheet1!$C$2:$C$42</c:f>
              <c:numCache>
                <c:formatCode>General</c:formatCode>
                <c:ptCount val="4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1.5285269857849928E-3</c:v>
                </c:pt>
                <c:pt idx="9">
                  <c:v>4.2667368717961103E-3</c:v>
                </c:pt>
                <c:pt idx="10">
                  <c:v>4.2635863646868716E-3</c:v>
                </c:pt>
                <c:pt idx="11">
                  <c:v>4.2629260569818968E-3</c:v>
                </c:pt>
                <c:pt idx="12">
                  <c:v>4.2615607380879434E-3</c:v>
                </c:pt>
                <c:pt idx="13">
                  <c:v>4.2589115910249284E-3</c:v>
                </c:pt>
                <c:pt idx="14">
                  <c:v>4.2540496215247676E-3</c:v>
                </c:pt>
                <c:pt idx="15">
                  <c:v>4.2455540969998963E-3</c:v>
                </c:pt>
                <c:pt idx="16">
                  <c:v>4.2313453741412363E-3</c:v>
                </c:pt>
                <c:pt idx="17">
                  <c:v>4.2085153982094727E-3</c:v>
                </c:pt>
                <c:pt idx="18">
                  <c:v>4.1731675155524421E-3</c:v>
                </c:pt>
                <c:pt idx="19">
                  <c:v>4.1203177534121218E-3</c:v>
                </c:pt>
                <c:pt idx="20">
                  <c:v>4.0439185686501847E-3</c:v>
                </c:pt>
                <c:pt idx="21">
                  <c:v>3.9370814338436843E-3</c:v>
                </c:pt>
                <c:pt idx="22">
                  <c:v>3.7925983779261135E-3</c:v>
                </c:pt>
                <c:pt idx="23">
                  <c:v>3.6038241814969492E-3</c:v>
                </c:pt>
                <c:pt idx="24">
                  <c:v>3.3659483306275988E-3</c:v>
                </c:pt>
                <c:pt idx="25">
                  <c:v>3.0775479972546572E-3</c:v>
                </c:pt>
                <c:pt idx="26">
                  <c:v>2.7421470731696985E-3</c:v>
                </c:pt>
                <c:pt idx="27">
                  <c:v>2.3693270050205088E-3</c:v>
                </c:pt>
                <c:pt idx="28">
                  <c:v>1.974829938285775E-3</c:v>
                </c:pt>
                <c:pt idx="29">
                  <c:v>1.5791994519776984E-3</c:v>
                </c:pt>
                <c:pt idx="30">
                  <c:v>1.2048874050638214E-3</c:v>
                </c:pt>
                <c:pt idx="31">
                  <c:v>8.7234633977467928E-4</c:v>
                </c:pt>
                <c:pt idx="32">
                  <c:v>5.9620523828172263E-4</c:v>
                </c:pt>
                <c:pt idx="33">
                  <c:v>2.8587761338114869E-4</c:v>
                </c:pt>
                <c:pt idx="34">
                  <c:v>5.3643691620139862E-14</c:v>
                </c:pt>
                <c:pt idx="35">
                  <c:v>5.5145695090356774E-14</c:v>
                </c:pt>
                <c:pt idx="36">
                  <c:v>5.6636345828386731E-14</c:v>
                </c:pt>
                <c:pt idx="37">
                  <c:v>5.8096213658373662E-14</c:v>
                </c:pt>
                <c:pt idx="38">
                  <c:v>5.9530885535237781E-14</c:v>
                </c:pt>
                <c:pt idx="39">
                  <c:v>6.0894708179116439E-14</c:v>
                </c:pt>
                <c:pt idx="40">
                  <c:v>6.215798551637343E-14</c:v>
                </c:pt>
              </c:numCache>
            </c:numRef>
          </c:val>
        </c:ser>
        <c:ser>
          <c:idx val="5"/>
          <c:order val="2"/>
          <c:tx>
            <c:strRef>
              <c:f>Sheet1!$D$1</c:f>
              <c:strCache>
                <c:ptCount val="1"/>
                <c:pt idx="0">
                  <c:v>Total Non-OECD:ICE or Hybrid Motor Gasoline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Sheet1!$D$2:$D$42</c:f>
              <c:numCache>
                <c:formatCode>General</c:formatCode>
                <c:ptCount val="41"/>
                <c:pt idx="0">
                  <c:v>243.37496778893467</c:v>
                </c:pt>
                <c:pt idx="1">
                  <c:v>268.51629666638377</c:v>
                </c:pt>
                <c:pt idx="2">
                  <c:v>294.99606132626536</c:v>
                </c:pt>
                <c:pt idx="3">
                  <c:v>322.75643126070497</c:v>
                </c:pt>
                <c:pt idx="4">
                  <c:v>350.88183078300955</c:v>
                </c:pt>
                <c:pt idx="5">
                  <c:v>379.4606568025946</c:v>
                </c:pt>
                <c:pt idx="6">
                  <c:v>412.40199010276802</c:v>
                </c:pt>
                <c:pt idx="7">
                  <c:v>442.61357380938529</c:v>
                </c:pt>
                <c:pt idx="8">
                  <c:v>471.21160794007784</c:v>
                </c:pt>
                <c:pt idx="9">
                  <c:v>496.5536539360881</c:v>
                </c:pt>
                <c:pt idx="10">
                  <c:v>519.22266285362844</c:v>
                </c:pt>
                <c:pt idx="11">
                  <c:v>542.2640843407512</c:v>
                </c:pt>
                <c:pt idx="12">
                  <c:v>565.32429282353542</c:v>
                </c:pt>
                <c:pt idx="13">
                  <c:v>588.60017473870516</c:v>
                </c:pt>
                <c:pt idx="14">
                  <c:v>612.27314962726837</c:v>
                </c:pt>
                <c:pt idx="15">
                  <c:v>635.63000882184508</c:v>
                </c:pt>
                <c:pt idx="16">
                  <c:v>658.47997619378577</c:v>
                </c:pt>
                <c:pt idx="17">
                  <c:v>680.2997901774645</c:v>
                </c:pt>
                <c:pt idx="18">
                  <c:v>701.95222657191755</c:v>
                </c:pt>
                <c:pt idx="19">
                  <c:v>722.61284152472035</c:v>
                </c:pt>
                <c:pt idx="20">
                  <c:v>742.15584480047221</c:v>
                </c:pt>
                <c:pt idx="21">
                  <c:v>760.10840401554094</c:v>
                </c:pt>
                <c:pt idx="22">
                  <c:v>776.18207622003558</c:v>
                </c:pt>
                <c:pt idx="23">
                  <c:v>790.50157611751558</c:v>
                </c:pt>
                <c:pt idx="24">
                  <c:v>803.0594646201132</c:v>
                </c:pt>
                <c:pt idx="25">
                  <c:v>813.65342732119564</c:v>
                </c:pt>
                <c:pt idx="26">
                  <c:v>824.10806850266454</c:v>
                </c:pt>
                <c:pt idx="27">
                  <c:v>834.78026047778121</c:v>
                </c:pt>
                <c:pt idx="28">
                  <c:v>844.67138595509516</c:v>
                </c:pt>
                <c:pt idx="29">
                  <c:v>853.87418523859969</c:v>
                </c:pt>
                <c:pt idx="30">
                  <c:v>862.66920466470719</c:v>
                </c:pt>
                <c:pt idx="31">
                  <c:v>870.05790920019149</c:v>
                </c:pt>
                <c:pt idx="32">
                  <c:v>877.09739617395405</c:v>
                </c:pt>
                <c:pt idx="33">
                  <c:v>883.0094513301849</c:v>
                </c:pt>
                <c:pt idx="34">
                  <c:v>888.33147321033482</c:v>
                </c:pt>
                <c:pt idx="35">
                  <c:v>892.84549930524827</c:v>
                </c:pt>
                <c:pt idx="36">
                  <c:v>896.1996862032413</c:v>
                </c:pt>
                <c:pt idx="37">
                  <c:v>899.26404442763317</c:v>
                </c:pt>
                <c:pt idx="38">
                  <c:v>901.33261612582203</c:v>
                </c:pt>
                <c:pt idx="39">
                  <c:v>903.15167839050298</c:v>
                </c:pt>
                <c:pt idx="40">
                  <c:v>904.42074254083639</c:v>
                </c:pt>
              </c:numCache>
            </c:numRef>
          </c:val>
        </c:ser>
        <c:ser>
          <c:idx val="4"/>
          <c:order val="3"/>
          <c:tx>
            <c:strRef>
              <c:f>Sheet1!$E$1</c:f>
              <c:strCache>
                <c:ptCount val="1"/>
                <c:pt idx="0">
                  <c:v>Total Non-OECD:ICE or Hybrid Diesel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Sheet1!$E$2:$E$42</c:f>
              <c:numCache>
                <c:formatCode>General</c:formatCode>
                <c:ptCount val="41"/>
                <c:pt idx="0">
                  <c:v>24.42521537027136</c:v>
                </c:pt>
                <c:pt idx="1">
                  <c:v>26.45486868594028</c:v>
                </c:pt>
                <c:pt idx="2">
                  <c:v>28.805623526569448</c:v>
                </c:pt>
                <c:pt idx="3">
                  <c:v>31.049936458116399</c:v>
                </c:pt>
                <c:pt idx="4">
                  <c:v>33.29143590256944</c:v>
                </c:pt>
                <c:pt idx="5">
                  <c:v>35.653640718230967</c:v>
                </c:pt>
                <c:pt idx="6">
                  <c:v>38.251228336907921</c:v>
                </c:pt>
                <c:pt idx="7">
                  <c:v>40.692443047970535</c:v>
                </c:pt>
                <c:pt idx="8">
                  <c:v>43.272115620914853</c:v>
                </c:pt>
                <c:pt idx="9">
                  <c:v>45.635102663205942</c:v>
                </c:pt>
                <c:pt idx="10">
                  <c:v>48.347241236143034</c:v>
                </c:pt>
                <c:pt idx="11">
                  <c:v>51.801465621875629</c:v>
                </c:pt>
                <c:pt idx="12">
                  <c:v>55.267396773849924</c:v>
                </c:pt>
                <c:pt idx="13">
                  <c:v>58.629222690560802</c:v>
                </c:pt>
                <c:pt idx="14">
                  <c:v>61.839495025760691</c:v>
                </c:pt>
                <c:pt idx="15">
                  <c:v>64.807394720533409</c:v>
                </c:pt>
                <c:pt idx="16">
                  <c:v>67.498456936731756</c:v>
                </c:pt>
                <c:pt idx="17">
                  <c:v>69.965869824347195</c:v>
                </c:pt>
                <c:pt idx="18">
                  <c:v>72.128584771994909</c:v>
                </c:pt>
                <c:pt idx="19">
                  <c:v>74.085514388003375</c:v>
                </c:pt>
                <c:pt idx="20">
                  <c:v>75.900165499728658</c:v>
                </c:pt>
                <c:pt idx="21">
                  <c:v>77.810276996321193</c:v>
                </c:pt>
                <c:pt idx="22">
                  <c:v>79.853787079947281</c:v>
                </c:pt>
                <c:pt idx="23">
                  <c:v>81.993791415470184</c:v>
                </c:pt>
                <c:pt idx="24">
                  <c:v>84.002339484846274</c:v>
                </c:pt>
                <c:pt idx="25">
                  <c:v>85.613729793634008</c:v>
                </c:pt>
                <c:pt idx="26">
                  <c:v>87.089318215205822</c:v>
                </c:pt>
                <c:pt idx="27">
                  <c:v>88.4227924710586</c:v>
                </c:pt>
                <c:pt idx="28">
                  <c:v>89.227874108023315</c:v>
                </c:pt>
                <c:pt idx="29">
                  <c:v>89.724874728550191</c:v>
                </c:pt>
                <c:pt idx="30">
                  <c:v>89.998206958314114</c:v>
                </c:pt>
                <c:pt idx="31">
                  <c:v>90.288689668118394</c:v>
                </c:pt>
                <c:pt idx="32">
                  <c:v>90.723245697585639</c:v>
                </c:pt>
                <c:pt idx="33">
                  <c:v>91.498861108212296</c:v>
                </c:pt>
                <c:pt idx="34">
                  <c:v>92.19664456607876</c:v>
                </c:pt>
                <c:pt idx="35">
                  <c:v>92.865047902559922</c:v>
                </c:pt>
                <c:pt idx="36">
                  <c:v>93.435317352948928</c:v>
                </c:pt>
                <c:pt idx="37">
                  <c:v>93.673771436135638</c:v>
                </c:pt>
                <c:pt idx="38">
                  <c:v>94.041414390092456</c:v>
                </c:pt>
                <c:pt idx="39">
                  <c:v>94.135264099969419</c:v>
                </c:pt>
                <c:pt idx="40">
                  <c:v>94.309834395601698</c:v>
                </c:pt>
              </c:numCache>
            </c:numRef>
          </c:val>
        </c:ser>
        <c:ser>
          <c:idx val="3"/>
          <c:order val="4"/>
          <c:tx>
            <c:strRef>
              <c:f>Sheet1!$F$1</c:f>
              <c:strCache>
                <c:ptCount val="1"/>
                <c:pt idx="0">
                  <c:v>Total Non-OECD:ICE Natural Gas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Sheet1!$F$2:$F$42</c:f>
              <c:numCache>
                <c:formatCode>General</c:formatCode>
                <c:ptCount val="41"/>
                <c:pt idx="0">
                  <c:v>3.0821925388535019</c:v>
                </c:pt>
                <c:pt idx="1">
                  <c:v>3.6213913417716976</c:v>
                </c:pt>
                <c:pt idx="2">
                  <c:v>4.2765281918647231</c:v>
                </c:pt>
                <c:pt idx="3">
                  <c:v>5.0779102694294416</c:v>
                </c:pt>
                <c:pt idx="4">
                  <c:v>5.9150686217886399</c:v>
                </c:pt>
                <c:pt idx="5">
                  <c:v>6.7074162291849495</c:v>
                </c:pt>
                <c:pt idx="6">
                  <c:v>7.5726279569331085</c:v>
                </c:pt>
                <c:pt idx="7">
                  <c:v>7.8717306450562319</c:v>
                </c:pt>
                <c:pt idx="8">
                  <c:v>8.2229969892326036</c:v>
                </c:pt>
                <c:pt idx="9">
                  <c:v>8.5486026123549959</c:v>
                </c:pt>
                <c:pt idx="10">
                  <c:v>8.8501977491882666</c:v>
                </c:pt>
                <c:pt idx="11">
                  <c:v>9.1891128084744267</c:v>
                </c:pt>
                <c:pt idx="12">
                  <c:v>9.5048708467243834</c:v>
                </c:pt>
                <c:pt idx="13">
                  <c:v>9.8001154983588545</c:v>
                </c:pt>
                <c:pt idx="14">
                  <c:v>10.080256331269975</c:v>
                </c:pt>
                <c:pt idx="15">
                  <c:v>10.33974654807335</c:v>
                </c:pt>
                <c:pt idx="16">
                  <c:v>10.577295649196737</c:v>
                </c:pt>
                <c:pt idx="17">
                  <c:v>10.786976409725078</c:v>
                </c:pt>
                <c:pt idx="18">
                  <c:v>10.974218821195052</c:v>
                </c:pt>
                <c:pt idx="19">
                  <c:v>11.144000988669882</c:v>
                </c:pt>
                <c:pt idx="20">
                  <c:v>11.289624678849432</c:v>
                </c:pt>
                <c:pt idx="21">
                  <c:v>11.425564329257494</c:v>
                </c:pt>
                <c:pt idx="22">
                  <c:v>11.545054312117081</c:v>
                </c:pt>
                <c:pt idx="23">
                  <c:v>11.656801913475528</c:v>
                </c:pt>
                <c:pt idx="24">
                  <c:v>11.773351859081984</c:v>
                </c:pt>
                <c:pt idx="25">
                  <c:v>11.905242649846235</c:v>
                </c:pt>
                <c:pt idx="26">
                  <c:v>12.054659825888185</c:v>
                </c:pt>
                <c:pt idx="27">
                  <c:v>12.224595617453573</c:v>
                </c:pt>
                <c:pt idx="28">
                  <c:v>12.420642198861685</c:v>
                </c:pt>
                <c:pt idx="29">
                  <c:v>12.64311218615795</c:v>
                </c:pt>
                <c:pt idx="30">
                  <c:v>12.896727755429168</c:v>
                </c:pt>
                <c:pt idx="31">
                  <c:v>13.156911794717269</c:v>
                </c:pt>
                <c:pt idx="32">
                  <c:v>13.459979355066302</c:v>
                </c:pt>
                <c:pt idx="33">
                  <c:v>13.745964312756355</c:v>
                </c:pt>
                <c:pt idx="34">
                  <c:v>14.023833707359438</c:v>
                </c:pt>
                <c:pt idx="35">
                  <c:v>14.29330389650343</c:v>
                </c:pt>
                <c:pt idx="36">
                  <c:v>14.560955713576908</c:v>
                </c:pt>
                <c:pt idx="37">
                  <c:v>14.842024977174557</c:v>
                </c:pt>
                <c:pt idx="38">
                  <c:v>15.145839709209731</c:v>
                </c:pt>
                <c:pt idx="39">
                  <c:v>15.436797524385446</c:v>
                </c:pt>
                <c:pt idx="40">
                  <c:v>15.729067843520186</c:v>
                </c:pt>
              </c:numCache>
            </c:numRef>
          </c:val>
        </c:ser>
        <c:ser>
          <c:idx val="7"/>
          <c:order val="5"/>
          <c:tx>
            <c:strRef>
              <c:f>Sheet1!$G$1</c:f>
              <c:strCache>
                <c:ptCount val="1"/>
                <c:pt idx="0">
                  <c:v>Total Non-OECD:Plug In Hybrids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Sheet1!$G$2:$G$42</c:f>
              <c:numCache>
                <c:formatCode>General</c:formatCode>
                <c:ptCount val="41"/>
                <c:pt idx="0">
                  <c:v>3.4033999868552213E-4</c:v>
                </c:pt>
                <c:pt idx="1">
                  <c:v>6.6032001969870181E-4</c:v>
                </c:pt>
                <c:pt idx="2">
                  <c:v>9.3867842045983728E-4</c:v>
                </c:pt>
                <c:pt idx="3">
                  <c:v>1.7025633926168664E-3</c:v>
                </c:pt>
                <c:pt idx="4">
                  <c:v>2.6055329089795687E-2</c:v>
                </c:pt>
                <c:pt idx="5">
                  <c:v>8.692982832884083E-2</c:v>
                </c:pt>
                <c:pt idx="6">
                  <c:v>0.16630936243227915</c:v>
                </c:pt>
                <c:pt idx="7">
                  <c:v>0.28605169019111781</c:v>
                </c:pt>
                <c:pt idx="8">
                  <c:v>0.56822603197759602</c:v>
                </c:pt>
                <c:pt idx="9">
                  <c:v>1.0211324300643188</c:v>
                </c:pt>
                <c:pt idx="10">
                  <c:v>1.1605065944719792</c:v>
                </c:pt>
                <c:pt idx="11">
                  <c:v>1.4953573751180138</c:v>
                </c:pt>
                <c:pt idx="12">
                  <c:v>1.952550597990524</c:v>
                </c:pt>
                <c:pt idx="13">
                  <c:v>2.4971038852012426</c:v>
                </c:pt>
                <c:pt idx="14">
                  <c:v>3.2384981143836624</c:v>
                </c:pt>
                <c:pt idx="15">
                  <c:v>4.2783729539134665</c:v>
                </c:pt>
                <c:pt idx="16">
                  <c:v>5.6212737478108616</c:v>
                </c:pt>
                <c:pt idx="17">
                  <c:v>7.538132191200277</c:v>
                </c:pt>
                <c:pt idx="18">
                  <c:v>9.5996855487138966</c:v>
                </c:pt>
                <c:pt idx="19">
                  <c:v>12.466017153641207</c:v>
                </c:pt>
                <c:pt idx="20">
                  <c:v>15.857690070058222</c:v>
                </c:pt>
                <c:pt idx="21">
                  <c:v>19.525158013339158</c:v>
                </c:pt>
                <c:pt idx="22">
                  <c:v>23.701813196807169</c:v>
                </c:pt>
                <c:pt idx="23">
                  <c:v>28.386387858239932</c:v>
                </c:pt>
                <c:pt idx="24">
                  <c:v>33.71719260718487</c:v>
                </c:pt>
                <c:pt idx="25">
                  <c:v>39.578707827556883</c:v>
                </c:pt>
                <c:pt idx="26">
                  <c:v>46.710864912275227</c:v>
                </c:pt>
                <c:pt idx="27">
                  <c:v>54.641840894388025</c:v>
                </c:pt>
                <c:pt idx="28">
                  <c:v>63.071417750872669</c:v>
                </c:pt>
                <c:pt idx="29">
                  <c:v>71.919878432720864</c:v>
                </c:pt>
                <c:pt idx="30">
                  <c:v>81.131075912818304</c:v>
                </c:pt>
                <c:pt idx="31">
                  <c:v>90.574697756376139</c:v>
                </c:pt>
                <c:pt idx="32">
                  <c:v>99.463806115888062</c:v>
                </c:pt>
                <c:pt idx="33">
                  <c:v>108.37701500350235</c:v>
                </c:pt>
                <c:pt idx="34">
                  <c:v>117.40249601297079</c:v>
                </c:pt>
                <c:pt idx="35">
                  <c:v>126.31710375274716</c:v>
                </c:pt>
                <c:pt idx="36">
                  <c:v>135.00171889705956</c:v>
                </c:pt>
                <c:pt idx="37">
                  <c:v>143.46634865997731</c:v>
                </c:pt>
                <c:pt idx="38">
                  <c:v>151.55758478157222</c:v>
                </c:pt>
                <c:pt idx="39">
                  <c:v>159.18329502366484</c:v>
                </c:pt>
                <c:pt idx="40">
                  <c:v>166.20409075413642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Total Non-OECD:Electric Vehicles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Sheet1!$H$2:$H$42</c:f>
              <c:numCache>
                <c:formatCode>General</c:formatCode>
                <c:ptCount val="41"/>
                <c:pt idx="0">
                  <c:v>2.8988719492050448E-3</c:v>
                </c:pt>
                <c:pt idx="1">
                  <c:v>9.0905189592340313E-3</c:v>
                </c:pt>
                <c:pt idx="2">
                  <c:v>1.9015853447310289E-2</c:v>
                </c:pt>
                <c:pt idx="3">
                  <c:v>3.4223734255143426E-2</c:v>
                </c:pt>
                <c:pt idx="4">
                  <c:v>8.4260866034516768E-2</c:v>
                </c:pt>
                <c:pt idx="5">
                  <c:v>0.23175426061880719</c:v>
                </c:pt>
                <c:pt idx="6">
                  <c:v>0.49120421714345869</c:v>
                </c:pt>
                <c:pt idx="7">
                  <c:v>0.96089832834566002</c:v>
                </c:pt>
                <c:pt idx="8">
                  <c:v>1.7795431862476907</c:v>
                </c:pt>
                <c:pt idx="9">
                  <c:v>2.7812194821672653</c:v>
                </c:pt>
                <c:pt idx="10">
                  <c:v>3.7050115668775372</c:v>
                </c:pt>
                <c:pt idx="11">
                  <c:v>5.1668371955725005</c:v>
                </c:pt>
                <c:pt idx="12">
                  <c:v>7.1827043229605874</c:v>
                </c:pt>
                <c:pt idx="13">
                  <c:v>9.5920021373188504</c:v>
                </c:pt>
                <c:pt idx="14">
                  <c:v>12.192684184939596</c:v>
                </c:pt>
                <c:pt idx="15">
                  <c:v>15.236933933526428</c:v>
                </c:pt>
                <c:pt idx="16">
                  <c:v>18.785345450205156</c:v>
                </c:pt>
                <c:pt idx="17">
                  <c:v>22.972279866542006</c:v>
                </c:pt>
                <c:pt idx="18">
                  <c:v>27.431815913722001</c:v>
                </c:pt>
                <c:pt idx="19">
                  <c:v>32.278612523341245</c:v>
                </c:pt>
                <c:pt idx="20">
                  <c:v>37.824717890824893</c:v>
                </c:pt>
                <c:pt idx="21">
                  <c:v>44.541825512418782</c:v>
                </c:pt>
                <c:pt idx="22">
                  <c:v>52.331471804826279</c:v>
                </c:pt>
                <c:pt idx="23">
                  <c:v>61.200553568042423</c:v>
                </c:pt>
                <c:pt idx="24">
                  <c:v>71.213063071628369</c:v>
                </c:pt>
                <c:pt idx="25">
                  <c:v>82.40133705675494</c:v>
                </c:pt>
                <c:pt idx="26">
                  <c:v>92.190025818105951</c:v>
                </c:pt>
                <c:pt idx="27">
                  <c:v>100.75748350917429</c:v>
                </c:pt>
                <c:pt idx="28">
                  <c:v>109.66558938779106</c:v>
                </c:pt>
                <c:pt idx="29">
                  <c:v>118.72510989756987</c:v>
                </c:pt>
                <c:pt idx="30">
                  <c:v>127.84832744293594</c:v>
                </c:pt>
                <c:pt idx="31">
                  <c:v>137.37870275379981</c:v>
                </c:pt>
                <c:pt idx="32">
                  <c:v>147.12721078667337</c:v>
                </c:pt>
                <c:pt idx="33">
                  <c:v>157.18840552203378</c:v>
                </c:pt>
                <c:pt idx="34">
                  <c:v>167.55964722926569</c:v>
                </c:pt>
                <c:pt idx="35">
                  <c:v>178.22894892806323</c:v>
                </c:pt>
                <c:pt idx="36">
                  <c:v>189.33493137946897</c:v>
                </c:pt>
                <c:pt idx="37">
                  <c:v>200.52883042657689</c:v>
                </c:pt>
                <c:pt idx="38">
                  <c:v>212.15105364273799</c:v>
                </c:pt>
                <c:pt idx="39">
                  <c:v>223.97157011891372</c:v>
                </c:pt>
                <c:pt idx="40">
                  <c:v>236.1087949074292</c:v>
                </c:pt>
              </c:numCache>
            </c:numRef>
          </c:val>
        </c:ser>
        <c:ser>
          <c:idx val="6"/>
          <c:order val="7"/>
          <c:tx>
            <c:strRef>
              <c:f>Sheet1!$I$1</c:f>
              <c:strCache>
                <c:ptCount val="1"/>
                <c:pt idx="0">
                  <c:v>Total Non-OECD:ICE or Hybrid Other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Sheet1!$I$2:$I$42</c:f>
              <c:numCache>
                <c:formatCode>General</c:formatCode>
                <c:ptCount val="4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50873744"/>
        <c:axId val="950887344"/>
      </c:areaChart>
      <c:catAx>
        <c:axId val="9508737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0887344"/>
        <c:crosses val="autoZero"/>
        <c:auto val="1"/>
        <c:lblAlgn val="ctr"/>
        <c:lblOffset val="100"/>
        <c:tickLblSkip val="10"/>
        <c:tickMarkSkip val="10"/>
        <c:noMultiLvlLbl val="0"/>
      </c:catAx>
      <c:valAx>
        <c:axId val="950887344"/>
        <c:scaling>
          <c:orientation val="minMax"/>
          <c:max val="18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0"/>
        <c:majorTickMark val="none"/>
        <c:minorTickMark val="none"/>
        <c:tickLblPos val="low"/>
        <c:spPr>
          <a:noFill/>
          <a:ln w="12700">
            <a:solidFill>
              <a:schemeClr val="bg1">
                <a:lumMod val="65000"/>
              </a:schemeClr>
            </a:solidFill>
            <a:prstDash val="dash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0873744"/>
        <c:crossesAt val="11"/>
        <c:crossBetween val="midCat"/>
        <c:dispUnits>
          <c:builtInUnit val="thousands"/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 baseline="0">
          <a:solidFill>
            <a:schemeClr val="tx1"/>
          </a:solidFill>
        </a:defRPr>
      </a:pPr>
      <a:endParaRPr lang="en-US"/>
    </a:p>
  </c:txPr>
  <c:externalData r:id="rId3">
    <c:autoUpdate val="0"/>
  </c:externalData>
  <c:userShapes r:id="rId4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414924761967895"/>
          <c:y val="0.17264281695552533"/>
          <c:w val="0.75880280360578678"/>
          <c:h val="0.70228240269942077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Passenger travel demand - OECD</c:v>
                </c:pt>
              </c:strCache>
            </c:strRef>
          </c:tx>
          <c:spPr>
            <a:ln w="28575" cap="rnd">
              <a:solidFill>
                <a:schemeClr val="tx2"/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Sheet1!$B$2:$B$42</c:f>
              <c:numCache>
                <c:formatCode>General</c:formatCode>
                <c:ptCount val="41"/>
                <c:pt idx="0">
                  <c:v>13614.575062648415</c:v>
                </c:pt>
                <c:pt idx="1">
                  <c:v>13683.329404473103</c:v>
                </c:pt>
                <c:pt idx="2">
                  <c:v>13887.008423634199</c:v>
                </c:pt>
                <c:pt idx="3">
                  <c:v>14136.687337686299</c:v>
                </c:pt>
                <c:pt idx="4">
                  <c:v>14446.404277872627</c:v>
                </c:pt>
                <c:pt idx="5">
                  <c:v>14873.916735748808</c:v>
                </c:pt>
                <c:pt idx="6">
                  <c:v>15407.371955454519</c:v>
                </c:pt>
                <c:pt idx="7">
                  <c:v>15674.340301539802</c:v>
                </c:pt>
                <c:pt idx="8">
                  <c:v>16047.072870178195</c:v>
                </c:pt>
                <c:pt idx="9">
                  <c:v>16565.083408141141</c:v>
                </c:pt>
                <c:pt idx="10">
                  <c:v>11739.374756914474</c:v>
                </c:pt>
                <c:pt idx="11">
                  <c:v>13803.716596722355</c:v>
                </c:pt>
                <c:pt idx="12">
                  <c:v>15268.150476809167</c:v>
                </c:pt>
                <c:pt idx="13">
                  <c:v>16098.779917475533</c:v>
                </c:pt>
                <c:pt idx="14">
                  <c:v>16574.481419840806</c:v>
                </c:pt>
                <c:pt idx="15">
                  <c:v>16938.466958278877</c:v>
                </c:pt>
                <c:pt idx="16">
                  <c:v>17201.858764808963</c:v>
                </c:pt>
                <c:pt idx="17">
                  <c:v>17440.888382365571</c:v>
                </c:pt>
                <c:pt idx="18">
                  <c:v>17663.098486310966</c:v>
                </c:pt>
                <c:pt idx="19">
                  <c:v>17861.04912639242</c:v>
                </c:pt>
                <c:pt idx="20">
                  <c:v>18077.758776580162</c:v>
                </c:pt>
                <c:pt idx="21">
                  <c:v>18319.452574440118</c:v>
                </c:pt>
                <c:pt idx="22">
                  <c:v>18574.190394991918</c:v>
                </c:pt>
                <c:pt idx="23">
                  <c:v>18848.360546828681</c:v>
                </c:pt>
                <c:pt idx="24">
                  <c:v>19136.863095473516</c:v>
                </c:pt>
                <c:pt idx="25">
                  <c:v>19429.200960461883</c:v>
                </c:pt>
                <c:pt idx="26">
                  <c:v>19698.865395100889</c:v>
                </c:pt>
                <c:pt idx="27">
                  <c:v>19966.066901922841</c:v>
                </c:pt>
                <c:pt idx="28">
                  <c:v>20254.44239655112</c:v>
                </c:pt>
                <c:pt idx="29">
                  <c:v>20550.537449900348</c:v>
                </c:pt>
                <c:pt idx="30">
                  <c:v>20856.775571282531</c:v>
                </c:pt>
                <c:pt idx="31">
                  <c:v>21165.170537850496</c:v>
                </c:pt>
                <c:pt idx="32">
                  <c:v>21482.453129004167</c:v>
                </c:pt>
                <c:pt idx="33">
                  <c:v>21805.896499236875</c:v>
                </c:pt>
                <c:pt idx="34">
                  <c:v>22128.221432623297</c:v>
                </c:pt>
                <c:pt idx="35">
                  <c:v>22443.771862753627</c:v>
                </c:pt>
                <c:pt idx="36">
                  <c:v>22756.056593607933</c:v>
                </c:pt>
                <c:pt idx="37">
                  <c:v>23067.740108984199</c:v>
                </c:pt>
                <c:pt idx="38">
                  <c:v>23385.34822704054</c:v>
                </c:pt>
                <c:pt idx="39">
                  <c:v>23706.662288865609</c:v>
                </c:pt>
                <c:pt idx="40">
                  <c:v>24030.69343703891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Passenger travel demand - non-OECD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Sheet1!$C$2:$C$42</c:f>
              <c:numCache>
                <c:formatCode>General</c:formatCode>
                <c:ptCount val="41"/>
                <c:pt idx="0">
                  <c:v>17212.049284666777</c:v>
                </c:pt>
                <c:pt idx="1">
                  <c:v>18325.33967739344</c:v>
                </c:pt>
                <c:pt idx="2">
                  <c:v>19308.588850796223</c:v>
                </c:pt>
                <c:pt idx="3">
                  <c:v>20519.755634009838</c:v>
                </c:pt>
                <c:pt idx="4">
                  <c:v>21385.0506298244</c:v>
                </c:pt>
                <c:pt idx="5">
                  <c:v>22395.39610624313</c:v>
                </c:pt>
                <c:pt idx="6">
                  <c:v>23362.628786563877</c:v>
                </c:pt>
                <c:pt idx="7">
                  <c:v>24143.659235477448</c:v>
                </c:pt>
                <c:pt idx="8">
                  <c:v>24899.646849632267</c:v>
                </c:pt>
                <c:pt idx="9">
                  <c:v>26084.630755424503</c:v>
                </c:pt>
                <c:pt idx="10">
                  <c:v>22181.077091932293</c:v>
                </c:pt>
                <c:pt idx="11">
                  <c:v>24267.556982517242</c:v>
                </c:pt>
                <c:pt idx="12">
                  <c:v>26283.894093513492</c:v>
                </c:pt>
                <c:pt idx="13">
                  <c:v>27923.578485488892</c:v>
                </c:pt>
                <c:pt idx="14">
                  <c:v>29305.73480892181</c:v>
                </c:pt>
                <c:pt idx="15">
                  <c:v>30517.294425964355</c:v>
                </c:pt>
                <c:pt idx="16">
                  <c:v>31643.591742515568</c:v>
                </c:pt>
                <c:pt idx="17">
                  <c:v>32723.884810447689</c:v>
                </c:pt>
                <c:pt idx="18">
                  <c:v>33766.588295936584</c:v>
                </c:pt>
                <c:pt idx="19">
                  <c:v>34794.690478801735</c:v>
                </c:pt>
                <c:pt idx="20">
                  <c:v>35825.322017192833</c:v>
                </c:pt>
                <c:pt idx="21">
                  <c:v>36859.228020191185</c:v>
                </c:pt>
                <c:pt idx="22">
                  <c:v>37888.450133323669</c:v>
                </c:pt>
                <c:pt idx="23">
                  <c:v>38903.335801124573</c:v>
                </c:pt>
                <c:pt idx="24">
                  <c:v>39919.973304271698</c:v>
                </c:pt>
                <c:pt idx="25">
                  <c:v>40930.652148246765</c:v>
                </c:pt>
                <c:pt idx="26">
                  <c:v>41947.073696613312</c:v>
                </c:pt>
                <c:pt idx="27">
                  <c:v>42973.578815460212</c:v>
                </c:pt>
                <c:pt idx="28">
                  <c:v>44007.959769248962</c:v>
                </c:pt>
                <c:pt idx="29">
                  <c:v>45089.911596298225</c:v>
                </c:pt>
                <c:pt idx="30">
                  <c:v>46092.079495429993</c:v>
                </c:pt>
                <c:pt idx="31">
                  <c:v>47134.914007663734</c:v>
                </c:pt>
                <c:pt idx="32">
                  <c:v>48172.882371902473</c:v>
                </c:pt>
                <c:pt idx="33">
                  <c:v>49220.579416275017</c:v>
                </c:pt>
                <c:pt idx="34">
                  <c:v>50264.248950004578</c:v>
                </c:pt>
                <c:pt idx="35">
                  <c:v>51265.4547123909</c:v>
                </c:pt>
                <c:pt idx="36">
                  <c:v>52264.384393215187</c:v>
                </c:pt>
                <c:pt idx="37">
                  <c:v>53253.961196899407</c:v>
                </c:pt>
                <c:pt idx="38">
                  <c:v>54234.454780578613</c:v>
                </c:pt>
                <c:pt idx="39">
                  <c:v>55217.267564296715</c:v>
                </c:pt>
                <c:pt idx="40">
                  <c:v>56199.692319870002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950887888"/>
        <c:axId val="950880272"/>
      </c:lineChart>
      <c:catAx>
        <c:axId val="9508878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0880272"/>
        <c:crosses val="autoZero"/>
        <c:auto val="1"/>
        <c:lblAlgn val="ctr"/>
        <c:lblOffset val="100"/>
        <c:tickLblSkip val="10"/>
        <c:tickMarkSkip val="10"/>
        <c:noMultiLvlLbl val="0"/>
      </c:catAx>
      <c:valAx>
        <c:axId val="950880272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low"/>
        <c:spPr>
          <a:noFill/>
          <a:ln w="12700">
            <a:solidFill>
              <a:schemeClr val="bg2">
                <a:lumMod val="40000"/>
                <a:lumOff val="60000"/>
              </a:schemeClr>
            </a:solidFill>
            <a:prstDash val="dash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0887888"/>
        <c:crossesAt val="11"/>
        <c:crossBetween val="midCat"/>
        <c:minorUnit val="5"/>
        <c:dispUnits>
          <c:builtInUnit val="thousands"/>
        </c:dispUnits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083432250526695"/>
          <c:y val="0.17639194119996879"/>
          <c:w val="0.81023510182774117"/>
          <c:h val="0.68714180231738831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Passenger travel energy use - OECD</c:v>
                </c:pt>
              </c:strCache>
            </c:strRef>
          </c:tx>
          <c:spPr>
            <a:ln w="28575" cap="rnd">
              <a:solidFill>
                <a:schemeClr val="tx2"/>
              </a:solidFill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Sheet1!$B$2:$B$42</c:f>
              <c:numCache>
                <c:formatCode>General</c:formatCode>
                <c:ptCount val="41"/>
                <c:pt idx="0">
                  <c:v>2616.3128058302204</c:v>
                </c:pt>
                <c:pt idx="1">
                  <c:v>2579.0505673692005</c:v>
                </c:pt>
                <c:pt idx="2">
                  <c:v>2529.7022181160669</c:v>
                </c:pt>
                <c:pt idx="3">
                  <c:v>2504.1222520972024</c:v>
                </c:pt>
                <c:pt idx="4">
                  <c:v>2477.433824343781</c:v>
                </c:pt>
                <c:pt idx="5">
                  <c:v>2451.2704115660163</c:v>
                </c:pt>
                <c:pt idx="6">
                  <c:v>2426.1116595499429</c:v>
                </c:pt>
                <c:pt idx="7">
                  <c:v>2395.6351591199373</c:v>
                </c:pt>
                <c:pt idx="8">
                  <c:v>2361.1787073901965</c:v>
                </c:pt>
                <c:pt idx="9">
                  <c:v>2333.2214513905151</c:v>
                </c:pt>
                <c:pt idx="10">
                  <c:v>2516.319018822986</c:v>
                </c:pt>
                <c:pt idx="11">
                  <c:v>2372.5488491508086</c:v>
                </c:pt>
                <c:pt idx="12">
                  <c:v>2285.8041085527716</c:v>
                </c:pt>
                <c:pt idx="13">
                  <c:v>2220.0440033344144</c:v>
                </c:pt>
                <c:pt idx="14">
                  <c:v>2165.980471182203</c:v>
                </c:pt>
                <c:pt idx="15">
                  <c:v>2120.6165609999016</c:v>
                </c:pt>
                <c:pt idx="16">
                  <c:v>2079.4262945983751</c:v>
                </c:pt>
                <c:pt idx="17">
                  <c:v>2041.1802379351057</c:v>
                </c:pt>
                <c:pt idx="18">
                  <c:v>2006.4428101522385</c:v>
                </c:pt>
                <c:pt idx="19">
                  <c:v>1974.1280607803012</c:v>
                </c:pt>
                <c:pt idx="20">
                  <c:v>1941.6122351441775</c:v>
                </c:pt>
                <c:pt idx="21">
                  <c:v>1908.8990614352172</c:v>
                </c:pt>
                <c:pt idx="22">
                  <c:v>1876.797857672394</c:v>
                </c:pt>
                <c:pt idx="23">
                  <c:v>1846.3144804110275</c:v>
                </c:pt>
                <c:pt idx="24">
                  <c:v>1816.3889915121961</c:v>
                </c:pt>
                <c:pt idx="25">
                  <c:v>1788.030387252177</c:v>
                </c:pt>
                <c:pt idx="26">
                  <c:v>1762.5385428395348</c:v>
                </c:pt>
                <c:pt idx="27">
                  <c:v>1738.4492792021665</c:v>
                </c:pt>
                <c:pt idx="28">
                  <c:v>1714.1920487557297</c:v>
                </c:pt>
                <c:pt idx="29">
                  <c:v>1691.4397383231776</c:v>
                </c:pt>
                <c:pt idx="30">
                  <c:v>1669.0016387956341</c:v>
                </c:pt>
                <c:pt idx="31">
                  <c:v>1647.9905429533524</c:v>
                </c:pt>
                <c:pt idx="32">
                  <c:v>1628.3058962083001</c:v>
                </c:pt>
                <c:pt idx="33">
                  <c:v>1609.6561022475569</c:v>
                </c:pt>
                <c:pt idx="34">
                  <c:v>1592.0846773938433</c:v>
                </c:pt>
                <c:pt idx="35">
                  <c:v>1575.9384452790237</c:v>
                </c:pt>
                <c:pt idx="36">
                  <c:v>1560.464140305545</c:v>
                </c:pt>
                <c:pt idx="37">
                  <c:v>1545.4483187343017</c:v>
                </c:pt>
                <c:pt idx="38">
                  <c:v>1530.8729610632299</c:v>
                </c:pt>
                <c:pt idx="39">
                  <c:v>1516.8733174559386</c:v>
                </c:pt>
                <c:pt idx="40">
                  <c:v>1503.4940736200251</c:v>
                </c:pt>
              </c:numCache>
            </c:numRef>
          </c:val>
          <c:smooth val="1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Passenger travel energy use - Non-OECD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  <a:headEnd type="none"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Sheet1!$C$2:$C$42</c:f>
              <c:numCache>
                <c:formatCode>General</c:formatCode>
                <c:ptCount val="41"/>
                <c:pt idx="0">
                  <c:v>1265.3925592825956</c:v>
                </c:pt>
                <c:pt idx="1">
                  <c:v>1255.0926749517337</c:v>
                </c:pt>
                <c:pt idx="2">
                  <c:v>1261.6146492312489</c:v>
                </c:pt>
                <c:pt idx="3">
                  <c:v>1273.4067065111874</c:v>
                </c:pt>
                <c:pt idx="4">
                  <c:v>1274.7222943130832</c:v>
                </c:pt>
                <c:pt idx="5">
                  <c:v>1271.2432017289264</c:v>
                </c:pt>
                <c:pt idx="6">
                  <c:v>1264.8404738678821</c:v>
                </c:pt>
                <c:pt idx="7">
                  <c:v>1259.1297259818934</c:v>
                </c:pt>
                <c:pt idx="8">
                  <c:v>1247.4070920675592</c:v>
                </c:pt>
                <c:pt idx="9">
                  <c:v>1243.6442456726431</c:v>
                </c:pt>
                <c:pt idx="10">
                  <c:v>1233.9345063450471</c:v>
                </c:pt>
                <c:pt idx="11">
                  <c:v>1204.9006987105417</c:v>
                </c:pt>
                <c:pt idx="12">
                  <c:v>1196.5504345056993</c:v>
                </c:pt>
                <c:pt idx="13">
                  <c:v>1184.6618520977609</c:v>
                </c:pt>
                <c:pt idx="14">
                  <c:v>1174.1731053961119</c:v>
                </c:pt>
                <c:pt idx="15">
                  <c:v>1166.2241306485603</c:v>
                </c:pt>
                <c:pt idx="16">
                  <c:v>1156.9483740624878</c:v>
                </c:pt>
                <c:pt idx="17">
                  <c:v>1147.4797158895228</c:v>
                </c:pt>
                <c:pt idx="18">
                  <c:v>1138.9956759033116</c:v>
                </c:pt>
                <c:pt idx="19">
                  <c:v>1130.344888832175</c:v>
                </c:pt>
                <c:pt idx="20">
                  <c:v>1120.9948717834202</c:v>
                </c:pt>
                <c:pt idx="21">
                  <c:v>1112.0685071097505</c:v>
                </c:pt>
                <c:pt idx="22">
                  <c:v>1102.9743621144801</c:v>
                </c:pt>
                <c:pt idx="23">
                  <c:v>1094.5072853623144</c:v>
                </c:pt>
                <c:pt idx="24">
                  <c:v>1085.9223877366671</c:v>
                </c:pt>
                <c:pt idx="25">
                  <c:v>1077.6762456310255</c:v>
                </c:pt>
                <c:pt idx="26">
                  <c:v>1069.6811315590976</c:v>
                </c:pt>
                <c:pt idx="27">
                  <c:v>1062.2803447419683</c:v>
                </c:pt>
                <c:pt idx="28">
                  <c:v>1055.036167312421</c:v>
                </c:pt>
                <c:pt idx="29">
                  <c:v>1047.2407136672675</c:v>
                </c:pt>
                <c:pt idx="30">
                  <c:v>1040.9597483992911</c:v>
                </c:pt>
                <c:pt idx="31">
                  <c:v>1033.6285709193949</c:v>
                </c:pt>
                <c:pt idx="32">
                  <c:v>1026.5111822253518</c:v>
                </c:pt>
                <c:pt idx="33">
                  <c:v>1018.882751889555</c:v>
                </c:pt>
                <c:pt idx="34">
                  <c:v>1011.056566048434</c:v>
                </c:pt>
                <c:pt idx="35">
                  <c:v>1004.1850798149632</c:v>
                </c:pt>
                <c:pt idx="36">
                  <c:v>997.04579025110786</c:v>
                </c:pt>
                <c:pt idx="37">
                  <c:v>990.3492586651804</c:v>
                </c:pt>
                <c:pt idx="38">
                  <c:v>983.69228114091345</c:v>
                </c:pt>
                <c:pt idx="39">
                  <c:v>977.04974441863737</c:v>
                </c:pt>
                <c:pt idx="40">
                  <c:v>970.46833193148643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50878640"/>
        <c:axId val="950888432"/>
        <c:extLst/>
      </c:lineChart>
      <c:catAx>
        <c:axId val="9508786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0888432"/>
        <c:crossesAt val="0"/>
        <c:auto val="1"/>
        <c:lblAlgn val="ctr"/>
        <c:lblOffset val="100"/>
        <c:tickLblSkip val="10"/>
        <c:tickMarkSkip val="10"/>
        <c:noMultiLvlLbl val="0"/>
      </c:catAx>
      <c:valAx>
        <c:axId val="9508884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low"/>
        <c:spPr>
          <a:noFill/>
          <a:ln w="12700">
            <a:solidFill>
              <a:schemeClr val="bg2">
                <a:lumMod val="40000"/>
                <a:lumOff val="60000"/>
              </a:schemeClr>
            </a:solidFill>
            <a:prstDash val="dash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0878640"/>
        <c:crossesAt val="11"/>
        <c:crossBetween val="midCat"/>
        <c:minorUnit val="5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083432250526695"/>
          <c:y val="0.17263845931224972"/>
          <c:w val="0.79957759986045307"/>
          <c:h val="0.69860263760948793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Passenger travel energy use - OECD</c:v>
                </c:pt>
              </c:strCache>
            </c:strRef>
          </c:tx>
          <c:spPr>
            <a:ln w="28575" cap="rnd">
              <a:solidFill>
                <a:schemeClr val="tx2"/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Sheet1!$B$2:$B$42</c:f>
              <c:numCache>
                <c:formatCode>General</c:formatCode>
                <c:ptCount val="41"/>
                <c:pt idx="0">
                  <c:v>35.619498576991823</c:v>
                </c:pt>
                <c:pt idx="1">
                  <c:v>35.290595596814384</c:v>
                </c:pt>
                <c:pt idx="2">
                  <c:v>35.126280764135188</c:v>
                </c:pt>
                <c:pt idx="3">
                  <c:v>35.396831648958923</c:v>
                </c:pt>
                <c:pt idx="4">
                  <c:v>35.790818032878533</c:v>
                </c:pt>
                <c:pt idx="5">
                  <c:v>36.462137813159472</c:v>
                </c:pt>
                <c:pt idx="6">
                  <c:v>37.384422263918793</c:v>
                </c:pt>
                <c:pt idx="7">
                  <c:v>37.552632425156325</c:v>
                </c:pt>
                <c:pt idx="8">
                  <c:v>37.886904737885679</c:v>
                </c:pt>
                <c:pt idx="9">
                  <c:v>38.654602900950387</c:v>
                </c:pt>
                <c:pt idx="10">
                  <c:v>29.53991402677423</c:v>
                </c:pt>
                <c:pt idx="11">
                  <c:v>32.749566733171747</c:v>
                </c:pt>
                <c:pt idx="12">
                  <c:v>34.898691061882964</c:v>
                </c:pt>
                <c:pt idx="13">
                  <c:v>35.738208681560074</c:v>
                </c:pt>
                <c:pt idx="14">
                  <c:v>35.904880239141185</c:v>
                </c:pt>
                <c:pt idx="15">
                  <c:v>35.915816072537325</c:v>
                </c:pt>
                <c:pt idx="16">
                  <c:v>35.773595986894485</c:v>
                </c:pt>
                <c:pt idx="17">
                  <c:v>35.602202659363968</c:v>
                </c:pt>
                <c:pt idx="18">
                  <c:v>35.437795976368577</c:v>
                </c:pt>
                <c:pt idx="19">
                  <c:v>35.257252804900915</c:v>
                </c:pt>
                <c:pt idx="20">
                  <c:v>35.097520908376886</c:v>
                </c:pt>
                <c:pt idx="21">
                  <c:v>34.965825514237316</c:v>
                </c:pt>
                <c:pt idx="22">
                  <c:v>34.860962844029501</c:v>
                </c:pt>
                <c:pt idx="23">
                  <c:v>34.797928630603387</c:v>
                </c:pt>
                <c:pt idx="24">
                  <c:v>34.759401453607587</c:v>
                </c:pt>
                <c:pt idx="25">
                  <c:v>34.736326268385675</c:v>
                </c:pt>
                <c:pt idx="26">
                  <c:v>34.717194955037343</c:v>
                </c:pt>
                <c:pt idx="27">
                  <c:v>34.707011544226908</c:v>
                </c:pt>
                <c:pt idx="28">
                  <c:v>34.715769064376829</c:v>
                </c:pt>
                <c:pt idx="29">
                  <c:v>34.76041556087425</c:v>
                </c:pt>
                <c:pt idx="30">
                  <c:v>34.813988818970628</c:v>
                </c:pt>
                <c:pt idx="31">
                  <c:v>34.881083223034466</c:v>
                </c:pt>
                <c:pt idx="32">
                  <c:v>34.978409464025589</c:v>
                </c:pt>
                <c:pt idx="33">
                  <c:v>35.095532859653012</c:v>
                </c:pt>
                <c:pt idx="34">
                  <c:v>35.228677370450406</c:v>
                </c:pt>
                <c:pt idx="35">
                  <c:v>35.365093418528858</c:v>
                </c:pt>
                <c:pt idx="36">
                  <c:v>35.507113300517922</c:v>
                </c:pt>
                <c:pt idx="37">
                  <c:v>35.650850542123585</c:v>
                </c:pt>
                <c:pt idx="38">
                  <c:v>35.79753811776969</c:v>
                </c:pt>
                <c:pt idx="39">
                  <c:v>35.958545647161706</c:v>
                </c:pt>
                <c:pt idx="40">
                  <c:v>36.125751253970094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Passenger travel energy use - Non-OECD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Sheet1!$C$2:$C$42</c:f>
              <c:numCache>
                <c:formatCode>General</c:formatCode>
                <c:ptCount val="41"/>
                <c:pt idx="0">
                  <c:v>21.777867336663061</c:v>
                </c:pt>
                <c:pt idx="1">
                  <c:v>22.996730657837247</c:v>
                </c:pt>
                <c:pt idx="2">
                  <c:v>24.364396485675119</c:v>
                </c:pt>
                <c:pt idx="3">
                  <c:v>26.133266577785449</c:v>
                </c:pt>
                <c:pt idx="4">
                  <c:v>27.255551365619731</c:v>
                </c:pt>
                <c:pt idx="5">
                  <c:v>28.474826737707037</c:v>
                </c:pt>
                <c:pt idx="6">
                  <c:v>29.548002605010751</c:v>
                </c:pt>
                <c:pt idx="7">
                  <c:v>30.397723866272049</c:v>
                </c:pt>
                <c:pt idx="8">
                  <c:v>31.061121441963358</c:v>
                </c:pt>
                <c:pt idx="9">
                  <c:v>32.440659989456393</c:v>
                </c:pt>
                <c:pt idx="10">
                  <c:v>27.370580682003933</c:v>
                </c:pt>
                <c:pt idx="11">
                  <c:v>29.239379572535178</c:v>
                </c:pt>
                <c:pt idx="12">
                  <c:v>31.450863997089929</c:v>
                </c:pt>
                <c:pt idx="13">
                  <c:v>33.080332307704552</c:v>
                </c:pt>
                <c:pt idx="14">
                  <c:v>34.414078666008223</c:v>
                </c:pt>
                <c:pt idx="15">
                  <c:v>35.592167628196997</c:v>
                </c:pt>
                <c:pt idx="16">
                  <c:v>36.612912473673852</c:v>
                </c:pt>
                <c:pt idx="17">
                  <c:v>37.554530229306458</c:v>
                </c:pt>
                <c:pt idx="18">
                  <c:v>38.45756360589305</c:v>
                </c:pt>
                <c:pt idx="19">
                  <c:v>39.325360512492217</c:v>
                </c:pt>
                <c:pt idx="20">
                  <c:v>40.164687268936632</c:v>
                </c:pt>
                <c:pt idx="21">
                  <c:v>40.987857304240755</c:v>
                </c:pt>
                <c:pt idx="22">
                  <c:v>41.792958719343183</c:v>
                </c:pt>
                <c:pt idx="23">
                  <c:v>42.577918535192097</c:v>
                </c:pt>
                <c:pt idx="24">
                  <c:v>43.352353299576734</c:v>
                </c:pt>
                <c:pt idx="25">
                  <c:v>44.10834607609474</c:v>
                </c:pt>
                <c:pt idx="26">
                  <c:v>44.870033330712481</c:v>
                </c:pt>
                <c:pt idx="27">
                  <c:v>45.647115272612993</c:v>
                </c:pt>
                <c:pt idx="28">
                  <c:v>46.425287310887136</c:v>
                </c:pt>
                <c:pt idx="29">
                  <c:v>47.217983384899703</c:v>
                </c:pt>
                <c:pt idx="30">
                  <c:v>47.98133270615611</c:v>
                </c:pt>
                <c:pt idx="31">
                  <c:v>48.722702237931287</c:v>
                </c:pt>
                <c:pt idx="32">
                  <c:v>49.448205885233357</c:v>
                </c:pt>
                <c:pt idx="33">
                  <c:v>50.145605121269092</c:v>
                </c:pt>
                <c:pt idx="34">
                  <c:v>50.824985783119452</c:v>
                </c:pt>
                <c:pt idx="35">
                  <c:v>51.478924075739116</c:v>
                </c:pt>
                <c:pt idx="36">
                  <c:v>52.110745226290142</c:v>
                </c:pt>
                <c:pt idx="37">
                  <c:v>52.740363911131134</c:v>
                </c:pt>
                <c:pt idx="38">
                  <c:v>53.345951778871495</c:v>
                </c:pt>
                <c:pt idx="39">
                  <c:v>53.946799927934748</c:v>
                </c:pt>
                <c:pt idx="40">
                  <c:v>54.537478771975252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950875920"/>
        <c:axId val="950896048"/>
      </c:lineChart>
      <c:catAx>
        <c:axId val="9508759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0896048"/>
        <c:crossesAt val="0"/>
        <c:auto val="1"/>
        <c:lblAlgn val="ctr"/>
        <c:lblOffset val="100"/>
        <c:tickLblSkip val="10"/>
        <c:tickMarkSkip val="10"/>
        <c:noMultiLvlLbl val="0"/>
      </c:catAx>
      <c:valAx>
        <c:axId val="950896048"/>
        <c:scaling>
          <c:orientation val="minMax"/>
          <c:max val="6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low"/>
        <c:spPr>
          <a:noFill/>
          <a:ln w="12700">
            <a:solidFill>
              <a:schemeClr val="bg2">
                <a:lumMod val="40000"/>
                <a:lumOff val="60000"/>
              </a:schemeClr>
            </a:solidFill>
            <a:prstDash val="dash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0875920"/>
        <c:crossesAt val="11"/>
        <c:crossBetween val="midCat"/>
        <c:majorUnit val="10"/>
        <c:minorUnit val="5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9.6148641659309433E-2"/>
          <c:y val="3.3295293319351056E-2"/>
          <c:w val="0.87108753858033972"/>
          <c:h val="0.8577499041177085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non-OECD    2- and 3-wheel vehicles</c:v>
                </c:pt>
              </c:strCache>
            </c:strRef>
          </c:tx>
          <c:spPr>
            <a:solidFill>
              <a:srgbClr val="0096D7"/>
            </a:solidFill>
            <a:ln w="25400">
              <a:noFill/>
            </a:ln>
          </c:spPr>
          <c:invertIfNegative val="0"/>
          <c:cat>
            <c:strRef>
              <c:f>Sheet1!$A$2:$A$4</c:f>
              <c:strCache>
                <c:ptCount val="3"/>
                <c:pt idx="0">
                  <c:v>2019</c:v>
                </c:pt>
                <c:pt idx="1">
                  <c:v>2020</c:v>
                </c:pt>
                <c:pt idx="2">
                  <c:v>2050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4205.0880756378165</c:v>
                </c:pt>
                <c:pt idx="1">
                  <c:v>4192.0332164764395</c:v>
                </c:pt>
                <c:pt idx="2">
                  <c:v>5069.6685447692871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non-OECD    Air</c:v>
                </c:pt>
              </c:strCache>
            </c:strRef>
          </c:tx>
          <c:spPr>
            <a:solidFill>
              <a:srgbClr val="FFC702"/>
            </a:solidFill>
            <a:ln w="25400">
              <a:noFill/>
            </a:ln>
          </c:spPr>
          <c:invertIfNegative val="0"/>
          <c:cat>
            <c:strRef>
              <c:f>Sheet1!$A$2:$A$4</c:f>
              <c:strCache>
                <c:ptCount val="3"/>
                <c:pt idx="0">
                  <c:v>2019</c:v>
                </c:pt>
                <c:pt idx="1">
                  <c:v>2020</c:v>
                </c:pt>
                <c:pt idx="2">
                  <c:v>2050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2267.0806617736816</c:v>
                </c:pt>
                <c:pt idx="1">
                  <c:v>925.61663627624523</c:v>
                </c:pt>
                <c:pt idx="2">
                  <c:v>6611.6412353515625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non-OECD    Buses</c:v>
                </c:pt>
              </c:strCache>
            </c:strRef>
          </c:tx>
          <c:spPr>
            <a:solidFill>
              <a:srgbClr val="5D9732"/>
            </a:solidFill>
            <a:ln w="25400">
              <a:noFill/>
            </a:ln>
          </c:spPr>
          <c:invertIfNegative val="0"/>
          <c:cat>
            <c:strRef>
              <c:f>Sheet1!$A$2:$A$4</c:f>
              <c:strCache>
                <c:ptCount val="3"/>
                <c:pt idx="0">
                  <c:v>2019</c:v>
                </c:pt>
                <c:pt idx="1">
                  <c:v>2020</c:v>
                </c:pt>
                <c:pt idx="2">
                  <c:v>2050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9565.3286590576154</c:v>
                </c:pt>
                <c:pt idx="1">
                  <c:v>7802.8999938964844</c:v>
                </c:pt>
                <c:pt idx="2">
                  <c:v>15119.052337646484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non-OECD    Light-duty vehicles</c:v>
                </c:pt>
              </c:strCache>
            </c:strRef>
          </c:tx>
          <c:spPr>
            <a:solidFill>
              <a:srgbClr val="003953"/>
            </a:solidFill>
            <a:ln w="25400">
              <a:noFill/>
            </a:ln>
          </c:spPr>
          <c:invertIfNegative val="0"/>
          <c:cat>
            <c:strRef>
              <c:f>Sheet1!$A$2:$A$4</c:f>
              <c:strCache>
                <c:ptCount val="3"/>
                <c:pt idx="0">
                  <c:v>2019</c:v>
                </c:pt>
                <c:pt idx="1">
                  <c:v>2020</c:v>
                </c:pt>
                <c:pt idx="2">
                  <c:v>2050</c:v>
                </c:pt>
              </c:strCache>
            </c:strRef>
          </c:cat>
          <c:val>
            <c:numRef>
              <c:f>Sheet1!$E$2:$E$4</c:f>
              <c:numCache>
                <c:formatCode>General</c:formatCode>
                <c:ptCount val="3"/>
                <c:pt idx="0">
                  <c:v>8092.46240234375</c:v>
                </c:pt>
                <c:pt idx="1">
                  <c:v>7554.6118469238281</c:v>
                </c:pt>
                <c:pt idx="2">
                  <c:v>24611.932434082031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non-OECD    Rail</c:v>
                </c:pt>
              </c:strCache>
            </c:strRef>
          </c:tx>
          <c:spPr>
            <a:solidFill>
              <a:srgbClr val="A33340"/>
            </a:solidFill>
            <a:ln w="25400">
              <a:noFill/>
            </a:ln>
          </c:spPr>
          <c:invertIfNegative val="0"/>
          <c:cat>
            <c:strRef>
              <c:f>Sheet1!$A$2:$A$4</c:f>
              <c:strCache>
                <c:ptCount val="3"/>
                <c:pt idx="0">
                  <c:v>2019</c:v>
                </c:pt>
                <c:pt idx="1">
                  <c:v>2020</c:v>
                </c:pt>
                <c:pt idx="2">
                  <c:v>2050</c:v>
                </c:pt>
              </c:strCache>
            </c:strRef>
          </c:cat>
          <c:val>
            <c:numRef>
              <c:f>Sheet1!$F$2:$F$4</c:f>
              <c:numCache>
                <c:formatCode>General</c:formatCode>
                <c:ptCount val="3"/>
                <c:pt idx="0">
                  <c:v>1954.6709566116333</c:v>
                </c:pt>
                <c:pt idx="1">
                  <c:v>1705.9153983592987</c:v>
                </c:pt>
                <c:pt idx="2">
                  <c:v>4787.3977680206299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50896592"/>
        <c:axId val="950874832"/>
      </c:barChart>
      <c:catAx>
        <c:axId val="9508965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12700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0874832"/>
        <c:crosses val="autoZero"/>
        <c:auto val="1"/>
        <c:lblAlgn val="ctr"/>
        <c:lblOffset val="100"/>
        <c:noMultiLvlLbl val="0"/>
      </c:catAx>
      <c:valAx>
        <c:axId val="950874832"/>
        <c:scaling>
          <c:orientation val="minMax"/>
          <c:max val="60000"/>
          <c:min val="0"/>
        </c:scaling>
        <c:delete val="0"/>
        <c:axPos val="l"/>
        <c:majorGridlines>
          <c:spPr>
            <a:ln w="3175">
              <a:solidFill>
                <a:srgbClr val="FFFFFF">
                  <a:lumMod val="75000"/>
                </a:srgbClr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low"/>
        <c:spPr>
          <a:ln w="12700">
            <a:noFill/>
            <a:prstDash val="dash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0896592"/>
        <c:crossesAt val="2"/>
        <c:crossBetween val="between"/>
        <c:majorUnit val="10000"/>
        <c:dispUnits>
          <c:builtInUnit val="thousands"/>
        </c:dispUnits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>
      <a:noFill/>
    </a:ln>
  </c:spPr>
  <c:txPr>
    <a:bodyPr/>
    <a:lstStyle/>
    <a:p>
      <a:pPr>
        <a:defRPr sz="142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2">
    <c:autoUpdate val="0"/>
  </c:externalData>
  <c:userShapes r:id="rId3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1313745505739984E-2"/>
          <c:y val="2.7965141564367708E-2"/>
          <c:w val="0.83811178265405095"/>
          <c:h val="0.8671040706596543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OECD    2- and 3-wheel vehicles</c:v>
                </c:pt>
              </c:strCache>
            </c:strRef>
          </c:tx>
          <c:spPr>
            <a:solidFill>
              <a:schemeClr val="accent1"/>
            </a:solidFill>
            <a:ln w="25400"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2019</c:v>
                </c:pt>
                <c:pt idx="1">
                  <c:v>2020</c:v>
                </c:pt>
                <c:pt idx="2">
                  <c:v>2050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208.79054591942628</c:v>
                </c:pt>
                <c:pt idx="1">
                  <c:v>207.29383409928218</c:v>
                </c:pt>
                <c:pt idx="2">
                  <c:v>222.33510685242985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OECD    Air</c:v>
                </c:pt>
              </c:strCache>
            </c:strRef>
          </c:tx>
          <c:spPr>
            <a:solidFill>
              <a:schemeClr val="accent4"/>
            </a:solidFill>
            <a:ln w="25400"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2019</c:v>
                </c:pt>
                <c:pt idx="1">
                  <c:v>2020</c:v>
                </c:pt>
                <c:pt idx="2">
                  <c:v>2050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4439.1648562265618</c:v>
                </c:pt>
                <c:pt idx="1">
                  <c:v>1740.386962841797</c:v>
                </c:pt>
                <c:pt idx="2">
                  <c:v>8361.1891481835937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OECD    Buses</c:v>
                </c:pt>
              </c:strCache>
            </c:strRef>
          </c:tx>
          <c:spPr>
            <a:solidFill>
              <a:schemeClr val="accent3"/>
            </a:solidFill>
            <a:ln w="25400"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2019</c:v>
                </c:pt>
                <c:pt idx="1">
                  <c:v>2020</c:v>
                </c:pt>
                <c:pt idx="2">
                  <c:v>2050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1526.2338503736573</c:v>
                </c:pt>
                <c:pt idx="1">
                  <c:v>1068.3737645175779</c:v>
                </c:pt>
                <c:pt idx="2">
                  <c:v>1526.6312145627442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OECD    Light-duty vehicles</c:v>
                </c:pt>
              </c:strCache>
            </c:strRef>
          </c:tx>
          <c:spPr>
            <a:solidFill>
              <a:schemeClr val="tx2"/>
            </a:solidFill>
            <a:ln w="25400"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2019</c:v>
                </c:pt>
                <c:pt idx="1">
                  <c:v>2020</c:v>
                </c:pt>
                <c:pt idx="2">
                  <c:v>2050</c:v>
                </c:pt>
              </c:strCache>
            </c:strRef>
          </c:cat>
          <c:val>
            <c:numRef>
              <c:f>Sheet1!$E$2:$E$4</c:f>
              <c:numCache>
                <c:formatCode>General</c:formatCode>
                <c:ptCount val="3"/>
                <c:pt idx="0">
                  <c:v>9676.9736063688288</c:v>
                </c:pt>
                <c:pt idx="1">
                  <c:v>8217.1562670013664</c:v>
                </c:pt>
                <c:pt idx="2">
                  <c:v>12952.789974939296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OECD    Rail</c:v>
                </c:pt>
              </c:strCache>
            </c:strRef>
          </c:tx>
          <c:spPr>
            <a:solidFill>
              <a:schemeClr val="accent5"/>
            </a:solidFill>
            <a:ln w="25400"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2019</c:v>
                </c:pt>
                <c:pt idx="1">
                  <c:v>2020</c:v>
                </c:pt>
                <c:pt idx="2">
                  <c:v>2050</c:v>
                </c:pt>
              </c:strCache>
            </c:strRef>
          </c:cat>
          <c:val>
            <c:numRef>
              <c:f>Sheet1!$F$2:$F$4</c:f>
              <c:numCache>
                <c:formatCode>General</c:formatCode>
                <c:ptCount val="3"/>
                <c:pt idx="0">
                  <c:v>713.92054925266632</c:v>
                </c:pt>
                <c:pt idx="1">
                  <c:v>506.1639284544525</c:v>
                </c:pt>
                <c:pt idx="2">
                  <c:v>967.74799250084675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50878096"/>
        <c:axId val="950888976"/>
      </c:barChart>
      <c:catAx>
        <c:axId val="9508780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+mn-cs"/>
              </a:defRPr>
            </a:pPr>
            <a:endParaRPr lang="en-US"/>
          </a:p>
        </c:txPr>
        <c:crossAx val="950888976"/>
        <c:crosses val="autoZero"/>
        <c:auto val="1"/>
        <c:lblAlgn val="ctr"/>
        <c:lblOffset val="100"/>
        <c:noMultiLvlLbl val="0"/>
      </c:catAx>
      <c:valAx>
        <c:axId val="950888976"/>
        <c:scaling>
          <c:orientation val="minMax"/>
          <c:max val="60000"/>
          <c:min val="0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7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low"/>
        <c:spPr>
          <a:noFill/>
          <a:ln w="12700">
            <a:noFill/>
            <a:prstDash val="dash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+mn-cs"/>
              </a:defRPr>
            </a:pPr>
            <a:endParaRPr lang="en-US"/>
          </a:p>
        </c:txPr>
        <c:crossAx val="950878096"/>
        <c:crossesAt val="2"/>
        <c:crossBetween val="between"/>
        <c:majorUnit val="10000"/>
        <c:dispUnits>
          <c:builtInUnit val="thousands"/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5803706354887469E-2"/>
          <c:y val="3.2065602204304322E-2"/>
          <c:w val="0.86588363954505687"/>
          <c:h val="0.87365984587418555"/>
        </c:manualLayout>
      </c:layout>
      <c:areaChart>
        <c:grouping val="stacked"/>
        <c:varyColors val="0"/>
        <c:ser>
          <c:idx val="2"/>
          <c:order val="0"/>
          <c:tx>
            <c:strRef>
              <c:f>Sheet1!$B$1</c:f>
              <c:strCache>
                <c:ptCount val="1"/>
                <c:pt idx="0">
                  <c:v>Bus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Sheet1!$B$2:$B$42</c:f>
              <c:numCache>
                <c:formatCode>General</c:formatCode>
                <c:ptCount val="41"/>
                <c:pt idx="0">
                  <c:v>1.5732966961602453</c:v>
                </c:pt>
                <c:pt idx="1">
                  <c:v>1.5637380443063555</c:v>
                </c:pt>
                <c:pt idx="2">
                  <c:v>1.5231671060460477</c:v>
                </c:pt>
                <c:pt idx="3">
                  <c:v>1.5000670469126678</c:v>
                </c:pt>
                <c:pt idx="4">
                  <c:v>1.4790668580404231</c:v>
                </c:pt>
                <c:pt idx="5">
                  <c:v>1.4911936196677718</c:v>
                </c:pt>
                <c:pt idx="6">
                  <c:v>1.5012286782222577</c:v>
                </c:pt>
                <c:pt idx="7">
                  <c:v>1.4775946055676583</c:v>
                </c:pt>
                <c:pt idx="8">
                  <c:v>1.4928013930259538</c:v>
                </c:pt>
                <c:pt idx="9">
                  <c:v>1.5077290310183902</c:v>
                </c:pt>
                <c:pt idx="10">
                  <c:v>1.0159897196147949</c:v>
                </c:pt>
                <c:pt idx="11">
                  <c:v>1.1839021519863746</c:v>
                </c:pt>
                <c:pt idx="12">
                  <c:v>1.2931089903267414</c:v>
                </c:pt>
                <c:pt idx="13">
                  <c:v>1.3586010541199991</c:v>
                </c:pt>
                <c:pt idx="14">
                  <c:v>1.3985620981810345</c:v>
                </c:pt>
                <c:pt idx="15">
                  <c:v>1.4241259383293097</c:v>
                </c:pt>
                <c:pt idx="16">
                  <c:v>1.4403973199402147</c:v>
                </c:pt>
                <c:pt idx="17">
                  <c:v>1.450737322602933</c:v>
                </c:pt>
                <c:pt idx="18">
                  <c:v>1.4564505227799365</c:v>
                </c:pt>
                <c:pt idx="19">
                  <c:v>1.4595262972668606</c:v>
                </c:pt>
                <c:pt idx="20">
                  <c:v>1.4610615155179738</c:v>
                </c:pt>
                <c:pt idx="21">
                  <c:v>1.4613276669698758</c:v>
                </c:pt>
                <c:pt idx="22">
                  <c:v>1.4610235896743533</c:v>
                </c:pt>
                <c:pt idx="23">
                  <c:v>1.4604124894269972</c:v>
                </c:pt>
                <c:pt idx="24">
                  <c:v>1.4598385600111059</c:v>
                </c:pt>
                <c:pt idx="25">
                  <c:v>1.4592711632766495</c:v>
                </c:pt>
                <c:pt idx="26">
                  <c:v>1.4589646466657755</c:v>
                </c:pt>
                <c:pt idx="27">
                  <c:v>1.4587782097319897</c:v>
                </c:pt>
                <c:pt idx="28">
                  <c:v>1.4586796160398667</c:v>
                </c:pt>
                <c:pt idx="29">
                  <c:v>1.4559275374286074</c:v>
                </c:pt>
                <c:pt idx="30">
                  <c:v>1.4584368218658068</c:v>
                </c:pt>
                <c:pt idx="31">
                  <c:v>1.4580723654390952</c:v>
                </c:pt>
                <c:pt idx="32">
                  <c:v>1.4575252031021264</c:v>
                </c:pt>
                <c:pt idx="33">
                  <c:v>1.4569253782088318</c:v>
                </c:pt>
                <c:pt idx="34">
                  <c:v>1.4561921172424812</c:v>
                </c:pt>
                <c:pt idx="35">
                  <c:v>1.4552428301144738</c:v>
                </c:pt>
                <c:pt idx="36">
                  <c:v>1.4545518008329354</c:v>
                </c:pt>
                <c:pt idx="37">
                  <c:v>1.4536575784379366</c:v>
                </c:pt>
                <c:pt idx="38">
                  <c:v>1.4527006244696985</c:v>
                </c:pt>
                <c:pt idx="39">
                  <c:v>1.4514514190466037</c:v>
                </c:pt>
                <c:pt idx="40">
                  <c:v>1.4504635723540906</c:v>
                </c:pt>
              </c:numCache>
            </c:numRef>
          </c:val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Rail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Sheet1!$C$2:$C$42</c:f>
              <c:numCache>
                <c:formatCode>General</c:formatCode>
                <c:ptCount val="41"/>
                <c:pt idx="0">
                  <c:v>0.34504295459966328</c:v>
                </c:pt>
                <c:pt idx="1">
                  <c:v>0.35253480389993602</c:v>
                </c:pt>
                <c:pt idx="2">
                  <c:v>0.35648732591885296</c:v>
                </c:pt>
                <c:pt idx="3">
                  <c:v>0.35767291895280529</c:v>
                </c:pt>
                <c:pt idx="4">
                  <c:v>0.35674939232900515</c:v>
                </c:pt>
                <c:pt idx="5">
                  <c:v>0.35978030393465849</c:v>
                </c:pt>
                <c:pt idx="6">
                  <c:v>0.37234723520639318</c:v>
                </c:pt>
                <c:pt idx="7">
                  <c:v>0.38080709567977578</c:v>
                </c:pt>
                <c:pt idx="8">
                  <c:v>0.38843531265962611</c:v>
                </c:pt>
                <c:pt idx="9">
                  <c:v>0.39228321974333807</c:v>
                </c:pt>
                <c:pt idx="10">
                  <c:v>0.27597128928567194</c:v>
                </c:pt>
                <c:pt idx="11">
                  <c:v>0.31498860118315791</c:v>
                </c:pt>
                <c:pt idx="12">
                  <c:v>0.34479456046901563</c:v>
                </c:pt>
                <c:pt idx="13">
                  <c:v>0.35770799175354745</c:v>
                </c:pt>
                <c:pt idx="14">
                  <c:v>0.36195531558977651</c:v>
                </c:pt>
                <c:pt idx="15">
                  <c:v>0.36218708723640108</c:v>
                </c:pt>
                <c:pt idx="16">
                  <c:v>0.3665291537707181</c:v>
                </c:pt>
                <c:pt idx="17">
                  <c:v>0.36941709287346253</c:v>
                </c:pt>
                <c:pt idx="18">
                  <c:v>0.37091003372684667</c:v>
                </c:pt>
                <c:pt idx="19">
                  <c:v>0.3715861658423405</c:v>
                </c:pt>
                <c:pt idx="20">
                  <c:v>0.37206914473978658</c:v>
                </c:pt>
                <c:pt idx="21">
                  <c:v>0.37108095848761752</c:v>
                </c:pt>
                <c:pt idx="22">
                  <c:v>0.36973136388145822</c:v>
                </c:pt>
                <c:pt idx="23">
                  <c:v>0.36825060220696071</c:v>
                </c:pt>
                <c:pt idx="24">
                  <c:v>0.366749309328878</c:v>
                </c:pt>
                <c:pt idx="25">
                  <c:v>0.36513074410828161</c:v>
                </c:pt>
                <c:pt idx="26">
                  <c:v>0.36224384727753828</c:v>
                </c:pt>
                <c:pt idx="27">
                  <c:v>0.35921924218478019</c:v>
                </c:pt>
                <c:pt idx="28">
                  <c:v>0.35617358469836807</c:v>
                </c:pt>
                <c:pt idx="29">
                  <c:v>0.35256325242303649</c:v>
                </c:pt>
                <c:pt idx="30">
                  <c:v>0.35010952369580939</c:v>
                </c:pt>
                <c:pt idx="31">
                  <c:v>0.3469402195239954</c:v>
                </c:pt>
                <c:pt idx="32">
                  <c:v>0.34380244600364879</c:v>
                </c:pt>
                <c:pt idx="33">
                  <c:v>0.34064183919062041</c:v>
                </c:pt>
                <c:pt idx="34">
                  <c:v>0.3374059637453089</c:v>
                </c:pt>
                <c:pt idx="35">
                  <c:v>0.33408302690651043</c:v>
                </c:pt>
                <c:pt idx="36">
                  <c:v>0.33398374594677832</c:v>
                </c:pt>
                <c:pt idx="37">
                  <c:v>0.33377050940129571</c:v>
                </c:pt>
                <c:pt idx="38">
                  <c:v>0.33365589978473664</c:v>
                </c:pt>
                <c:pt idx="39">
                  <c:v>0.33355007374742512</c:v>
                </c:pt>
                <c:pt idx="40">
                  <c:v>0.33345495083518412</c:v>
                </c:pt>
              </c:numCache>
            </c:numRef>
          </c:val>
        </c:ser>
        <c:ser>
          <c:idx val="0"/>
          <c:order val="2"/>
          <c:tx>
            <c:strRef>
              <c:f>Sheet1!$D$1</c:f>
              <c:strCache>
                <c:ptCount val="1"/>
                <c:pt idx="0">
                  <c:v>2-3 Wheeler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>
              <a:noFill/>
            </a:ln>
            <a:effectLst/>
          </c:spP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Sheet1!$D$2:$D$42</c:f>
              <c:numCache>
                <c:formatCode>General</c:formatCode>
                <c:ptCount val="41"/>
                <c:pt idx="0">
                  <c:v>0.20741683637004465</c:v>
                </c:pt>
                <c:pt idx="1">
                  <c:v>0.20283755939917195</c:v>
                </c:pt>
                <c:pt idx="2">
                  <c:v>0.20007369632101607</c:v>
                </c:pt>
                <c:pt idx="3">
                  <c:v>0.20210818171313896</c:v>
                </c:pt>
                <c:pt idx="4">
                  <c:v>0.20460011782015336</c:v>
                </c:pt>
                <c:pt idx="5">
                  <c:v>0.20858198667117167</c:v>
                </c:pt>
                <c:pt idx="6">
                  <c:v>0.21086139320956945</c:v>
                </c:pt>
                <c:pt idx="7">
                  <c:v>0.2062837264280214</c:v>
                </c:pt>
                <c:pt idx="8">
                  <c:v>0.20195329519254934</c:v>
                </c:pt>
                <c:pt idx="9">
                  <c:v>0.2063319126009332</c:v>
                </c:pt>
                <c:pt idx="10">
                  <c:v>0.20645705354205321</c:v>
                </c:pt>
                <c:pt idx="11">
                  <c:v>0.20662992381822476</c:v>
                </c:pt>
                <c:pt idx="12">
                  <c:v>0.20577826303941324</c:v>
                </c:pt>
                <c:pt idx="13">
                  <c:v>0.20537440717493716</c:v>
                </c:pt>
                <c:pt idx="14">
                  <c:v>0.2049162862886128</c:v>
                </c:pt>
                <c:pt idx="15">
                  <c:v>0.20450126165429905</c:v>
                </c:pt>
                <c:pt idx="16">
                  <c:v>0.20421421552111621</c:v>
                </c:pt>
                <c:pt idx="17">
                  <c:v>0.20399542633805631</c:v>
                </c:pt>
                <c:pt idx="18">
                  <c:v>0.20385985480691216</c:v>
                </c:pt>
                <c:pt idx="19">
                  <c:v>0.20379397479417766</c:v>
                </c:pt>
                <c:pt idx="20">
                  <c:v>0.20383197833004466</c:v>
                </c:pt>
                <c:pt idx="21">
                  <c:v>0.20393380735030636</c:v>
                </c:pt>
                <c:pt idx="22">
                  <c:v>0.20407779152537175</c:v>
                </c:pt>
                <c:pt idx="23">
                  <c:v>0.20422673132737315</c:v>
                </c:pt>
                <c:pt idx="24">
                  <c:v>0.2043782142394181</c:v>
                </c:pt>
                <c:pt idx="25">
                  <c:v>0.20452746699125132</c:v>
                </c:pt>
                <c:pt idx="26">
                  <c:v>0.20467085035769286</c:v>
                </c:pt>
                <c:pt idx="27">
                  <c:v>0.20481985396174651</c:v>
                </c:pt>
                <c:pt idx="28">
                  <c:v>0.20496650493990215</c:v>
                </c:pt>
                <c:pt idx="29">
                  <c:v>0.2051034648520236</c:v>
                </c:pt>
                <c:pt idx="30">
                  <c:v>0.20524746762357848</c:v>
                </c:pt>
                <c:pt idx="31">
                  <c:v>0.20535585669309836</c:v>
                </c:pt>
                <c:pt idx="32">
                  <c:v>0.20545668386181093</c:v>
                </c:pt>
                <c:pt idx="33">
                  <c:v>0.20555413308247719</c:v>
                </c:pt>
                <c:pt idx="34">
                  <c:v>0.2056323250883578</c:v>
                </c:pt>
                <c:pt idx="35">
                  <c:v>0.20567246073420145</c:v>
                </c:pt>
                <c:pt idx="36">
                  <c:v>0.2056691761920913</c:v>
                </c:pt>
                <c:pt idx="37">
                  <c:v>0.20563800937172164</c:v>
                </c:pt>
                <c:pt idx="38">
                  <c:v>0.20557973905699961</c:v>
                </c:pt>
                <c:pt idx="39">
                  <c:v>0.20550891683986566</c:v>
                </c:pt>
                <c:pt idx="40">
                  <c:v>0.20543114568140841</c:v>
                </c:pt>
              </c:numCache>
            </c:numRef>
          </c:val>
        </c:ser>
        <c:ser>
          <c:idx val="1"/>
          <c:order val="3"/>
          <c:tx>
            <c:strRef>
              <c:f>Sheet1!$E$1</c:f>
              <c:strCache>
                <c:ptCount val="1"/>
                <c:pt idx="0">
                  <c:v>Air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Sheet1!$E$2:$E$42</c:f>
              <c:numCache>
                <c:formatCode>General</c:formatCode>
                <c:ptCount val="41"/>
                <c:pt idx="0">
                  <c:v>5.611409270896484</c:v>
                </c:pt>
                <c:pt idx="1">
                  <c:v>5.7296780551533208</c:v>
                </c:pt>
                <c:pt idx="2">
                  <c:v>5.7578650050712872</c:v>
                </c:pt>
                <c:pt idx="3">
                  <c:v>5.9083657226406254</c:v>
                </c:pt>
                <c:pt idx="4">
                  <c:v>6.0860182797011735</c:v>
                </c:pt>
                <c:pt idx="5">
                  <c:v>6.4000898437500009</c:v>
                </c:pt>
                <c:pt idx="6">
                  <c:v>6.6694058688896485</c:v>
                </c:pt>
                <c:pt idx="7">
                  <c:v>6.9745910038242185</c:v>
                </c:pt>
                <c:pt idx="8">
                  <c:v>7.256365585436523</c:v>
                </c:pt>
                <c:pt idx="9">
                  <c:v>7.3877791753046882</c:v>
                </c:pt>
                <c:pt idx="10">
                  <c:v>3.4753590853251946</c:v>
                </c:pt>
                <c:pt idx="11">
                  <c:v>4.6992728728310533</c:v>
                </c:pt>
                <c:pt idx="12">
                  <c:v>5.9605844726406252</c:v>
                </c:pt>
                <c:pt idx="13">
                  <c:v>6.5740043487236335</c:v>
                </c:pt>
                <c:pt idx="14">
                  <c:v>6.85105038441211</c:v>
                </c:pt>
                <c:pt idx="15">
                  <c:v>7.0831602024326159</c:v>
                </c:pt>
                <c:pt idx="16">
                  <c:v>7.2052388001582024</c:v>
                </c:pt>
                <c:pt idx="17">
                  <c:v>7.3200806584277345</c:v>
                </c:pt>
                <c:pt idx="18">
                  <c:v>7.4430501252783197</c:v>
                </c:pt>
                <c:pt idx="19">
                  <c:v>7.5611134639960929</c:v>
                </c:pt>
                <c:pt idx="20">
                  <c:v>7.6852520601552738</c:v>
                </c:pt>
                <c:pt idx="21">
                  <c:v>7.8133943175644545</c:v>
                </c:pt>
                <c:pt idx="22">
                  <c:v>7.9462650904892573</c:v>
                </c:pt>
                <c:pt idx="23">
                  <c:v>8.0809888913046866</c:v>
                </c:pt>
                <c:pt idx="24">
                  <c:v>8.2129246676552743</c:v>
                </c:pt>
                <c:pt idx="25">
                  <c:v>8.3438445737246081</c:v>
                </c:pt>
                <c:pt idx="26">
                  <c:v>8.4621722873623053</c:v>
                </c:pt>
                <c:pt idx="27">
                  <c:v>8.5739740445810551</c:v>
                </c:pt>
                <c:pt idx="28">
                  <c:v>8.691902038433593</c:v>
                </c:pt>
                <c:pt idx="29">
                  <c:v>8.8175704807998052</c:v>
                </c:pt>
                <c:pt idx="30">
                  <c:v>8.9524486689648413</c:v>
                </c:pt>
                <c:pt idx="31">
                  <c:v>9.09007382159961</c:v>
                </c:pt>
                <c:pt idx="32">
                  <c:v>9.2380523982128935</c:v>
                </c:pt>
                <c:pt idx="33">
                  <c:v>9.3900267942773432</c:v>
                </c:pt>
                <c:pt idx="34">
                  <c:v>9.548598983702151</c:v>
                </c:pt>
                <c:pt idx="35">
                  <c:v>9.7067160336855469</c:v>
                </c:pt>
                <c:pt idx="36">
                  <c:v>9.8674518741855461</c:v>
                </c:pt>
                <c:pt idx="37">
                  <c:v>10.024891235085935</c:v>
                </c:pt>
                <c:pt idx="38">
                  <c:v>10.181347549594726</c:v>
                </c:pt>
                <c:pt idx="39">
                  <c:v>10.346043441881838</c:v>
                </c:pt>
                <c:pt idx="40">
                  <c:v>10.518002197328123</c:v>
                </c:pt>
              </c:numCache>
            </c:numRef>
          </c:val>
        </c:ser>
        <c:ser>
          <c:idx val="3"/>
          <c:order val="4"/>
          <c:tx>
            <c:strRef>
              <c:f>Sheet1!$F$1</c:f>
              <c:strCache>
                <c:ptCount val="1"/>
                <c:pt idx="0">
                  <c:v>LDV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Sheet1!$F$2:$F$42</c:f>
              <c:numCache>
                <c:formatCode>General</c:formatCode>
                <c:ptCount val="41"/>
                <c:pt idx="0">
                  <c:v>27.882332818965391</c:v>
                </c:pt>
                <c:pt idx="1">
                  <c:v>27.441807134055594</c:v>
                </c:pt>
                <c:pt idx="2">
                  <c:v>27.288687630777982</c:v>
                </c:pt>
                <c:pt idx="3">
                  <c:v>27.428617778739682</c:v>
                </c:pt>
                <c:pt idx="4">
                  <c:v>27.664383384987772</c:v>
                </c:pt>
                <c:pt idx="5">
                  <c:v>28.002492059135871</c:v>
                </c:pt>
                <c:pt idx="6">
                  <c:v>28.630579088390927</c:v>
                </c:pt>
                <c:pt idx="7">
                  <c:v>28.513355993656653</c:v>
                </c:pt>
                <c:pt idx="8">
                  <c:v>28.54734915157103</c:v>
                </c:pt>
                <c:pt idx="9">
                  <c:v>29.160479562283026</c:v>
                </c:pt>
                <c:pt idx="10">
                  <c:v>24.566136879006514</c:v>
                </c:pt>
                <c:pt idx="11">
                  <c:v>26.344773183352928</c:v>
                </c:pt>
                <c:pt idx="12">
                  <c:v>27.09442477540717</c:v>
                </c:pt>
                <c:pt idx="13">
                  <c:v>27.242520879787961</c:v>
                </c:pt>
                <c:pt idx="14">
                  <c:v>27.088396154669663</c:v>
                </c:pt>
                <c:pt idx="15">
                  <c:v>26.841841582884701</c:v>
                </c:pt>
                <c:pt idx="16">
                  <c:v>26.557216497504228</c:v>
                </c:pt>
                <c:pt idx="17">
                  <c:v>26.257972159121774</c:v>
                </c:pt>
                <c:pt idx="18">
                  <c:v>25.963525439776557</c:v>
                </c:pt>
                <c:pt idx="19">
                  <c:v>25.661232903001448</c:v>
                </c:pt>
                <c:pt idx="20">
                  <c:v>25.375306209633809</c:v>
                </c:pt>
                <c:pt idx="21">
                  <c:v>25.116088763865072</c:v>
                </c:pt>
                <c:pt idx="22">
                  <c:v>24.879865008459056</c:v>
                </c:pt>
                <c:pt idx="23">
                  <c:v>24.684049916337372</c:v>
                </c:pt>
                <c:pt idx="24">
                  <c:v>24.515510702372907</c:v>
                </c:pt>
                <c:pt idx="25">
                  <c:v>24.363552320284892</c:v>
                </c:pt>
                <c:pt idx="26">
                  <c:v>24.229143323374032</c:v>
                </c:pt>
                <c:pt idx="27">
                  <c:v>24.110220193767336</c:v>
                </c:pt>
                <c:pt idx="28">
                  <c:v>24.004047320265101</c:v>
                </c:pt>
                <c:pt idx="29">
                  <c:v>23.929250825370776</c:v>
                </c:pt>
                <c:pt idx="30">
                  <c:v>23.847746336820592</c:v>
                </c:pt>
                <c:pt idx="31">
                  <c:v>23.780640959778673</c:v>
                </c:pt>
                <c:pt idx="32">
                  <c:v>23.733572732845111</c:v>
                </c:pt>
                <c:pt idx="33">
                  <c:v>23.702384714893736</c:v>
                </c:pt>
                <c:pt idx="34">
                  <c:v>23.680847980672105</c:v>
                </c:pt>
                <c:pt idx="35">
                  <c:v>23.663379067088126</c:v>
                </c:pt>
                <c:pt idx="36">
                  <c:v>23.645456703360573</c:v>
                </c:pt>
                <c:pt idx="37">
                  <c:v>23.632893209826694</c:v>
                </c:pt>
                <c:pt idx="38">
                  <c:v>23.624254304863531</c:v>
                </c:pt>
                <c:pt idx="39">
                  <c:v>23.621991795645968</c:v>
                </c:pt>
                <c:pt idx="40">
                  <c:v>23.618399387771284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50879728"/>
        <c:axId val="950897136"/>
      </c:areaChart>
      <c:catAx>
        <c:axId val="9508797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0897136"/>
        <c:crosses val="autoZero"/>
        <c:auto val="1"/>
        <c:lblAlgn val="ctr"/>
        <c:lblOffset val="100"/>
        <c:tickLblSkip val="10"/>
        <c:tickMarkSkip val="10"/>
        <c:noMultiLvlLbl val="0"/>
      </c:catAx>
      <c:valAx>
        <c:axId val="950897136"/>
        <c:scaling>
          <c:orientation val="minMax"/>
          <c:max val="70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7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low"/>
        <c:spPr>
          <a:noFill/>
          <a:ln w="12700">
            <a:solidFill>
              <a:schemeClr val="bg1">
                <a:lumMod val="65000"/>
              </a:schemeClr>
            </a:solidFill>
            <a:prstDash val="dash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0879728"/>
        <c:crossesAt val="11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200" baseline="0">
          <a:solidFill>
            <a:schemeClr val="tx1"/>
          </a:solidFill>
        </a:defRPr>
      </a:pPr>
      <a:endParaRPr lang="en-US"/>
    </a:p>
  </c:txPr>
  <c:externalData r:id="rId3">
    <c:autoUpdate val="0"/>
  </c:externalData>
  <c:userShapes r:id="rId4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5803715143341892E-2"/>
          <c:y val="3.296190864034533E-2"/>
          <c:w val="0.80821352780729394"/>
          <c:h val="0.86759179327665203"/>
        </c:manualLayout>
      </c:layout>
      <c:areaChart>
        <c:grouping val="stacked"/>
        <c:varyColors val="0"/>
        <c:ser>
          <c:idx val="2"/>
          <c:order val="0"/>
          <c:tx>
            <c:strRef>
              <c:f>Sheet1!$B$1</c:f>
              <c:strCache>
                <c:ptCount val="1"/>
                <c:pt idx="0">
                  <c:v>Bus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Sheet1!$B$2:$B$42</c:f>
              <c:numCache>
                <c:formatCode>General</c:formatCode>
                <c:ptCount val="41"/>
                <c:pt idx="0">
                  <c:v>4.6643667239248749</c:v>
                </c:pt>
                <c:pt idx="1">
                  <c:v>4.9140181308984765</c:v>
                </c:pt>
                <c:pt idx="2">
                  <c:v>5.1303844751715664</c:v>
                </c:pt>
                <c:pt idx="3">
                  <c:v>5.5407784686088561</c:v>
                </c:pt>
                <c:pt idx="4">
                  <c:v>5.7262064141938174</c:v>
                </c:pt>
                <c:pt idx="5">
                  <c:v>5.8559811675411764</c:v>
                </c:pt>
                <c:pt idx="6">
                  <c:v>5.9087536302198425</c:v>
                </c:pt>
                <c:pt idx="7">
                  <c:v>5.8388978418758182</c:v>
                </c:pt>
                <c:pt idx="8">
                  <c:v>5.8122588466765013</c:v>
                </c:pt>
                <c:pt idx="9">
                  <c:v>5.7414232801213219</c:v>
                </c:pt>
                <c:pt idx="10">
                  <c:v>4.5158180963146153</c:v>
                </c:pt>
                <c:pt idx="11">
                  <c:v>5.0049343062229577</c:v>
                </c:pt>
                <c:pt idx="12">
                  <c:v>5.3796776575190295</c:v>
                </c:pt>
                <c:pt idx="13">
                  <c:v>5.6908234511984039</c:v>
                </c:pt>
                <c:pt idx="14">
                  <c:v>5.9490371258943631</c:v>
                </c:pt>
                <c:pt idx="15">
                  <c:v>6.1769660027762283</c:v>
                </c:pt>
                <c:pt idx="16">
                  <c:v>6.3828452914691605</c:v>
                </c:pt>
                <c:pt idx="17">
                  <c:v>6.5649425257913805</c:v>
                </c:pt>
                <c:pt idx="18">
                  <c:v>6.7327921472307635</c:v>
                </c:pt>
                <c:pt idx="19">
                  <c:v>6.8847345364131325</c:v>
                </c:pt>
                <c:pt idx="20">
                  <c:v>7.026927720517067</c:v>
                </c:pt>
                <c:pt idx="21">
                  <c:v>7.1589824870965675</c:v>
                </c:pt>
                <c:pt idx="22">
                  <c:v>7.2787989607094206</c:v>
                </c:pt>
                <c:pt idx="23">
                  <c:v>7.3861606366020274</c:v>
                </c:pt>
                <c:pt idx="24">
                  <c:v>7.4864122218692781</c:v>
                </c:pt>
                <c:pt idx="25">
                  <c:v>7.5770197369150845</c:v>
                </c:pt>
                <c:pt idx="26">
                  <c:v>7.6616553304453854</c:v>
                </c:pt>
                <c:pt idx="27">
                  <c:v>7.7398210905804046</c:v>
                </c:pt>
                <c:pt idx="28">
                  <c:v>7.8123023712738808</c:v>
                </c:pt>
                <c:pt idx="29">
                  <c:v>7.9018851419475675</c:v>
                </c:pt>
                <c:pt idx="30">
                  <c:v>7.9451858022168027</c:v>
                </c:pt>
                <c:pt idx="31">
                  <c:v>8.0084644354599011</c:v>
                </c:pt>
                <c:pt idx="32">
                  <c:v>8.0684496287803533</c:v>
                </c:pt>
                <c:pt idx="33">
                  <c:v>8.1309101982869034</c:v>
                </c:pt>
                <c:pt idx="34">
                  <c:v>8.1913324575049202</c:v>
                </c:pt>
                <c:pt idx="35">
                  <c:v>8.2470582238517256</c:v>
                </c:pt>
                <c:pt idx="36">
                  <c:v>8.3080337135602029</c:v>
                </c:pt>
                <c:pt idx="37">
                  <c:v>8.3669360522473362</c:v>
                </c:pt>
                <c:pt idx="38">
                  <c:v>8.4237103793272148</c:v>
                </c:pt>
                <c:pt idx="39">
                  <c:v>8.4795678766077405</c:v>
                </c:pt>
                <c:pt idx="40">
                  <c:v>8.5364421614183676</c:v>
                </c:pt>
              </c:numCache>
            </c:numRef>
          </c:val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Rail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Sheet1!$C$2:$C$42</c:f>
              <c:numCache>
                <c:formatCode>General</c:formatCode>
                <c:ptCount val="41"/>
                <c:pt idx="0">
                  <c:v>0.22691314445436006</c:v>
                </c:pt>
                <c:pt idx="1">
                  <c:v>0.23559828796982765</c:v>
                </c:pt>
                <c:pt idx="2">
                  <c:v>0.2389379289075732</c:v>
                </c:pt>
                <c:pt idx="3">
                  <c:v>0.24466171227395539</c:v>
                </c:pt>
                <c:pt idx="4">
                  <c:v>0.24282163280248645</c:v>
                </c:pt>
                <c:pt idx="5">
                  <c:v>0.24814894974231719</c:v>
                </c:pt>
                <c:pt idx="6">
                  <c:v>0.2499201638698578</c:v>
                </c:pt>
                <c:pt idx="7">
                  <c:v>0.25113484442234052</c:v>
                </c:pt>
                <c:pt idx="8">
                  <c:v>0.26231299614906312</c:v>
                </c:pt>
                <c:pt idx="9">
                  <c:v>0.26749056613445282</c:v>
                </c:pt>
                <c:pt idx="10">
                  <c:v>0.23113423585891721</c:v>
                </c:pt>
                <c:pt idx="11">
                  <c:v>0.2486900562047959</c:v>
                </c:pt>
                <c:pt idx="12">
                  <c:v>0.26083128106594083</c:v>
                </c:pt>
                <c:pt idx="13">
                  <c:v>0.26957946634292601</c:v>
                </c:pt>
                <c:pt idx="14">
                  <c:v>0.27646702504158022</c:v>
                </c:pt>
                <c:pt idx="15">
                  <c:v>0.28277657586336136</c:v>
                </c:pt>
                <c:pt idx="16">
                  <c:v>0.28548051536083219</c:v>
                </c:pt>
                <c:pt idx="17">
                  <c:v>0.28749445503950122</c:v>
                </c:pt>
                <c:pt idx="18">
                  <c:v>0.28905804508924482</c:v>
                </c:pt>
                <c:pt idx="19">
                  <c:v>0.28993714439868928</c:v>
                </c:pt>
                <c:pt idx="20">
                  <c:v>0.29052153307199474</c:v>
                </c:pt>
                <c:pt idx="21">
                  <c:v>0.29171540194749823</c:v>
                </c:pt>
                <c:pt idx="22">
                  <c:v>0.29273786169290544</c:v>
                </c:pt>
                <c:pt idx="23">
                  <c:v>0.29333938413858418</c:v>
                </c:pt>
                <c:pt idx="24">
                  <c:v>0.29362722957134252</c:v>
                </c:pt>
                <c:pt idx="25">
                  <c:v>0.29345279157161719</c:v>
                </c:pt>
                <c:pt idx="26">
                  <c:v>0.2975391231775284</c:v>
                </c:pt>
                <c:pt idx="27">
                  <c:v>0.30165683776140217</c:v>
                </c:pt>
                <c:pt idx="28">
                  <c:v>0.30579574057459835</c:v>
                </c:pt>
                <c:pt idx="29">
                  <c:v>0.31042956489324569</c:v>
                </c:pt>
                <c:pt idx="30">
                  <c:v>0.31394349607825278</c:v>
                </c:pt>
                <c:pt idx="31">
                  <c:v>0.31537451702356328</c:v>
                </c:pt>
                <c:pt idx="32">
                  <c:v>0.31642581537365921</c:v>
                </c:pt>
                <c:pt idx="33">
                  <c:v>0.31723439559340472</c:v>
                </c:pt>
                <c:pt idx="34">
                  <c:v>0.31766787657141682</c:v>
                </c:pt>
                <c:pt idx="35">
                  <c:v>0.3175955912470817</c:v>
                </c:pt>
                <c:pt idx="36">
                  <c:v>0.32265844383835801</c:v>
                </c:pt>
                <c:pt idx="37">
                  <c:v>0.32773168256878848</c:v>
                </c:pt>
                <c:pt idx="38">
                  <c:v>0.33270343413949011</c:v>
                </c:pt>
                <c:pt idx="39">
                  <c:v>0.33817902857065202</c:v>
                </c:pt>
                <c:pt idx="40">
                  <c:v>0.34386037665605546</c:v>
                </c:pt>
              </c:numCache>
            </c:numRef>
          </c:val>
        </c:ser>
        <c:ser>
          <c:idx val="0"/>
          <c:order val="2"/>
          <c:tx>
            <c:strRef>
              <c:f>Sheet1!$D$1</c:f>
              <c:strCache>
                <c:ptCount val="1"/>
                <c:pt idx="0">
                  <c:v>2-3 Wheeler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Sheet1!$D$2:$D$42</c:f>
              <c:numCache>
                <c:formatCode>General</c:formatCode>
                <c:ptCount val="41"/>
                <c:pt idx="0">
                  <c:v>2.9124406995405443</c:v>
                </c:pt>
                <c:pt idx="1">
                  <c:v>2.9918699520920353</c:v>
                </c:pt>
                <c:pt idx="2">
                  <c:v>3.032696876740367</c:v>
                </c:pt>
                <c:pt idx="3">
                  <c:v>3.1330601646161447</c:v>
                </c:pt>
                <c:pt idx="4">
                  <c:v>3.1080270274257051</c:v>
                </c:pt>
                <c:pt idx="5">
                  <c:v>3.0948036440955184</c:v>
                </c:pt>
                <c:pt idx="6">
                  <c:v>3.1064243071676456</c:v>
                </c:pt>
                <c:pt idx="7">
                  <c:v>3.1023870544185632</c:v>
                </c:pt>
                <c:pt idx="8">
                  <c:v>3.0891636821028663</c:v>
                </c:pt>
                <c:pt idx="9">
                  <c:v>3.2224144869942091</c:v>
                </c:pt>
                <c:pt idx="10">
                  <c:v>3.2050631371838976</c:v>
                </c:pt>
                <c:pt idx="11">
                  <c:v>3.2737874725109437</c:v>
                </c:pt>
                <c:pt idx="12">
                  <c:v>3.3291772548023162</c:v>
                </c:pt>
                <c:pt idx="13">
                  <c:v>3.380097168796754</c:v>
                </c:pt>
                <c:pt idx="14">
                  <c:v>3.4274675446912877</c:v>
                </c:pt>
                <c:pt idx="15">
                  <c:v>3.4721513580820171</c:v>
                </c:pt>
                <c:pt idx="16">
                  <c:v>3.5153464713310818</c:v>
                </c:pt>
                <c:pt idx="17">
                  <c:v>3.5556847063193566</c:v>
                </c:pt>
                <c:pt idx="18">
                  <c:v>3.5932627326168012</c:v>
                </c:pt>
                <c:pt idx="19">
                  <c:v>3.6284352852189334</c:v>
                </c:pt>
                <c:pt idx="20">
                  <c:v>3.661788695698081</c:v>
                </c:pt>
                <c:pt idx="21">
                  <c:v>3.6935201669224185</c:v>
                </c:pt>
                <c:pt idx="22">
                  <c:v>3.7239799016963815</c:v>
                </c:pt>
                <c:pt idx="23">
                  <c:v>3.7531766989291637</c:v>
                </c:pt>
                <c:pt idx="24">
                  <c:v>3.781258458925528</c:v>
                </c:pt>
                <c:pt idx="25">
                  <c:v>3.8080224684942512</c:v>
                </c:pt>
                <c:pt idx="26">
                  <c:v>3.831868810665096</c:v>
                </c:pt>
                <c:pt idx="27">
                  <c:v>3.8544804524297365</c:v>
                </c:pt>
                <c:pt idx="28">
                  <c:v>3.8759695719712175</c:v>
                </c:pt>
                <c:pt idx="29">
                  <c:v>3.8964494053559613</c:v>
                </c:pt>
                <c:pt idx="30">
                  <c:v>3.9159827780330088</c:v>
                </c:pt>
                <c:pt idx="31">
                  <c:v>3.9329447271976385</c:v>
                </c:pt>
                <c:pt idx="32">
                  <c:v>3.9488659948355056</c:v>
                </c:pt>
                <c:pt idx="33">
                  <c:v>3.9638380706007008</c:v>
                </c:pt>
                <c:pt idx="34">
                  <c:v>3.9778732439745208</c:v>
                </c:pt>
                <c:pt idx="35">
                  <c:v>3.9910089434048857</c:v>
                </c:pt>
                <c:pt idx="36">
                  <c:v>4.001780602419224</c:v>
                </c:pt>
                <c:pt idx="37">
                  <c:v>4.0117180754833965</c:v>
                </c:pt>
                <c:pt idx="38">
                  <c:v>4.0208938589571037</c:v>
                </c:pt>
                <c:pt idx="39">
                  <c:v>4.0293975368581005</c:v>
                </c:pt>
                <c:pt idx="40">
                  <c:v>4.0372742256942438</c:v>
                </c:pt>
              </c:numCache>
            </c:numRef>
          </c:val>
        </c:ser>
        <c:ser>
          <c:idx val="1"/>
          <c:order val="3"/>
          <c:tx>
            <c:strRef>
              <c:f>Sheet1!$E$1</c:f>
              <c:strCache>
                <c:ptCount val="1"/>
                <c:pt idx="0">
                  <c:v>Air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Sheet1!$E$2:$E$42</c:f>
              <c:numCache>
                <c:formatCode>General</c:formatCode>
                <c:ptCount val="41"/>
                <c:pt idx="0">
                  <c:v>3.6232256622314467</c:v>
                </c:pt>
                <c:pt idx="1">
                  <c:v>3.8159799346923835</c:v>
                </c:pt>
                <c:pt idx="2">
                  <c:v>3.9988307647705081</c:v>
                </c:pt>
                <c:pt idx="3">
                  <c:v>4.1386236114501944</c:v>
                </c:pt>
                <c:pt idx="4">
                  <c:v>4.2933895416259755</c:v>
                </c:pt>
                <c:pt idx="5">
                  <c:v>4.6829806976318356</c:v>
                </c:pt>
                <c:pt idx="6">
                  <c:v>4.9726727294921886</c:v>
                </c:pt>
                <c:pt idx="7">
                  <c:v>5.3139527130126956</c:v>
                </c:pt>
                <c:pt idx="8">
                  <c:v>5.382283279418945</c:v>
                </c:pt>
                <c:pt idx="9">
                  <c:v>5.3932780456542977</c:v>
                </c:pt>
                <c:pt idx="10">
                  <c:v>2.8909815368652345</c:v>
                </c:pt>
                <c:pt idx="11">
                  <c:v>3.3603203735351563</c:v>
                </c:pt>
                <c:pt idx="12">
                  <c:v>4.2155438232421885</c:v>
                </c:pt>
                <c:pt idx="13">
                  <c:v>4.6604679107666014</c:v>
                </c:pt>
                <c:pt idx="14">
                  <c:v>4.9847940673828113</c:v>
                </c:pt>
                <c:pt idx="15">
                  <c:v>5.2727629089355466</c:v>
                </c:pt>
                <c:pt idx="16">
                  <c:v>5.5015742645263686</c:v>
                </c:pt>
                <c:pt idx="17">
                  <c:v>5.7307496032714855</c:v>
                </c:pt>
                <c:pt idx="18">
                  <c:v>5.9611378173828129</c:v>
                </c:pt>
                <c:pt idx="19">
                  <c:v>6.1907149963378894</c:v>
                </c:pt>
                <c:pt idx="20">
                  <c:v>6.4197011260986336</c:v>
                </c:pt>
                <c:pt idx="21">
                  <c:v>6.6508859710693358</c:v>
                </c:pt>
                <c:pt idx="22">
                  <c:v>6.882638809204102</c:v>
                </c:pt>
                <c:pt idx="23">
                  <c:v>7.110570846557617</c:v>
                </c:pt>
                <c:pt idx="24">
                  <c:v>7.3382773284912135</c:v>
                </c:pt>
                <c:pt idx="25">
                  <c:v>7.5648472747802726</c:v>
                </c:pt>
                <c:pt idx="26">
                  <c:v>7.786202117919923</c:v>
                </c:pt>
                <c:pt idx="27">
                  <c:v>8.0051718444824225</c:v>
                </c:pt>
                <c:pt idx="28">
                  <c:v>8.2263143615722676</c:v>
                </c:pt>
                <c:pt idx="29">
                  <c:v>8.4507650451660137</c:v>
                </c:pt>
                <c:pt idx="30">
                  <c:v>8.6768942565917975</c:v>
                </c:pt>
                <c:pt idx="31">
                  <c:v>8.8998792114257839</c:v>
                </c:pt>
                <c:pt idx="32">
                  <c:v>9.1255167236328116</c:v>
                </c:pt>
                <c:pt idx="33">
                  <c:v>9.3499723663330077</c:v>
                </c:pt>
                <c:pt idx="34">
                  <c:v>9.5795356903076172</c:v>
                </c:pt>
                <c:pt idx="35">
                  <c:v>9.8130644226074235</c:v>
                </c:pt>
                <c:pt idx="36">
                  <c:v>10.044545196533203</c:v>
                </c:pt>
                <c:pt idx="37">
                  <c:v>10.278476684570313</c:v>
                </c:pt>
                <c:pt idx="38">
                  <c:v>10.513846435546872</c:v>
                </c:pt>
                <c:pt idx="39">
                  <c:v>10.754095687866213</c:v>
                </c:pt>
                <c:pt idx="40">
                  <c:v>10.998517364501954</c:v>
                </c:pt>
              </c:numCache>
            </c:numRef>
          </c:val>
        </c:ser>
        <c:ser>
          <c:idx val="3"/>
          <c:order val="4"/>
          <c:tx>
            <c:strRef>
              <c:f>Sheet1!$F$1</c:f>
              <c:strCache>
                <c:ptCount val="1"/>
                <c:pt idx="0">
                  <c:v>LDV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Sheet1!$F$2:$F$42</c:f>
              <c:numCache>
                <c:formatCode>General</c:formatCode>
                <c:ptCount val="41"/>
                <c:pt idx="0">
                  <c:v>10.350921106511834</c:v>
                </c:pt>
                <c:pt idx="1">
                  <c:v>11.039264352184533</c:v>
                </c:pt>
                <c:pt idx="2">
                  <c:v>11.963546440085105</c:v>
                </c:pt>
                <c:pt idx="3">
                  <c:v>13.076142620836295</c:v>
                </c:pt>
                <c:pt idx="4">
                  <c:v>13.885106749571744</c:v>
                </c:pt>
                <c:pt idx="5">
                  <c:v>14.592912278696197</c:v>
                </c:pt>
                <c:pt idx="6">
                  <c:v>15.310231774261222</c:v>
                </c:pt>
                <c:pt idx="7">
                  <c:v>15.891351412542631</c:v>
                </c:pt>
                <c:pt idx="8">
                  <c:v>16.515102637615982</c:v>
                </c:pt>
                <c:pt idx="9">
                  <c:v>17.816053610552107</c:v>
                </c:pt>
                <c:pt idx="10">
                  <c:v>16.527583675781266</c:v>
                </c:pt>
                <c:pt idx="11">
                  <c:v>17.351647364061325</c:v>
                </c:pt>
                <c:pt idx="12">
                  <c:v>18.265633980460461</c:v>
                </c:pt>
                <c:pt idx="13">
                  <c:v>19.079364310599864</c:v>
                </c:pt>
                <c:pt idx="14">
                  <c:v>19.776312902998182</c:v>
                </c:pt>
                <c:pt idx="15">
                  <c:v>20.387510782539845</c:v>
                </c:pt>
                <c:pt idx="16">
                  <c:v>20.927665930986407</c:v>
                </c:pt>
                <c:pt idx="17">
                  <c:v>21.415658938884736</c:v>
                </c:pt>
                <c:pt idx="18">
                  <c:v>21.881312863573431</c:v>
                </c:pt>
                <c:pt idx="19">
                  <c:v>22.331538550123568</c:v>
                </c:pt>
                <c:pt idx="20">
                  <c:v>22.765748193550852</c:v>
                </c:pt>
                <c:pt idx="21">
                  <c:v>23.192753277204929</c:v>
                </c:pt>
                <c:pt idx="22">
                  <c:v>23.614803186040373</c:v>
                </c:pt>
                <c:pt idx="23">
                  <c:v>24.034670968964701</c:v>
                </c:pt>
                <c:pt idx="24">
                  <c:v>24.452778060719382</c:v>
                </c:pt>
                <c:pt idx="25">
                  <c:v>24.865003804333512</c:v>
                </c:pt>
                <c:pt idx="26">
                  <c:v>25.29276794850454</c:v>
                </c:pt>
                <c:pt idx="27">
                  <c:v>25.745985047359024</c:v>
                </c:pt>
                <c:pt idx="28">
                  <c:v>26.204905265495185</c:v>
                </c:pt>
                <c:pt idx="29">
                  <c:v>26.658454227536911</c:v>
                </c:pt>
                <c:pt idx="30">
                  <c:v>27.12932637323625</c:v>
                </c:pt>
                <c:pt idx="31">
                  <c:v>27.566039346824407</c:v>
                </c:pt>
                <c:pt idx="32">
                  <c:v>27.988947722611016</c:v>
                </c:pt>
                <c:pt idx="33">
                  <c:v>28.383650090455074</c:v>
                </c:pt>
                <c:pt idx="34">
                  <c:v>28.758576514760968</c:v>
                </c:pt>
                <c:pt idx="35">
                  <c:v>29.110196894628</c:v>
                </c:pt>
                <c:pt idx="36">
                  <c:v>29.433727269939151</c:v>
                </c:pt>
                <c:pt idx="37">
                  <c:v>29.755501416261307</c:v>
                </c:pt>
                <c:pt idx="38">
                  <c:v>30.054797670900818</c:v>
                </c:pt>
                <c:pt idx="39">
                  <c:v>30.345559798032049</c:v>
                </c:pt>
                <c:pt idx="40">
                  <c:v>30.621384643704623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50901488"/>
        <c:axId val="950904208"/>
      </c:areaChart>
      <c:catAx>
        <c:axId val="9509014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0904208"/>
        <c:crosses val="autoZero"/>
        <c:auto val="1"/>
        <c:lblAlgn val="ctr"/>
        <c:lblOffset val="100"/>
        <c:tickLblSkip val="10"/>
        <c:tickMarkSkip val="10"/>
        <c:noMultiLvlLbl val="0"/>
      </c:catAx>
      <c:valAx>
        <c:axId val="950904208"/>
        <c:scaling>
          <c:orientation val="minMax"/>
          <c:max val="70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7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low"/>
        <c:spPr>
          <a:noFill/>
          <a:ln w="12700">
            <a:solidFill>
              <a:schemeClr val="bg1">
                <a:lumMod val="65000"/>
              </a:schemeClr>
            </a:solidFill>
            <a:prstDash val="dash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0901488"/>
        <c:crossesAt val="11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200" baseline="0">
          <a:solidFill>
            <a:schemeClr val="tx1"/>
          </a:solidFill>
        </a:defRPr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375454449409294"/>
          <c:y val="4.8467444764050786E-2"/>
          <c:w val="0.7640450192344741"/>
          <c:h val="0.84250130682003455"/>
        </c:manualLayout>
      </c:layout>
      <c:barChart>
        <c:barDir val="col"/>
        <c:grouping val="stacked"/>
        <c:varyColors val="0"/>
        <c:ser>
          <c:idx val="3"/>
          <c:order val="0"/>
          <c:tx>
            <c:strRef>
              <c:f>Sheet1!$B$1</c:f>
              <c:strCache>
                <c:ptCount val="1"/>
                <c:pt idx="0">
                  <c:v>Europe and Eurasia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2010</c:v>
                </c:pt>
                <c:pt idx="1">
                  <c:v>2020</c:v>
                </c:pt>
                <c:pt idx="2">
                  <c:v>2030</c:v>
                </c:pt>
                <c:pt idx="3">
                  <c:v>2040</c:v>
                </c:pt>
                <c:pt idx="4">
                  <c:v>2050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6.7733662239685657</c:v>
                </c:pt>
                <c:pt idx="1">
                  <c:v>7.2314958746582265</c:v>
                </c:pt>
                <c:pt idx="2">
                  <c:v>8.20741004934907</c:v>
                </c:pt>
                <c:pt idx="3">
                  <c:v>8.7546276338249438</c:v>
                </c:pt>
                <c:pt idx="4">
                  <c:v>9.2234085042327649</c:v>
                </c:pt>
              </c:numCache>
            </c:numRef>
          </c:val>
        </c:ser>
        <c:ser>
          <c:idx val="6"/>
          <c:order val="1"/>
          <c:tx>
            <c:strRef>
              <c:f>Sheet1!$C$1</c:f>
              <c:strCache>
                <c:ptCount val="1"/>
                <c:pt idx="0">
                  <c:v>Americas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2010</c:v>
                </c:pt>
                <c:pt idx="1">
                  <c:v>2020</c:v>
                </c:pt>
                <c:pt idx="2">
                  <c:v>2030</c:v>
                </c:pt>
                <c:pt idx="3">
                  <c:v>2040</c:v>
                </c:pt>
                <c:pt idx="4">
                  <c:v>2050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6.3610988136529931</c:v>
                </c:pt>
                <c:pt idx="1">
                  <c:v>6.3948308110237129</c:v>
                </c:pt>
                <c:pt idx="2">
                  <c:v>8.3862020828723907</c:v>
                </c:pt>
                <c:pt idx="3">
                  <c:v>9.2776203927397738</c:v>
                </c:pt>
                <c:pt idx="4">
                  <c:v>10.368009260416031</c:v>
                </c:pt>
              </c:numCache>
            </c:numRef>
          </c:val>
        </c:ser>
        <c:ser>
          <c:idx val="5"/>
          <c:order val="2"/>
          <c:tx>
            <c:strRef>
              <c:f>Sheet1!$D$1</c:f>
              <c:strCache>
                <c:ptCount val="1"/>
                <c:pt idx="0">
                  <c:v>Africa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2010</c:v>
                </c:pt>
                <c:pt idx="1">
                  <c:v>2020</c:v>
                </c:pt>
                <c:pt idx="2">
                  <c:v>2030</c:v>
                </c:pt>
                <c:pt idx="3">
                  <c:v>2040</c:v>
                </c:pt>
                <c:pt idx="4">
                  <c:v>2050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4.3185641441345224</c:v>
                </c:pt>
                <c:pt idx="1">
                  <c:v>4.8683666634559621</c:v>
                </c:pt>
                <c:pt idx="2">
                  <c:v>6.9228579587936387</c:v>
                </c:pt>
                <c:pt idx="3">
                  <c:v>8.6174291889667494</c:v>
                </c:pt>
                <c:pt idx="4">
                  <c:v>10.902164938092229</c:v>
                </c:pt>
              </c:numCache>
            </c:numRef>
          </c:val>
        </c:ser>
        <c:ser>
          <c:idx val="4"/>
          <c:order val="3"/>
          <c:tx>
            <c:strRef>
              <c:f>Sheet1!$E$1</c:f>
              <c:strCache>
                <c:ptCount val="1"/>
                <c:pt idx="0">
                  <c:v>Middle East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2010</c:v>
                </c:pt>
                <c:pt idx="1">
                  <c:v>2020</c:v>
                </c:pt>
                <c:pt idx="2">
                  <c:v>2030</c:v>
                </c:pt>
                <c:pt idx="3">
                  <c:v>2040</c:v>
                </c:pt>
                <c:pt idx="4">
                  <c:v>2050</c:v>
                </c:pt>
              </c:strCache>
            </c:strRef>
          </c:cat>
          <c:val>
            <c:numRef>
              <c:f>Sheet1!$E$2:$E$6</c:f>
              <c:numCache>
                <c:formatCode>General</c:formatCode>
                <c:ptCount val="5"/>
                <c:pt idx="0">
                  <c:v>6.1134999399185181</c:v>
                </c:pt>
                <c:pt idx="1">
                  <c:v>6.9306136209964739</c:v>
                </c:pt>
                <c:pt idx="2">
                  <c:v>7.6910840386152284</c:v>
                </c:pt>
                <c:pt idx="3">
                  <c:v>8.3195388098955174</c:v>
                </c:pt>
                <c:pt idx="4">
                  <c:v>9.0416742632389084</c:v>
                </c:pt>
              </c:numCache>
            </c:numRef>
          </c:val>
        </c:ser>
        <c:ser>
          <c:idx val="2"/>
          <c:order val="4"/>
          <c:tx>
            <c:strRef>
              <c:f>Sheet1!$F$1</c:f>
              <c:strCache>
                <c:ptCount val="1"/>
                <c:pt idx="0">
                  <c:v>Other Asia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2010</c:v>
                </c:pt>
                <c:pt idx="1">
                  <c:v>2020</c:v>
                </c:pt>
                <c:pt idx="2">
                  <c:v>2030</c:v>
                </c:pt>
                <c:pt idx="3">
                  <c:v>2040</c:v>
                </c:pt>
                <c:pt idx="4">
                  <c:v>2050</c:v>
                </c:pt>
              </c:strCache>
            </c:strRef>
          </c:cat>
          <c:val>
            <c:numRef>
              <c:f>Sheet1!$F$2:$F$6</c:f>
              <c:numCache>
                <c:formatCode>General</c:formatCode>
                <c:ptCount val="5"/>
                <c:pt idx="0">
                  <c:v>8.3886205265521987</c:v>
                </c:pt>
                <c:pt idx="1">
                  <c:v>10.486392601490019</c:v>
                </c:pt>
                <c:pt idx="2">
                  <c:v>14.137356083869937</c:v>
                </c:pt>
                <c:pt idx="3">
                  <c:v>16.95149133443833</c:v>
                </c:pt>
                <c:pt idx="4">
                  <c:v>19.903331862688066</c:v>
                </c:pt>
              </c:numCache>
            </c:numRef>
          </c:val>
        </c:ser>
        <c:ser>
          <c:idx val="1"/>
          <c:order val="5"/>
          <c:tx>
            <c:strRef>
              <c:f>Sheet1!$G$1</c:f>
              <c:strCache>
                <c:ptCount val="1"/>
                <c:pt idx="0">
                  <c:v>India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2010</c:v>
                </c:pt>
                <c:pt idx="1">
                  <c:v>2020</c:v>
                </c:pt>
                <c:pt idx="2">
                  <c:v>2030</c:v>
                </c:pt>
                <c:pt idx="3">
                  <c:v>2040</c:v>
                </c:pt>
                <c:pt idx="4">
                  <c:v>2050</c:v>
                </c:pt>
              </c:strCache>
            </c:strRef>
          </c:cat>
          <c:val>
            <c:numRef>
              <c:f>Sheet1!$G$2:$G$6</c:f>
              <c:numCache>
                <c:formatCode>General</c:formatCode>
                <c:ptCount val="5"/>
                <c:pt idx="0">
                  <c:v>3.0130937118530268</c:v>
                </c:pt>
                <c:pt idx="1">
                  <c:v>4.3469142646789551</c:v>
                </c:pt>
                <c:pt idx="2">
                  <c:v>8.2201732406616213</c:v>
                </c:pt>
                <c:pt idx="3">
                  <c:v>12.171362945556641</c:v>
                </c:pt>
                <c:pt idx="4">
                  <c:v>15.414945560455324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China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2010</c:v>
                </c:pt>
                <c:pt idx="1">
                  <c:v>2020</c:v>
                </c:pt>
                <c:pt idx="2">
                  <c:v>2030</c:v>
                </c:pt>
                <c:pt idx="3">
                  <c:v>2040</c:v>
                </c:pt>
                <c:pt idx="4">
                  <c:v>2050</c:v>
                </c:pt>
              </c:strCache>
            </c:strRef>
          </c:cat>
          <c:val>
            <c:numRef>
              <c:f>Sheet1!$H$2:$H$6</c:f>
              <c:numCache>
                <c:formatCode>General</c:formatCode>
                <c:ptCount val="5"/>
                <c:pt idx="0">
                  <c:v>9.6878194135427496</c:v>
                </c:pt>
                <c:pt idx="1">
                  <c:v>15.488435756325721</c:v>
                </c:pt>
                <c:pt idx="2">
                  <c:v>19.612608421444897</c:v>
                </c:pt>
                <c:pt idx="3">
                  <c:v>19.934108933687209</c:v>
                </c:pt>
                <c:pt idx="4">
                  <c:v>19.568720378160478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50893328"/>
        <c:axId val="950897680"/>
      </c:barChart>
      <c:catAx>
        <c:axId val="9508933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pPr>
            <a:endParaRPr lang="en-US"/>
          </a:p>
        </c:txPr>
        <c:crossAx val="950897680"/>
        <c:crosses val="autoZero"/>
        <c:auto val="1"/>
        <c:lblAlgn val="ctr"/>
        <c:lblOffset val="100"/>
        <c:noMultiLvlLbl val="0"/>
      </c:catAx>
      <c:valAx>
        <c:axId val="950897680"/>
        <c:scaling>
          <c:orientation val="minMax"/>
          <c:max val="12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low"/>
        <c:spPr>
          <a:noFill/>
          <a:ln w="12700">
            <a:solidFill>
              <a:schemeClr val="bg1">
                <a:lumMod val="65000"/>
              </a:schemeClr>
            </a:solidFill>
            <a:prstDash val="dash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pPr>
            <a:endParaRPr lang="en-US"/>
          </a:p>
        </c:txPr>
        <c:crossAx val="950893328"/>
        <c:crossesAt val="3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 baseline="0">
          <a:solidFill>
            <a:schemeClr val="tx1"/>
          </a:solidFill>
          <a:latin typeface="Arial" panose="020B0604020202020204" pitchFamily="34" charset="0"/>
        </a:defRPr>
      </a:pPr>
      <a:endParaRPr lang="en-US"/>
    </a:p>
  </c:txPr>
  <c:externalData r:id="rId3">
    <c:autoUpdate val="0"/>
  </c:externalData>
  <c:userShapes r:id="rId4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553763146196053"/>
          <c:y val="9.3572511803353534E-2"/>
          <c:w val="0.82408340488761411"/>
          <c:h val="0.80149670042066834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Light-duty passenger vehicles - non-OECD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Sheet1!$B$2:$B$42</c:f>
              <c:numCache>
                <c:formatCode>General</c:formatCode>
                <c:ptCount val="41"/>
                <c:pt idx="0">
                  <c:v>273.84088828213652</c:v>
                </c:pt>
                <c:pt idx="1">
                  <c:v>301.6515699205836</c:v>
                </c:pt>
                <c:pt idx="2">
                  <c:v>331.23242607836016</c:v>
                </c:pt>
                <c:pt idx="3">
                  <c:v>362.11679701522718</c:v>
                </c:pt>
                <c:pt idx="4">
                  <c:v>393.49629675041263</c:v>
                </c:pt>
                <c:pt idx="5">
                  <c:v>425.66091067572836</c:v>
                </c:pt>
                <c:pt idx="6">
                  <c:v>462.76883572448281</c:v>
                </c:pt>
                <c:pt idx="7">
                  <c:v>496.6154313005224</c:v>
                </c:pt>
                <c:pt idx="8">
                  <c:v>529.2594428461199</c:v>
                </c:pt>
                <c:pt idx="9">
                  <c:v>558.91674191188713</c:v>
                </c:pt>
                <c:pt idx="10">
                  <c:v>585.63313162800318</c:v>
                </c:pt>
                <c:pt idx="11">
                  <c:v>614.20045084766741</c:v>
                </c:pt>
                <c:pt idx="12">
                  <c:v>643.40323309645908</c:v>
                </c:pt>
                <c:pt idx="13">
                  <c:v>673.16952157503817</c:v>
                </c:pt>
                <c:pt idx="14">
                  <c:v>703.5469459698628</c:v>
                </c:pt>
                <c:pt idx="15">
                  <c:v>734.08287535054092</c:v>
                </c:pt>
                <c:pt idx="16">
                  <c:v>764.62746635944791</c:v>
                </c:pt>
                <c:pt idx="17">
                  <c:v>795.13152440025044</c:v>
                </c:pt>
                <c:pt idx="18">
                  <c:v>825.57856609723558</c:v>
                </c:pt>
                <c:pt idx="19">
                  <c:v>856.00883320379671</c:v>
                </c:pt>
                <c:pt idx="20">
                  <c:v>886.38740824752733</c:v>
                </c:pt>
                <c:pt idx="21">
                  <c:v>916.68848087535571</c:v>
                </c:pt>
                <c:pt idx="22">
                  <c:v>946.78933564945328</c:v>
                </c:pt>
                <c:pt idx="23">
                  <c:v>976.78784358540997</c:v>
                </c:pt>
                <c:pt idx="24">
                  <c:v>1006.6653405819156</c:v>
                </c:pt>
                <c:pt idx="25">
                  <c:v>1035.8881747642163</c:v>
                </c:pt>
                <c:pt idx="26">
                  <c:v>1064.7263100374246</c:v>
                </c:pt>
                <c:pt idx="27">
                  <c:v>1093.2437008309846</c:v>
                </c:pt>
                <c:pt idx="28">
                  <c:v>1121.330913616398</c:v>
                </c:pt>
                <c:pt idx="29">
                  <c:v>1149.0386213258662</c:v>
                </c:pt>
                <c:pt idx="30">
                  <c:v>1176.595525971069</c:v>
                </c:pt>
                <c:pt idx="31">
                  <c:v>1203.4315150975685</c:v>
                </c:pt>
                <c:pt idx="32">
                  <c:v>1229.7889355396069</c:v>
                </c:pt>
                <c:pt idx="33">
                  <c:v>1255.6959268569231</c:v>
                </c:pt>
                <c:pt idx="34">
                  <c:v>1281.3577299545327</c:v>
                </c:pt>
                <c:pt idx="35">
                  <c:v>1306.3735786158015</c:v>
                </c:pt>
                <c:pt idx="36">
                  <c:v>1330.3334214932056</c:v>
                </c:pt>
                <c:pt idx="37">
                  <c:v>1353.5516883880227</c:v>
                </c:pt>
                <c:pt idx="38">
                  <c:v>1375.9779302058639</c:v>
                </c:pt>
                <c:pt idx="39">
                  <c:v>1397.6001192418184</c:v>
                </c:pt>
                <c:pt idx="40">
                  <c:v>1418.4639232863904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Light-duty passenger vehicles - OECD</c:v>
                </c:pt>
              </c:strCache>
            </c:strRef>
          </c:tx>
          <c:spPr>
            <a:ln w="28575" cap="rnd">
              <a:solidFill>
                <a:schemeClr val="tx2"/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Sheet1!$C$2:$C$42</c:f>
              <c:numCache>
                <c:formatCode>General</c:formatCode>
                <c:ptCount val="41"/>
                <c:pt idx="0">
                  <c:v>656.94123406306312</c:v>
                </c:pt>
                <c:pt idx="1">
                  <c:v>660.76850325291423</c:v>
                </c:pt>
                <c:pt idx="2">
                  <c:v>670.26344321711917</c:v>
                </c:pt>
                <c:pt idx="3">
                  <c:v>675.79445777321223</c:v>
                </c:pt>
                <c:pt idx="4">
                  <c:v>684.69049567156685</c:v>
                </c:pt>
                <c:pt idx="5">
                  <c:v>695.48484084176914</c:v>
                </c:pt>
                <c:pt idx="6">
                  <c:v>707.0551344126643</c:v>
                </c:pt>
                <c:pt idx="7">
                  <c:v>715.22219684420122</c:v>
                </c:pt>
                <c:pt idx="8">
                  <c:v>720.74245885120274</c:v>
                </c:pt>
                <c:pt idx="9">
                  <c:v>723.3763447684961</c:v>
                </c:pt>
                <c:pt idx="10">
                  <c:v>720.53419620180659</c:v>
                </c:pt>
                <c:pt idx="11">
                  <c:v>723.86768862796873</c:v>
                </c:pt>
                <c:pt idx="12">
                  <c:v>727.49208668033782</c:v>
                </c:pt>
                <c:pt idx="13">
                  <c:v>730.38325894392472</c:v>
                </c:pt>
                <c:pt idx="14">
                  <c:v>733.56735764608447</c:v>
                </c:pt>
                <c:pt idx="15">
                  <c:v>737.03378427769621</c:v>
                </c:pt>
                <c:pt idx="16">
                  <c:v>740.02037122041702</c:v>
                </c:pt>
                <c:pt idx="17">
                  <c:v>742.51644048981609</c:v>
                </c:pt>
                <c:pt idx="18">
                  <c:v>745.10579518188501</c:v>
                </c:pt>
                <c:pt idx="19">
                  <c:v>747.46259164415801</c:v>
                </c:pt>
                <c:pt idx="20">
                  <c:v>749.6830156097044</c:v>
                </c:pt>
                <c:pt idx="21">
                  <c:v>751.95578065502934</c:v>
                </c:pt>
                <c:pt idx="22">
                  <c:v>754.10485558030177</c:v>
                </c:pt>
                <c:pt idx="23">
                  <c:v>756.46516823946024</c:v>
                </c:pt>
                <c:pt idx="24">
                  <c:v>758.93788820036593</c:v>
                </c:pt>
                <c:pt idx="25">
                  <c:v>761.26089349667757</c:v>
                </c:pt>
                <c:pt idx="26">
                  <c:v>763.4169975888675</c:v>
                </c:pt>
                <c:pt idx="27">
                  <c:v>765.64644523575907</c:v>
                </c:pt>
                <c:pt idx="28">
                  <c:v>767.89004113133819</c:v>
                </c:pt>
                <c:pt idx="29">
                  <c:v>769.95605736313917</c:v>
                </c:pt>
                <c:pt idx="30">
                  <c:v>771.87097694253521</c:v>
                </c:pt>
                <c:pt idx="31">
                  <c:v>773.8209337285806</c:v>
                </c:pt>
                <c:pt idx="32">
                  <c:v>775.80864113324321</c:v>
                </c:pt>
                <c:pt idx="33">
                  <c:v>777.52548291828191</c:v>
                </c:pt>
                <c:pt idx="34">
                  <c:v>779.25064318385625</c:v>
                </c:pt>
                <c:pt idx="35">
                  <c:v>781.05739886628987</c:v>
                </c:pt>
                <c:pt idx="36">
                  <c:v>782.61755633886946</c:v>
                </c:pt>
                <c:pt idx="37">
                  <c:v>783.98366429999191</c:v>
                </c:pt>
                <c:pt idx="38">
                  <c:v>785.20464426057219</c:v>
                </c:pt>
                <c:pt idx="39">
                  <c:v>786.15788669705671</c:v>
                </c:pt>
                <c:pt idx="40">
                  <c:v>786.91483138151659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950879184"/>
        <c:axId val="950889520"/>
      </c:lineChart>
      <c:catAx>
        <c:axId val="9508791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0889520"/>
        <c:crosses val="autoZero"/>
        <c:auto val="1"/>
        <c:lblAlgn val="ctr"/>
        <c:lblOffset val="100"/>
        <c:tickLblSkip val="10"/>
        <c:tickMarkSkip val="10"/>
        <c:noMultiLvlLbl val="0"/>
      </c:catAx>
      <c:valAx>
        <c:axId val="950889520"/>
        <c:scaling>
          <c:orientation val="minMax"/>
          <c:max val="15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low"/>
        <c:spPr>
          <a:noFill/>
          <a:ln w="12700">
            <a:solidFill>
              <a:schemeClr val="bg1">
                <a:lumMod val="65000"/>
              </a:schemeClr>
            </a:solidFill>
            <a:prstDash val="dash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0879184"/>
        <c:crossesAt val="11"/>
        <c:crossBetween val="midCat"/>
        <c:majorUnit val="300"/>
        <c:dispUnits>
          <c:builtInUnit val="thousand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553763146196053"/>
          <c:y val="8.9472051163416916E-2"/>
          <c:w val="0.82408340488761411"/>
          <c:h val="0.80559716106060497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Conventional non-OECD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Sheet1!$B$2:$B$42</c:f>
              <c:numCache>
                <c:formatCode>General</c:formatCode>
                <c:ptCount val="41"/>
                <c:pt idx="0">
                  <c:v>273.8376490701886</c:v>
                </c:pt>
                <c:pt idx="1">
                  <c:v>301.64181908160475</c:v>
                </c:pt>
                <c:pt idx="2">
                  <c:v>331.21247154649234</c:v>
                </c:pt>
                <c:pt idx="3">
                  <c:v>362.0808707175795</c:v>
                </c:pt>
                <c:pt idx="4">
                  <c:v>393.38598055528826</c:v>
                </c:pt>
                <c:pt idx="5">
                  <c:v>425.34222658678067</c:v>
                </c:pt>
                <c:pt idx="6">
                  <c:v>462.11132214490709</c:v>
                </c:pt>
                <c:pt idx="7">
                  <c:v>495.36848128198557</c:v>
                </c:pt>
                <c:pt idx="8">
                  <c:v>526.91167362789463</c:v>
                </c:pt>
                <c:pt idx="9">
                  <c:v>555.1143899996556</c:v>
                </c:pt>
                <c:pt idx="10">
                  <c:v>580.76761346665376</c:v>
                </c:pt>
                <c:pt idx="11">
                  <c:v>607.53825627697688</c:v>
                </c:pt>
                <c:pt idx="12">
                  <c:v>634.26797817550801</c:v>
                </c:pt>
                <c:pt idx="13">
                  <c:v>661.08041555251805</c:v>
                </c:pt>
                <c:pt idx="14">
                  <c:v>688.11576367053965</c:v>
                </c:pt>
                <c:pt idx="15">
                  <c:v>714.56756846310111</c:v>
                </c:pt>
                <c:pt idx="16">
                  <c:v>740.22084716143206</c:v>
                </c:pt>
                <c:pt idx="17">
                  <c:v>764.62111234250824</c:v>
                </c:pt>
                <c:pt idx="18">
                  <c:v>788.54706463479977</c:v>
                </c:pt>
                <c:pt idx="19">
                  <c:v>811.26420352681441</c:v>
                </c:pt>
                <c:pt idx="20">
                  <c:v>832.70500028664435</c:v>
                </c:pt>
                <c:pt idx="21">
                  <c:v>852.62149734959758</c:v>
                </c:pt>
                <c:pt idx="22">
                  <c:v>870.75605064781973</c:v>
                </c:pt>
                <c:pt idx="23">
                  <c:v>887.20090215912774</c:v>
                </c:pt>
                <c:pt idx="24">
                  <c:v>901.73508490310223</c:v>
                </c:pt>
                <c:pt idx="25">
                  <c:v>913.90812987990466</c:v>
                </c:pt>
                <c:pt idx="26">
                  <c:v>925.82541930704349</c:v>
                </c:pt>
                <c:pt idx="27">
                  <c:v>937.84437642742205</c:v>
                </c:pt>
                <c:pt idx="28">
                  <c:v>948.59390647773432</c:v>
                </c:pt>
                <c:pt idx="29">
                  <c:v>958.39363299557522</c:v>
                </c:pt>
                <c:pt idx="30">
                  <c:v>967.61612261531479</c:v>
                </c:pt>
                <c:pt idx="31">
                  <c:v>975.47811458739272</c:v>
                </c:pt>
                <c:pt idx="32">
                  <c:v>983.1979186370454</c:v>
                </c:pt>
                <c:pt idx="33">
                  <c:v>990.13050633138698</c:v>
                </c:pt>
                <c:pt idx="34">
                  <c:v>996.39558671229599</c:v>
                </c:pt>
                <c:pt idx="35">
                  <c:v>1001.8275259349911</c:v>
                </c:pt>
                <c:pt idx="36">
                  <c:v>1005.996771216677</c:v>
                </c:pt>
                <c:pt idx="37">
                  <c:v>1009.5565093014684</c:v>
                </c:pt>
                <c:pt idx="38">
                  <c:v>1012.269291781554</c:v>
                </c:pt>
                <c:pt idx="39">
                  <c:v>1014.4452540992397</c:v>
                </c:pt>
                <c:pt idx="40">
                  <c:v>1016.1510376248251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Conventional - OECD</c:v>
                </c:pt>
              </c:strCache>
            </c:strRef>
          </c:tx>
          <c:spPr>
            <a:ln w="28575" cap="rnd">
              <a:solidFill>
                <a:schemeClr val="tx2"/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Sheet1!$C$2:$C$42</c:f>
              <c:numCache>
                <c:formatCode>General</c:formatCode>
                <c:ptCount val="41"/>
                <c:pt idx="0">
                  <c:v>656.91802625785476</c:v>
                </c:pt>
                <c:pt idx="1">
                  <c:v>660.69324801983942</c:v>
                </c:pt>
                <c:pt idx="2">
                  <c:v>670.04626869241088</c:v>
                </c:pt>
                <c:pt idx="3">
                  <c:v>675.31560851345057</c:v>
                </c:pt>
                <c:pt idx="4">
                  <c:v>684.05263898960789</c:v>
                </c:pt>
                <c:pt idx="5">
                  <c:v>694.55574510181236</c:v>
                </c:pt>
                <c:pt idx="6">
                  <c:v>705.79482269665084</c:v>
                </c:pt>
                <c:pt idx="7">
                  <c:v>713.44175749677356</c:v>
                </c:pt>
                <c:pt idx="8">
                  <c:v>718.34118482149859</c:v>
                </c:pt>
                <c:pt idx="9">
                  <c:v>720.20076912143213</c:v>
                </c:pt>
                <c:pt idx="10">
                  <c:v>716.15191480681801</c:v>
                </c:pt>
                <c:pt idx="11">
                  <c:v>717.4756875954281</c:v>
                </c:pt>
                <c:pt idx="12">
                  <c:v>719.08076977251312</c:v>
                </c:pt>
                <c:pt idx="13">
                  <c:v>719.12458897095121</c:v>
                </c:pt>
                <c:pt idx="14">
                  <c:v>718.72556038474147</c:v>
                </c:pt>
                <c:pt idx="15">
                  <c:v>717.6377993403587</c:v>
                </c:pt>
                <c:pt idx="16">
                  <c:v>715.28267069227172</c:v>
                </c:pt>
                <c:pt idx="17">
                  <c:v>711.53718421471433</c:v>
                </c:pt>
                <c:pt idx="18">
                  <c:v>706.91476538692746</c:v>
                </c:pt>
                <c:pt idx="19">
                  <c:v>700.81961048871392</c:v>
                </c:pt>
                <c:pt idx="20">
                  <c:v>693.49665215943958</c:v>
                </c:pt>
                <c:pt idx="21">
                  <c:v>686.09735252674955</c:v>
                </c:pt>
                <c:pt idx="22">
                  <c:v>677.8237737525991</c:v>
                </c:pt>
                <c:pt idx="23">
                  <c:v>669.12846937837162</c:v>
                </c:pt>
                <c:pt idx="24">
                  <c:v>659.8300723562345</c:v>
                </c:pt>
                <c:pt idx="25">
                  <c:v>649.73510477773721</c:v>
                </c:pt>
                <c:pt idx="26">
                  <c:v>639.38616369235399</c:v>
                </c:pt>
                <c:pt idx="27">
                  <c:v>629.05892107147668</c:v>
                </c:pt>
                <c:pt idx="28">
                  <c:v>618.60683299693483</c:v>
                </c:pt>
                <c:pt idx="29">
                  <c:v>608.14749425339494</c:v>
                </c:pt>
                <c:pt idx="30">
                  <c:v>597.66801382989229</c:v>
                </c:pt>
                <c:pt idx="31">
                  <c:v>587.4973674860355</c:v>
                </c:pt>
                <c:pt idx="32">
                  <c:v>577.87913674630329</c:v>
                </c:pt>
                <c:pt idx="33">
                  <c:v>568.51252306008337</c:v>
                </c:pt>
                <c:pt idx="34">
                  <c:v>559.79889089667631</c:v>
                </c:pt>
                <c:pt idx="35">
                  <c:v>551.89442463571731</c:v>
                </c:pt>
                <c:pt idx="36">
                  <c:v>544.19212618374183</c:v>
                </c:pt>
                <c:pt idx="37">
                  <c:v>536.91936955758126</c:v>
                </c:pt>
                <c:pt idx="38">
                  <c:v>529.92038675825938</c:v>
                </c:pt>
                <c:pt idx="39">
                  <c:v>523.09684339943419</c:v>
                </c:pt>
                <c:pt idx="40">
                  <c:v>516.41012259681986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950871568"/>
        <c:axId val="950892784"/>
      </c:lineChart>
      <c:catAx>
        <c:axId val="9508715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0892784"/>
        <c:crosses val="autoZero"/>
        <c:auto val="1"/>
        <c:lblAlgn val="ctr"/>
        <c:lblOffset val="100"/>
        <c:tickLblSkip val="10"/>
        <c:tickMarkSkip val="10"/>
        <c:noMultiLvlLbl val="0"/>
      </c:catAx>
      <c:valAx>
        <c:axId val="950892784"/>
        <c:scaling>
          <c:orientation val="minMax"/>
          <c:max val="15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low"/>
        <c:spPr>
          <a:noFill/>
          <a:ln w="12700">
            <a:solidFill>
              <a:schemeClr val="bg1">
                <a:lumMod val="65000"/>
              </a:schemeClr>
            </a:solidFill>
            <a:prstDash val="dash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0871568"/>
        <c:crossesAt val="11"/>
        <c:crossBetween val="midCat"/>
        <c:majorUnit val="300"/>
        <c:dispUnits>
          <c:builtInUnit val="thousand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553763146196053"/>
          <c:y val="8.1271129883543694E-2"/>
          <c:w val="0.82408340488761411"/>
          <c:h val="0.81379808234047835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Electric non-OECD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Sheet1!$B$2:$B$42</c:f>
              <c:numCache>
                <c:formatCode>General</c:formatCode>
                <c:ptCount val="41"/>
                <c:pt idx="0">
                  <c:v>3.2392119478905669E-3</c:v>
                </c:pt>
                <c:pt idx="1">
                  <c:v>9.750838978932733E-3</c:v>
                </c:pt>
                <c:pt idx="2">
                  <c:v>1.9954531867770128E-2</c:v>
                </c:pt>
                <c:pt idx="3">
                  <c:v>3.5926297647760293E-2</c:v>
                </c:pt>
                <c:pt idx="4">
                  <c:v>0.11031619512431246</c:v>
                </c:pt>
                <c:pt idx="5">
                  <c:v>0.31868408894764799</c:v>
                </c:pt>
                <c:pt idx="6">
                  <c:v>0.65751357957573786</c:v>
                </c:pt>
                <c:pt idx="7">
                  <c:v>1.2469500185367779</c:v>
                </c:pt>
                <c:pt idx="8">
                  <c:v>2.3477692182252867</c:v>
                </c:pt>
                <c:pt idx="9">
                  <c:v>3.8023519122315843</c:v>
                </c:pt>
                <c:pt idx="10">
                  <c:v>4.8655181613495166</c:v>
                </c:pt>
                <c:pt idx="11">
                  <c:v>6.6621945706905148</c:v>
                </c:pt>
                <c:pt idx="12">
                  <c:v>9.1352549209511107</c:v>
                </c:pt>
                <c:pt idx="13">
                  <c:v>12.089106022520093</c:v>
                </c:pt>
                <c:pt idx="14">
                  <c:v>15.431182299323257</c:v>
                </c:pt>
                <c:pt idx="15">
                  <c:v>19.515306887439895</c:v>
                </c:pt>
                <c:pt idx="16">
                  <c:v>24.406619198016017</c:v>
                </c:pt>
                <c:pt idx="17">
                  <c:v>30.510412057742283</c:v>
                </c:pt>
                <c:pt idx="18">
                  <c:v>37.031501462435898</c:v>
                </c:pt>
                <c:pt idx="19">
                  <c:v>44.744629676982456</c:v>
                </c:pt>
                <c:pt idx="20">
                  <c:v>53.682407960883111</c:v>
                </c:pt>
                <c:pt idx="21">
                  <c:v>64.066983525757934</c:v>
                </c:pt>
                <c:pt idx="22">
                  <c:v>76.033285001633445</c:v>
                </c:pt>
                <c:pt idx="23">
                  <c:v>89.586941426282351</c:v>
                </c:pt>
                <c:pt idx="24">
                  <c:v>104.93025567881324</c:v>
                </c:pt>
                <c:pt idx="25">
                  <c:v>121.98004488431182</c:v>
                </c:pt>
                <c:pt idx="26">
                  <c:v>138.90089073038118</c:v>
                </c:pt>
                <c:pt idx="27">
                  <c:v>155.39932440356233</c:v>
                </c:pt>
                <c:pt idx="28">
                  <c:v>172.73700713866373</c:v>
                </c:pt>
                <c:pt idx="29">
                  <c:v>190.64498833029074</c:v>
                </c:pt>
                <c:pt idx="30">
                  <c:v>208.97940335575424</c:v>
                </c:pt>
                <c:pt idx="31">
                  <c:v>227.95340051017595</c:v>
                </c:pt>
                <c:pt idx="32">
                  <c:v>246.59101690256142</c:v>
                </c:pt>
                <c:pt idx="33">
                  <c:v>265.56542052553613</c:v>
                </c:pt>
                <c:pt idx="34">
                  <c:v>284.96214324223649</c:v>
                </c:pt>
                <c:pt idx="35">
                  <c:v>304.54605268081036</c:v>
                </c:pt>
                <c:pt idx="36">
                  <c:v>324.33665027652853</c:v>
                </c:pt>
                <c:pt idx="37">
                  <c:v>343.99517908655423</c:v>
                </c:pt>
                <c:pt idx="38">
                  <c:v>363.70863842431021</c:v>
                </c:pt>
                <c:pt idx="39">
                  <c:v>383.15486514257856</c:v>
                </c:pt>
                <c:pt idx="40">
                  <c:v>402.31288566156559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Electric - OECD</c:v>
                </c:pt>
              </c:strCache>
            </c:strRef>
          </c:tx>
          <c:spPr>
            <a:ln w="28575" cap="rnd">
              <a:solidFill>
                <a:schemeClr val="tx2"/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Sheet1!$C$2:$C$42</c:f>
              <c:numCache>
                <c:formatCode>General</c:formatCode>
                <c:ptCount val="41"/>
                <c:pt idx="0">
                  <c:v>2.32078052083304E-2</c:v>
                </c:pt>
                <c:pt idx="1">
                  <c:v>7.5255233074941918E-2</c:v>
                </c:pt>
                <c:pt idx="2">
                  <c:v>0.2171745247082621</c:v>
                </c:pt>
                <c:pt idx="3">
                  <c:v>0.47884925976155457</c:v>
                </c:pt>
                <c:pt idx="4">
                  <c:v>0.63785668195901557</c:v>
                </c:pt>
                <c:pt idx="5">
                  <c:v>0.92909573995674721</c:v>
                </c:pt>
                <c:pt idx="6">
                  <c:v>1.2603117160136341</c:v>
                </c:pt>
                <c:pt idx="7">
                  <c:v>1.7804393474277538</c:v>
                </c:pt>
                <c:pt idx="8">
                  <c:v>2.4012740297041559</c:v>
                </c:pt>
                <c:pt idx="9">
                  <c:v>3.1755756470639289</c:v>
                </c:pt>
                <c:pt idx="10">
                  <c:v>4.3822813949886061</c:v>
                </c:pt>
                <c:pt idx="11">
                  <c:v>6.3920010325406293</c:v>
                </c:pt>
                <c:pt idx="12">
                  <c:v>8.4113169078247516</c:v>
                </c:pt>
                <c:pt idx="13">
                  <c:v>11.258669972973628</c:v>
                </c:pt>
                <c:pt idx="14">
                  <c:v>14.841797261342913</c:v>
                </c:pt>
                <c:pt idx="15">
                  <c:v>19.395984937337651</c:v>
                </c:pt>
                <c:pt idx="16">
                  <c:v>24.737700528145233</c:v>
                </c:pt>
                <c:pt idx="17">
                  <c:v>30.979256275101662</c:v>
                </c:pt>
                <c:pt idx="18">
                  <c:v>38.191029794957679</c:v>
                </c:pt>
                <c:pt idx="19">
                  <c:v>46.642981155444105</c:v>
                </c:pt>
                <c:pt idx="20">
                  <c:v>56.186363450264743</c:v>
                </c:pt>
                <c:pt idx="21">
                  <c:v>65.858428128279797</c:v>
                </c:pt>
                <c:pt idx="22">
                  <c:v>76.281081827702906</c:v>
                </c:pt>
                <c:pt idx="23">
                  <c:v>87.336698861088507</c:v>
                </c:pt>
                <c:pt idx="24">
                  <c:v>99.107815844131551</c:v>
                </c:pt>
                <c:pt idx="25">
                  <c:v>111.52578871894022</c:v>
                </c:pt>
                <c:pt idx="26">
                  <c:v>124.03083389651337</c:v>
                </c:pt>
                <c:pt idx="27">
                  <c:v>136.58752416428243</c:v>
                </c:pt>
                <c:pt idx="28">
                  <c:v>149.28320813440325</c:v>
                </c:pt>
                <c:pt idx="29">
                  <c:v>161.80856310974431</c:v>
                </c:pt>
                <c:pt idx="30">
                  <c:v>174.20296311264315</c:v>
                </c:pt>
                <c:pt idx="31">
                  <c:v>186.32356624254484</c:v>
                </c:pt>
                <c:pt idx="32">
                  <c:v>197.92950438694015</c:v>
                </c:pt>
                <c:pt idx="33">
                  <c:v>209.01295985819857</c:v>
                </c:pt>
                <c:pt idx="34">
                  <c:v>219.45175228718</c:v>
                </c:pt>
                <c:pt idx="35">
                  <c:v>229.16297423057262</c:v>
                </c:pt>
                <c:pt idx="36">
                  <c:v>238.42543015512757</c:v>
                </c:pt>
                <c:pt idx="37">
                  <c:v>247.06429474241071</c:v>
                </c:pt>
                <c:pt idx="38">
                  <c:v>255.28425750231278</c:v>
                </c:pt>
                <c:pt idx="39">
                  <c:v>263.06104329762263</c:v>
                </c:pt>
                <c:pt idx="40">
                  <c:v>270.50470878469673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950881904"/>
        <c:axId val="950882992"/>
      </c:lineChart>
      <c:catAx>
        <c:axId val="9508819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0882992"/>
        <c:crosses val="autoZero"/>
        <c:auto val="1"/>
        <c:lblAlgn val="ctr"/>
        <c:lblOffset val="100"/>
        <c:tickLblSkip val="10"/>
        <c:tickMarkSkip val="10"/>
        <c:noMultiLvlLbl val="0"/>
      </c:catAx>
      <c:valAx>
        <c:axId val="950882992"/>
        <c:scaling>
          <c:orientation val="minMax"/>
          <c:max val="15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low"/>
        <c:spPr>
          <a:noFill/>
          <a:ln w="12700">
            <a:solidFill>
              <a:schemeClr val="bg1">
                <a:lumMod val="65000"/>
              </a:schemeClr>
            </a:solidFill>
            <a:prstDash val="dash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0881904"/>
        <c:crossesAt val="11"/>
        <c:crossBetween val="midCat"/>
        <c:majorUnit val="300"/>
        <c:dispUnits>
          <c:builtInUnit val="thousand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62578104377202"/>
          <c:y val="5.6844226871846947E-2"/>
          <c:w val="0.58046003319229411"/>
          <c:h val="0.83412465096107968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Jet fuel consumption - OECD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Sheet1!$B$2:$B$42</c:f>
              <c:numCache>
                <c:formatCode>General</c:formatCode>
                <c:ptCount val="41"/>
                <c:pt idx="0">
                  <c:v>0.75955292351643089</c:v>
                </c:pt>
                <c:pt idx="1">
                  <c:v>0.77556162944150475</c:v>
                </c:pt>
                <c:pt idx="2">
                  <c:v>0.7793769776333116</c:v>
                </c:pt>
                <c:pt idx="3">
                  <c:v>0.79974855534267519</c:v>
                </c:pt>
                <c:pt idx="4">
                  <c:v>0.82379537006805159</c:v>
                </c:pt>
                <c:pt idx="5">
                  <c:v>0.86630768081749632</c:v>
                </c:pt>
                <c:pt idx="6">
                  <c:v>0.90276194112347519</c:v>
                </c:pt>
                <c:pt idx="7">
                  <c:v>0.94407139660296779</c:v>
                </c:pt>
                <c:pt idx="8">
                  <c:v>0.98221203060488793</c:v>
                </c:pt>
                <c:pt idx="9">
                  <c:v>1</c:v>
                </c:pt>
                <c:pt idx="10">
                  <c:v>0.47042000076861568</c:v>
                </c:pt>
                <c:pt idx="11">
                  <c:v>0.63608734929969601</c:v>
                </c:pt>
                <c:pt idx="12">
                  <c:v>0.8068168161502739</c:v>
                </c:pt>
                <c:pt idx="13">
                  <c:v>0.88984851776549012</c:v>
                </c:pt>
                <c:pt idx="14">
                  <c:v>0.92734910205671595</c:v>
                </c:pt>
                <c:pt idx="15">
                  <c:v>0.95876717946709478</c:v>
                </c:pt>
                <c:pt idx="16">
                  <c:v>0.97529157669510902</c:v>
                </c:pt>
                <c:pt idx="17">
                  <c:v>0.99083641845938597</c:v>
                </c:pt>
                <c:pt idx="18">
                  <c:v>1.0074814025517149</c:v>
                </c:pt>
                <c:pt idx="19">
                  <c:v>1.0234622996408465</c:v>
                </c:pt>
                <c:pt idx="20">
                  <c:v>1.0402655355272332</c:v>
                </c:pt>
                <c:pt idx="21">
                  <c:v>1.0576107016953726</c:v>
                </c:pt>
                <c:pt idx="22">
                  <c:v>1.0755959134581925</c:v>
                </c:pt>
                <c:pt idx="23">
                  <c:v>1.0938319486209345</c:v>
                </c:pt>
                <c:pt idx="24">
                  <c:v>1.1116906004863842</c:v>
                </c:pt>
                <c:pt idx="25">
                  <c:v>1.1294117454966417</c:v>
                </c:pt>
                <c:pt idx="26">
                  <c:v>1.1454284280246243</c:v>
                </c:pt>
                <c:pt idx="27">
                  <c:v>1.1605617657389502</c:v>
                </c:pt>
                <c:pt idx="28">
                  <c:v>1.1765243427264618</c:v>
                </c:pt>
                <c:pt idx="29">
                  <c:v>1.1935346565683114</c:v>
                </c:pt>
                <c:pt idx="30">
                  <c:v>1.2117915893981257</c:v>
                </c:pt>
                <c:pt idx="31">
                  <c:v>1.2304203476986999</c:v>
                </c:pt>
                <c:pt idx="32">
                  <c:v>1.2504505317502124</c:v>
                </c:pt>
                <c:pt idx="33">
                  <c:v>1.2710215846279782</c:v>
                </c:pt>
                <c:pt idx="34">
                  <c:v>1.2924857060726025</c:v>
                </c:pt>
                <c:pt idx="35">
                  <c:v>1.31388822044552</c:v>
                </c:pt>
                <c:pt idx="36">
                  <c:v>1.3356452108327386</c:v>
                </c:pt>
                <c:pt idx="37">
                  <c:v>1.3569559941093507</c:v>
                </c:pt>
                <c:pt idx="38">
                  <c:v>1.3781337135289813</c:v>
                </c:pt>
                <c:pt idx="39">
                  <c:v>1.400426731278841</c:v>
                </c:pt>
                <c:pt idx="40">
                  <c:v>1.4237028405622774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Travel - OECD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Sheet1!$C$2:$C$42</c:f>
              <c:numCache>
                <c:formatCode>General</c:formatCode>
                <c:ptCount val="41"/>
                <c:pt idx="0">
                  <c:v>0.67089332744933583</c:v>
                </c:pt>
                <c:pt idx="1">
                  <c:v>0.69164583851766692</c:v>
                </c:pt>
                <c:pt idx="2">
                  <c:v>0.71529386695961994</c:v>
                </c:pt>
                <c:pt idx="3">
                  <c:v>0.73880656413819656</c:v>
                </c:pt>
                <c:pt idx="4">
                  <c:v>0.77299353944084426</c:v>
                </c:pt>
                <c:pt idx="5">
                  <c:v>0.81812806937586369</c:v>
                </c:pt>
                <c:pt idx="6">
                  <c:v>0.86464283445183765</c:v>
                </c:pt>
                <c:pt idx="7">
                  <c:v>0.91238968103291918</c:v>
                </c:pt>
                <c:pt idx="8">
                  <c:v>0.96723229198949323</c:v>
                </c:pt>
                <c:pt idx="9">
                  <c:v>1</c:v>
                </c:pt>
                <c:pt idx="10">
                  <c:v>0.39205278902869672</c:v>
                </c:pt>
                <c:pt idx="11">
                  <c:v>0.61516665630852918</c:v>
                </c:pt>
                <c:pt idx="12">
                  <c:v>0.79533494407408534</c:v>
                </c:pt>
                <c:pt idx="13">
                  <c:v>0.89588665877404794</c:v>
                </c:pt>
                <c:pt idx="14">
                  <c:v>0.95454942825239719</c:v>
                </c:pt>
                <c:pt idx="15">
                  <c:v>0.99924913653666936</c:v>
                </c:pt>
                <c:pt idx="16">
                  <c:v>1.0267742875688786</c:v>
                </c:pt>
                <c:pt idx="17">
                  <c:v>1.0526149119803805</c:v>
                </c:pt>
                <c:pt idx="18">
                  <c:v>1.0778280538702536</c:v>
                </c:pt>
                <c:pt idx="19">
                  <c:v>1.1020996303956156</c:v>
                </c:pt>
                <c:pt idx="20">
                  <c:v>1.1287460482750973</c:v>
                </c:pt>
                <c:pt idx="21">
                  <c:v>1.1573845936646074</c:v>
                </c:pt>
                <c:pt idx="22">
                  <c:v>1.1880602703747596</c:v>
                </c:pt>
                <c:pt idx="23">
                  <c:v>1.2202103708803511</c:v>
                </c:pt>
                <c:pt idx="24">
                  <c:v>1.2535863628399673</c:v>
                </c:pt>
                <c:pt idx="25">
                  <c:v>1.2870548525492875</c:v>
                </c:pt>
                <c:pt idx="26">
                  <c:v>1.319043525195895</c:v>
                </c:pt>
                <c:pt idx="27">
                  <c:v>1.3504770665628805</c:v>
                </c:pt>
                <c:pt idx="28">
                  <c:v>1.3835899098347206</c:v>
                </c:pt>
                <c:pt idx="29">
                  <c:v>1.4183931162342769</c:v>
                </c:pt>
                <c:pt idx="30">
                  <c:v>1.4549937951566938</c:v>
                </c:pt>
                <c:pt idx="31">
                  <c:v>1.4928314591640632</c:v>
                </c:pt>
                <c:pt idx="32">
                  <c:v>1.5326568220246677</c:v>
                </c:pt>
                <c:pt idx="33">
                  <c:v>1.5741430196093571</c:v>
                </c:pt>
                <c:pt idx="34">
                  <c:v>1.616278763953265</c:v>
                </c:pt>
                <c:pt idx="35">
                  <c:v>1.6584953282315134</c:v>
                </c:pt>
                <c:pt idx="36">
                  <c:v>1.700932404651615</c:v>
                </c:pt>
                <c:pt idx="37">
                  <c:v>1.7444033104620005</c:v>
                </c:pt>
                <c:pt idx="38">
                  <c:v>1.7895368143914403</c:v>
                </c:pt>
                <c:pt idx="39">
                  <c:v>1.8358775377740828</c:v>
                </c:pt>
                <c:pt idx="40">
                  <c:v>1.8835049877581889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Travel Efficiency - OECD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Sheet1!$D$2:$D$42</c:f>
              <c:numCache>
                <c:formatCode>General</c:formatCode>
                <c:ptCount val="41"/>
                <c:pt idx="0">
                  <c:v>0.88327397167186705</c:v>
                </c:pt>
                <c:pt idx="1">
                  <c:v>0.89179997083627371</c:v>
                </c:pt>
                <c:pt idx="2">
                  <c:v>0.91777649005197837</c:v>
                </c:pt>
                <c:pt idx="3">
                  <c:v>0.92379856043832875</c:v>
                </c:pt>
                <c:pt idx="4">
                  <c:v>0.93833197845842375</c:v>
                </c:pt>
                <c:pt idx="5">
                  <c:v>0.94438510415125521</c:v>
                </c:pt>
                <c:pt idx="6">
                  <c:v>0.95777501804717324</c:v>
                </c:pt>
                <c:pt idx="7">
                  <c:v>0.96644139872890089</c:v>
                </c:pt>
                <c:pt idx="8">
                  <c:v>0.98474897664797501</c:v>
                </c:pt>
                <c:pt idx="9">
                  <c:v>1</c:v>
                </c:pt>
                <c:pt idx="10">
                  <c:v>0.83341011944246535</c:v>
                </c:pt>
                <c:pt idx="11">
                  <c:v>0.96711034575015564</c:v>
                </c:pt>
                <c:pt idx="12">
                  <c:v>0.98576892319749321</c:v>
                </c:pt>
                <c:pt idx="13">
                  <c:v>1.0067855830380212</c:v>
                </c:pt>
                <c:pt idx="14">
                  <c:v>1.0293312692440797</c:v>
                </c:pt>
                <c:pt idx="15">
                  <c:v>1.0422229274599026</c:v>
                </c:pt>
                <c:pt idx="16">
                  <c:v>1.0527869942732664</c:v>
                </c:pt>
                <c:pt idx="17">
                  <c:v>1.0623498413764922</c:v>
                </c:pt>
                <c:pt idx="18">
                  <c:v>1.0698242678627785</c:v>
                </c:pt>
                <c:pt idx="19">
                  <c:v>1.0768346140178924</c:v>
                </c:pt>
                <c:pt idx="20">
                  <c:v>1.0850556994594844</c:v>
                </c:pt>
                <c:pt idx="21">
                  <c:v>1.0943389583797658</c:v>
                </c:pt>
                <c:pt idx="22">
                  <c:v>1.1045600448173685</c:v>
                </c:pt>
                <c:pt idx="23">
                  <c:v>1.1155373294944897</c:v>
                </c:pt>
                <c:pt idx="24">
                  <c:v>1.1276396168965548</c:v>
                </c:pt>
                <c:pt idx="25">
                  <c:v>1.1395798367435297</c:v>
                </c:pt>
                <c:pt idx="26">
                  <c:v>1.1515721916127772</c:v>
                </c:pt>
                <c:pt idx="27">
                  <c:v>1.1636408387993102</c:v>
                </c:pt>
                <c:pt idx="28">
                  <c:v>1.1759976904756662</c:v>
                </c:pt>
                <c:pt idx="29">
                  <c:v>1.1883970929780001</c:v>
                </c:pt>
                <c:pt idx="30">
                  <c:v>1.2006963968774218</c:v>
                </c:pt>
                <c:pt idx="31">
                  <c:v>1.2132694830316813</c:v>
                </c:pt>
                <c:pt idx="32">
                  <c:v>1.2256836900852537</c:v>
                </c:pt>
                <c:pt idx="33">
                  <c:v>1.2384864573878194</c:v>
                </c:pt>
                <c:pt idx="34">
                  <c:v>1.2505196431646062</c:v>
                </c:pt>
                <c:pt idx="35">
                  <c:v>1.2622803846046675</c:v>
                </c:pt>
                <c:pt idx="36">
                  <c:v>1.2734911867734169</c:v>
                </c:pt>
                <c:pt idx="37">
                  <c:v>1.2855268100325932</c:v>
                </c:pt>
                <c:pt idx="38">
                  <c:v>1.2985219045320215</c:v>
                </c:pt>
                <c:pt idx="39">
                  <c:v>1.3109415128755768</c:v>
                </c:pt>
                <c:pt idx="40">
                  <c:v>1.3229621618330951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950874288"/>
        <c:axId val="950880816"/>
        <c:extLst/>
      </c:lineChart>
      <c:catAx>
        <c:axId val="9508742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0880816"/>
        <c:crossesAt val="1"/>
        <c:auto val="1"/>
        <c:lblAlgn val="ctr"/>
        <c:lblOffset val="100"/>
        <c:tickLblSkip val="10"/>
        <c:tickMarkSkip val="10"/>
        <c:noMultiLvlLbl val="0"/>
      </c:catAx>
      <c:valAx>
        <c:axId val="950880816"/>
        <c:scaling>
          <c:orientation val="minMax"/>
          <c:max val="3.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0"/>
        <c:majorTickMark val="none"/>
        <c:minorTickMark val="none"/>
        <c:tickLblPos val="low"/>
        <c:spPr>
          <a:noFill/>
          <a:ln w="12700">
            <a:solidFill>
              <a:schemeClr val="bg1">
                <a:lumMod val="65000"/>
              </a:schemeClr>
            </a:solidFill>
            <a:prstDash val="dash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0874288"/>
        <c:crossesAt val="11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532522700813124"/>
          <c:y val="5.256790540398739E-2"/>
          <c:w val="0.58409237519343227"/>
          <c:h val="0.83840084618009791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Jet fuel consumption - non-OECD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Sheet1!$B$2:$B$42</c:f>
              <c:numCache>
                <c:formatCode>General</c:formatCode>
                <c:ptCount val="41"/>
                <c:pt idx="0">
                  <c:v>0.67180398109659967</c:v>
                </c:pt>
                <c:pt idx="1">
                  <c:v>0.70754370577410841</c:v>
                </c:pt>
                <c:pt idx="2">
                  <c:v>0.74144717385609593</c:v>
                </c:pt>
                <c:pt idx="3">
                  <c:v>0.76736700322449425</c:v>
                </c:pt>
                <c:pt idx="4">
                  <c:v>0.79606308172548779</c:v>
                </c:pt>
                <c:pt idx="5">
                  <c:v>0.86829951246537485</c:v>
                </c:pt>
                <c:pt idx="6">
                  <c:v>0.92201304798275363</c:v>
                </c:pt>
                <c:pt idx="7">
                  <c:v>0.98529181474233118</c:v>
                </c:pt>
                <c:pt idx="8">
                  <c:v>0.99796139450955756</c:v>
                </c:pt>
                <c:pt idx="9">
                  <c:v>1</c:v>
                </c:pt>
                <c:pt idx="10">
                  <c:v>0.53603421006537566</c:v>
                </c:pt>
                <c:pt idx="11">
                  <c:v>0.62305713614056613</c:v>
                </c:pt>
                <c:pt idx="12">
                  <c:v>0.78162924061349215</c:v>
                </c:pt>
                <c:pt idx="13">
                  <c:v>0.86412528175175995</c:v>
                </c:pt>
                <c:pt idx="14">
                  <c:v>0.92426053787443285</c:v>
                </c:pt>
                <c:pt idx="15">
                  <c:v>0.97765456635118997</c:v>
                </c:pt>
                <c:pt idx="16">
                  <c:v>1.0200798508727602</c:v>
                </c:pt>
                <c:pt idx="17">
                  <c:v>1.0625726236920252</c:v>
                </c:pt>
                <c:pt idx="18">
                  <c:v>1.1052902830007203</c:v>
                </c:pt>
                <c:pt idx="19">
                  <c:v>1.1478575634212178</c:v>
                </c:pt>
                <c:pt idx="20">
                  <c:v>1.1903152538689137</c:v>
                </c:pt>
                <c:pt idx="21">
                  <c:v>1.2331806212788106</c:v>
                </c:pt>
                <c:pt idx="22">
                  <c:v>1.2761513037047802</c:v>
                </c:pt>
                <c:pt idx="23">
                  <c:v>1.3184135485629285</c:v>
                </c:pt>
                <c:pt idx="24">
                  <c:v>1.3606339718390974</c:v>
                </c:pt>
                <c:pt idx="25">
                  <c:v>1.4026436632310739</c:v>
                </c:pt>
                <c:pt idx="26">
                  <c:v>1.4436863910982216</c:v>
                </c:pt>
                <c:pt idx="27">
                  <c:v>1.4842868802087239</c:v>
                </c:pt>
                <c:pt idx="28">
                  <c:v>1.5252902394306789</c:v>
                </c:pt>
                <c:pt idx="29">
                  <c:v>1.5669069856272897</c:v>
                </c:pt>
                <c:pt idx="30">
                  <c:v>1.6088349577272982</c:v>
                </c:pt>
                <c:pt idx="31">
                  <c:v>1.6501799343716337</c:v>
                </c:pt>
                <c:pt idx="32">
                  <c:v>1.6920167375731381</c:v>
                </c:pt>
                <c:pt idx="33">
                  <c:v>1.7336344032673907</c:v>
                </c:pt>
                <c:pt idx="34">
                  <c:v>1.7761991147529377</c:v>
                </c:pt>
                <c:pt idx="35">
                  <c:v>1.8194990763575456</c:v>
                </c:pt>
                <c:pt idx="36">
                  <c:v>1.8624193137282667</c:v>
                </c:pt>
                <c:pt idx="37">
                  <c:v>1.9057939526875167</c:v>
                </c:pt>
                <c:pt idx="38">
                  <c:v>1.9494352685967191</c:v>
                </c:pt>
                <c:pt idx="39">
                  <c:v>1.9939813220887921</c:v>
                </c:pt>
                <c:pt idx="40">
                  <c:v>2.0393010097753348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Travel - non-OECD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Sheet1!$C$2:$C$42</c:f>
              <c:numCache>
                <c:formatCode>General</c:formatCode>
                <c:ptCount val="41"/>
                <c:pt idx="0">
                  <c:v>0.49036168745386488</c:v>
                </c:pt>
                <c:pt idx="1">
                  <c:v>0.54830697719499466</c:v>
                </c:pt>
                <c:pt idx="2">
                  <c:v>0.59412907378829793</c:v>
                </c:pt>
                <c:pt idx="3">
                  <c:v>0.64690997723776922</c:v>
                </c:pt>
                <c:pt idx="4">
                  <c:v>0.69456475779629956</c:v>
                </c:pt>
                <c:pt idx="5">
                  <c:v>0.75421820550294238</c:v>
                </c:pt>
                <c:pt idx="6">
                  <c:v>0.81749681932957563</c:v>
                </c:pt>
                <c:pt idx="7">
                  <c:v>0.89350519038571719</c:v>
                </c:pt>
                <c:pt idx="8">
                  <c:v>0.96319126137694877</c:v>
                </c:pt>
                <c:pt idx="9">
                  <c:v>1</c:v>
                </c:pt>
                <c:pt idx="10">
                  <c:v>0.40828570940747932</c:v>
                </c:pt>
                <c:pt idx="11">
                  <c:v>0.55161832117114984</c:v>
                </c:pt>
                <c:pt idx="12">
                  <c:v>0.75177446647025903</c:v>
                </c:pt>
                <c:pt idx="13">
                  <c:v>0.86796551965493385</c:v>
                </c:pt>
                <c:pt idx="14">
                  <c:v>0.96001869710620158</c:v>
                </c:pt>
                <c:pt idx="15">
                  <c:v>1.0283392997736758</c:v>
                </c:pt>
                <c:pt idx="16">
                  <c:v>1.0853361586059218</c:v>
                </c:pt>
                <c:pt idx="17">
                  <c:v>1.1436145452162705</c:v>
                </c:pt>
                <c:pt idx="18">
                  <c:v>1.2032355935482071</c:v>
                </c:pt>
                <c:pt idx="19">
                  <c:v>1.2641597277360823</c:v>
                </c:pt>
                <c:pt idx="20">
                  <c:v>1.3265996142130485</c:v>
                </c:pt>
                <c:pt idx="21">
                  <c:v>1.3909642540702394</c:v>
                </c:pt>
                <c:pt idx="22">
                  <c:v>1.4566559911610402</c:v>
                </c:pt>
                <c:pt idx="23">
                  <c:v>1.5237781501285661</c:v>
                </c:pt>
                <c:pt idx="24">
                  <c:v>1.5923940153396157</c:v>
                </c:pt>
                <c:pt idx="25">
                  <c:v>1.6625982087852149</c:v>
                </c:pt>
                <c:pt idx="26">
                  <c:v>1.7337258559224489</c:v>
                </c:pt>
                <c:pt idx="27">
                  <c:v>1.8061087983656137</c:v>
                </c:pt>
                <c:pt idx="28">
                  <c:v>1.8804413435250544</c:v>
                </c:pt>
                <c:pt idx="29">
                  <c:v>1.9569969148644029</c:v>
                </c:pt>
                <c:pt idx="30">
                  <c:v>2.0355257200193977</c:v>
                </c:pt>
                <c:pt idx="31">
                  <c:v>2.1157502736157059</c:v>
                </c:pt>
                <c:pt idx="32">
                  <c:v>2.1983760188238297</c:v>
                </c:pt>
                <c:pt idx="33">
                  <c:v>2.2831912213972481</c:v>
                </c:pt>
                <c:pt idx="34">
                  <c:v>2.3698883472452681</c:v>
                </c:pt>
                <c:pt idx="35">
                  <c:v>2.4582340367376401</c:v>
                </c:pt>
                <c:pt idx="36">
                  <c:v>2.5468189010895013</c:v>
                </c:pt>
                <c:pt idx="37">
                  <c:v>2.6366987510329625</c:v>
                </c:pt>
                <c:pt idx="38">
                  <c:v>2.7283133094344576</c:v>
                </c:pt>
                <c:pt idx="39">
                  <c:v>2.8216336414901719</c:v>
                </c:pt>
                <c:pt idx="40">
                  <c:v>2.9163678852868227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Travel Efficiency - non-OECD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Sheet1!$D$2:$D$42</c:f>
              <c:numCache>
                <c:formatCode>General</c:formatCode>
                <c:ptCount val="41"/>
                <c:pt idx="0">
                  <c:v>0.72991780527027728</c:v>
                </c:pt>
                <c:pt idx="1">
                  <c:v>0.77494432177176065</c:v>
                </c:pt>
                <c:pt idx="2">
                  <c:v>0.80131005247261167</c:v>
                </c:pt>
                <c:pt idx="3">
                  <c:v>0.84302553344024211</c:v>
                </c:pt>
                <c:pt idx="4">
                  <c:v>0.87249964700135574</c:v>
                </c:pt>
                <c:pt idx="5">
                  <c:v>0.86861525853156374</c:v>
                </c:pt>
                <c:pt idx="6">
                  <c:v>0.88664343863479367</c:v>
                </c:pt>
                <c:pt idx="7">
                  <c:v>0.9068432082929484</c:v>
                </c:pt>
                <c:pt idx="8">
                  <c:v>0.96515883948627434</c:v>
                </c:pt>
                <c:pt idx="9">
                  <c:v>1</c:v>
                </c:pt>
                <c:pt idx="10">
                  <c:v>0.76167845585393512</c:v>
                </c:pt>
                <c:pt idx="11">
                  <c:v>0.88534147058818191</c:v>
                </c:pt>
                <c:pt idx="12">
                  <c:v>0.96180443029510965</c:v>
                </c:pt>
                <c:pt idx="13">
                  <c:v>1.0044440753953974</c:v>
                </c:pt>
                <c:pt idx="14">
                  <c:v>1.0386883976611221</c:v>
                </c:pt>
                <c:pt idx="15">
                  <c:v>1.0518431920301374</c:v>
                </c:pt>
                <c:pt idx="16">
                  <c:v>1.0639717642470139</c:v>
                </c:pt>
                <c:pt idx="17">
                  <c:v>1.0762695365166253</c:v>
                </c:pt>
                <c:pt idx="18">
                  <c:v>1.088615010964882</c:v>
                </c:pt>
                <c:pt idx="19">
                  <c:v>1.1013210767790935</c:v>
                </c:pt>
                <c:pt idx="20">
                  <c:v>1.114494340806913</c:v>
                </c:pt>
                <c:pt idx="21">
                  <c:v>1.1279485178965971</c:v>
                </c:pt>
                <c:pt idx="22">
                  <c:v>1.1414445817923304</c:v>
                </c:pt>
                <c:pt idx="23">
                  <c:v>1.1557664526350515</c:v>
                </c:pt>
                <c:pt idx="24">
                  <c:v>1.1703323952637019</c:v>
                </c:pt>
                <c:pt idx="25">
                  <c:v>1.1853318503969279</c:v>
                </c:pt>
                <c:pt idx="26">
                  <c:v>1.2009019871715991</c:v>
                </c:pt>
                <c:pt idx="27">
                  <c:v>1.2168192163172891</c:v>
                </c:pt>
                <c:pt idx="28">
                  <c:v>1.2328416552556825</c:v>
                </c:pt>
                <c:pt idx="29">
                  <c:v>1.2489553833222244</c:v>
                </c:pt>
                <c:pt idx="30">
                  <c:v>1.2652172370091082</c:v>
                </c:pt>
                <c:pt idx="31">
                  <c:v>1.2821330750342417</c:v>
                </c:pt>
                <c:pt idx="32">
                  <c:v>1.2992637543154351</c:v>
                </c:pt>
                <c:pt idx="33">
                  <c:v>1.3169969499302183</c:v>
                </c:pt>
                <c:pt idx="34">
                  <c:v>1.3342470039317129</c:v>
                </c:pt>
                <c:pt idx="35">
                  <c:v>1.3510498953694317</c:v>
                </c:pt>
                <c:pt idx="36">
                  <c:v>1.3674787854251658</c:v>
                </c:pt>
                <c:pt idx="37">
                  <c:v>1.3835172198519872</c:v>
                </c:pt>
                <c:pt idx="38">
                  <c:v>1.3995403455475623</c:v>
                </c:pt>
                <c:pt idx="39">
                  <c:v>1.4150752618557001</c:v>
                </c:pt>
                <c:pt idx="40">
                  <c:v>1.4300821072059942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950898224"/>
        <c:axId val="950902032"/>
        <c:extLst/>
      </c:lineChart>
      <c:catAx>
        <c:axId val="9508982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0902032"/>
        <c:crossesAt val="1"/>
        <c:auto val="1"/>
        <c:lblAlgn val="ctr"/>
        <c:lblOffset val="100"/>
        <c:tickLblSkip val="10"/>
        <c:tickMarkSkip val="10"/>
        <c:noMultiLvlLbl val="0"/>
      </c:catAx>
      <c:valAx>
        <c:axId val="9509020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0"/>
        <c:majorTickMark val="none"/>
        <c:minorTickMark val="none"/>
        <c:tickLblPos val="low"/>
        <c:spPr>
          <a:noFill/>
          <a:ln w="12700">
            <a:solidFill>
              <a:schemeClr val="bg1">
                <a:lumMod val="65000"/>
              </a:schemeClr>
            </a:solidFill>
            <a:prstDash val="dash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0898224"/>
        <c:crossesAt val="11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5768942750903069E-2"/>
          <c:y val="7.7732075916707472E-2"/>
          <c:w val="0.9136323600127596"/>
          <c:h val="0.82537182079051696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United States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Sheet1!$B$2:$B$42</c:f>
              <c:numCache>
                <c:formatCode>General</c:formatCode>
                <c:ptCount val="41"/>
                <c:pt idx="0">
                  <c:v>6167.4552365699992</c:v>
                </c:pt>
                <c:pt idx="1">
                  <c:v>6184.2958663700001</c:v>
                </c:pt>
                <c:pt idx="2">
                  <c:v>6291.0237432200001</c:v>
                </c:pt>
                <c:pt idx="3">
                  <c:v>6460.8754447000001</c:v>
                </c:pt>
                <c:pt idx="4">
                  <c:v>6633.18465234</c:v>
                </c:pt>
                <c:pt idx="5">
                  <c:v>6859.0904996199979</c:v>
                </c:pt>
                <c:pt idx="6">
                  <c:v>7133.0280448199992</c:v>
                </c:pt>
                <c:pt idx="7">
                  <c:v>7267.2861401700011</c:v>
                </c:pt>
                <c:pt idx="8">
                  <c:v>7455.4373090099989</c:v>
                </c:pt>
                <c:pt idx="9">
                  <c:v>7670.0421853899998</c:v>
                </c:pt>
                <c:pt idx="10">
                  <c:v>5694.4243463100001</c:v>
                </c:pt>
                <c:pt idx="11">
                  <c:v>6713.7264373300004</c:v>
                </c:pt>
                <c:pt idx="12">
                  <c:v>7140.1264391499999</c:v>
                </c:pt>
                <c:pt idx="13">
                  <c:v>7422.3451953499998</c:v>
                </c:pt>
                <c:pt idx="14">
                  <c:v>7618.7237612399977</c:v>
                </c:pt>
                <c:pt idx="15">
                  <c:v>7786.85122245</c:v>
                </c:pt>
                <c:pt idx="16">
                  <c:v>7905.9389716800015</c:v>
                </c:pt>
                <c:pt idx="17">
                  <c:v>8006.0522964499996</c:v>
                </c:pt>
                <c:pt idx="18">
                  <c:v>8095.8019325799987</c:v>
                </c:pt>
                <c:pt idx="19">
                  <c:v>8169.3286565600001</c:v>
                </c:pt>
                <c:pt idx="20">
                  <c:v>8250.9078126299992</c:v>
                </c:pt>
                <c:pt idx="21">
                  <c:v>8335.6290265999996</c:v>
                </c:pt>
                <c:pt idx="22">
                  <c:v>8426.5959170999995</c:v>
                </c:pt>
                <c:pt idx="23">
                  <c:v>8525.3330249800001</c:v>
                </c:pt>
                <c:pt idx="24">
                  <c:v>8627.9688783399997</c:v>
                </c:pt>
                <c:pt idx="25">
                  <c:v>8727.9129671499995</c:v>
                </c:pt>
                <c:pt idx="26">
                  <c:v>8815.9339920600014</c:v>
                </c:pt>
                <c:pt idx="27">
                  <c:v>8896.6931898599996</c:v>
                </c:pt>
                <c:pt idx="28">
                  <c:v>8981.3951221999996</c:v>
                </c:pt>
                <c:pt idx="29">
                  <c:v>9072.4742986599995</c:v>
                </c:pt>
                <c:pt idx="30">
                  <c:v>9169.629103119998</c:v>
                </c:pt>
                <c:pt idx="31">
                  <c:v>9266.9555388900008</c:v>
                </c:pt>
                <c:pt idx="32">
                  <c:v>9372.5627277599997</c:v>
                </c:pt>
                <c:pt idx="33">
                  <c:v>9484.6381827199984</c:v>
                </c:pt>
                <c:pt idx="34">
                  <c:v>9596.3242771000005</c:v>
                </c:pt>
                <c:pt idx="35">
                  <c:v>9701.9853818499996</c:v>
                </c:pt>
                <c:pt idx="36">
                  <c:v>9805.5343015899998</c:v>
                </c:pt>
                <c:pt idx="37">
                  <c:v>9910.2628611500004</c:v>
                </c:pt>
                <c:pt idx="38">
                  <c:v>10019.446138159998</c:v>
                </c:pt>
                <c:pt idx="39">
                  <c:v>10130.914275249999</c:v>
                </c:pt>
                <c:pt idx="40">
                  <c:v>10242.973643599998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OECD Europe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Sheet1!$C$2:$C$42</c:f>
              <c:numCache>
                <c:formatCode>General</c:formatCode>
                <c:ptCount val="41"/>
                <c:pt idx="0">
                  <c:v>4347.2512588500986</c:v>
                </c:pt>
                <c:pt idx="1">
                  <c:v>4379.16357421875</c:v>
                </c:pt>
                <c:pt idx="2">
                  <c:v>4410.7097244262695</c:v>
                </c:pt>
                <c:pt idx="3">
                  <c:v>4465.8417739868155</c:v>
                </c:pt>
                <c:pt idx="4">
                  <c:v>4567.6140213012704</c:v>
                </c:pt>
                <c:pt idx="5">
                  <c:v>4673.6455307006845</c:v>
                </c:pt>
                <c:pt idx="6">
                  <c:v>4817.3371429443359</c:v>
                </c:pt>
                <c:pt idx="7">
                  <c:v>4898.3517227172852</c:v>
                </c:pt>
                <c:pt idx="8">
                  <c:v>5028.506591796875</c:v>
                </c:pt>
                <c:pt idx="9">
                  <c:v>5223.6060104370117</c:v>
                </c:pt>
                <c:pt idx="10">
                  <c:v>3445.3615875244141</c:v>
                </c:pt>
                <c:pt idx="11">
                  <c:v>4099.0013427734375</c:v>
                </c:pt>
                <c:pt idx="12">
                  <c:v>4770.7217559814444</c:v>
                </c:pt>
                <c:pt idx="13">
                  <c:v>5094.9364395141602</c:v>
                </c:pt>
                <c:pt idx="14">
                  <c:v>5249.9290084838867</c:v>
                </c:pt>
                <c:pt idx="15">
                  <c:v>5361.2402267456064</c:v>
                </c:pt>
                <c:pt idx="16">
                  <c:v>5449.9529418945312</c:v>
                </c:pt>
                <c:pt idx="17">
                  <c:v>5541.1229400634766</c:v>
                </c:pt>
                <c:pt idx="18">
                  <c:v>5627.3469619750977</c:v>
                </c:pt>
                <c:pt idx="19">
                  <c:v>5706.1045837402344</c:v>
                </c:pt>
                <c:pt idx="20">
                  <c:v>5796.2301940917969</c:v>
                </c:pt>
                <c:pt idx="21">
                  <c:v>5907.8545608520508</c:v>
                </c:pt>
                <c:pt idx="22">
                  <c:v>6024.9293823242187</c:v>
                </c:pt>
                <c:pt idx="23">
                  <c:v>6151.4738845825195</c:v>
                </c:pt>
                <c:pt idx="24">
                  <c:v>6285.9228439331055</c:v>
                </c:pt>
                <c:pt idx="25">
                  <c:v>6427.3864059448242</c:v>
                </c:pt>
                <c:pt idx="26">
                  <c:v>6571.809196472168</c:v>
                </c:pt>
                <c:pt idx="27">
                  <c:v>6720.0398712158203</c:v>
                </c:pt>
                <c:pt idx="28">
                  <c:v>6871.1543502807617</c:v>
                </c:pt>
                <c:pt idx="29">
                  <c:v>7020.1604385375977</c:v>
                </c:pt>
                <c:pt idx="30">
                  <c:v>7177.6890411376953</c:v>
                </c:pt>
                <c:pt idx="31">
                  <c:v>7332.7847671508789</c:v>
                </c:pt>
                <c:pt idx="32">
                  <c:v>7487.4148635864258</c:v>
                </c:pt>
                <c:pt idx="33">
                  <c:v>7642.3283996582031</c:v>
                </c:pt>
                <c:pt idx="34">
                  <c:v>7795.6871032714844</c:v>
                </c:pt>
                <c:pt idx="35">
                  <c:v>7947.1576843261719</c:v>
                </c:pt>
                <c:pt idx="36">
                  <c:v>8098.3932113647461</c:v>
                </c:pt>
                <c:pt idx="37">
                  <c:v>8248.4413604736328</c:v>
                </c:pt>
                <c:pt idx="38">
                  <c:v>8399.4258728027344</c:v>
                </c:pt>
                <c:pt idx="39">
                  <c:v>8551.3781204223633</c:v>
                </c:pt>
                <c:pt idx="40">
                  <c:v>8704.9563369750977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China</c:v>
                </c:pt>
              </c:strCache>
            </c:strRef>
          </c:tx>
          <c:spPr>
            <a:ln w="28575" cap="rnd">
              <a:solidFill>
                <a:schemeClr val="accent5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Sheet1!$D$2:$D$42</c:f>
              <c:numCache>
                <c:formatCode>General</c:formatCode>
                <c:ptCount val="41"/>
                <c:pt idx="0">
                  <c:v>4878.5458984375</c:v>
                </c:pt>
                <c:pt idx="1">
                  <c:v>5266.7683410644531</c:v>
                </c:pt>
                <c:pt idx="2">
                  <c:v>5580.7292785644531</c:v>
                </c:pt>
                <c:pt idx="3">
                  <c:v>6030.1359252929687</c:v>
                </c:pt>
                <c:pt idx="4">
                  <c:v>6295.5108337402344</c:v>
                </c:pt>
                <c:pt idx="5">
                  <c:v>6754.3034973144531</c:v>
                </c:pt>
                <c:pt idx="6">
                  <c:v>7116.4243774414062</c:v>
                </c:pt>
                <c:pt idx="7">
                  <c:v>7482.1118774414062</c:v>
                </c:pt>
                <c:pt idx="8">
                  <c:v>7774.6980590820312</c:v>
                </c:pt>
                <c:pt idx="9">
                  <c:v>8262.9876098632812</c:v>
                </c:pt>
                <c:pt idx="10">
                  <c:v>8256.444091796875</c:v>
                </c:pt>
                <c:pt idx="11">
                  <c:v>8832.1104736328125</c:v>
                </c:pt>
                <c:pt idx="12">
                  <c:v>9376.3045654296875</c:v>
                </c:pt>
                <c:pt idx="13">
                  <c:v>9794.28076171875</c:v>
                </c:pt>
                <c:pt idx="14">
                  <c:v>10155.088500976562</c:v>
                </c:pt>
                <c:pt idx="15">
                  <c:v>10458.994995117187</c:v>
                </c:pt>
                <c:pt idx="16">
                  <c:v>10739.412963867188</c:v>
                </c:pt>
                <c:pt idx="17">
                  <c:v>11007.113342285156</c:v>
                </c:pt>
                <c:pt idx="18">
                  <c:v>11262.099731445313</c:v>
                </c:pt>
                <c:pt idx="19">
                  <c:v>11507.900390625</c:v>
                </c:pt>
                <c:pt idx="20">
                  <c:v>11743.29345703125</c:v>
                </c:pt>
                <c:pt idx="21">
                  <c:v>11968.447937011721</c:v>
                </c:pt>
                <c:pt idx="22">
                  <c:v>12179.223022460938</c:v>
                </c:pt>
                <c:pt idx="23">
                  <c:v>12379.074462890625</c:v>
                </c:pt>
                <c:pt idx="24">
                  <c:v>12565.198425292969</c:v>
                </c:pt>
                <c:pt idx="25">
                  <c:v>12739.279907226563</c:v>
                </c:pt>
                <c:pt idx="26">
                  <c:v>12898.09716796875</c:v>
                </c:pt>
                <c:pt idx="27">
                  <c:v>13039.3291015625</c:v>
                </c:pt>
                <c:pt idx="28">
                  <c:v>13165.455322265625</c:v>
                </c:pt>
                <c:pt idx="29">
                  <c:v>13282.353271484375</c:v>
                </c:pt>
                <c:pt idx="30">
                  <c:v>13385.903442382813</c:v>
                </c:pt>
                <c:pt idx="31">
                  <c:v>13480.836181640625</c:v>
                </c:pt>
                <c:pt idx="32">
                  <c:v>13573.384887695313</c:v>
                </c:pt>
                <c:pt idx="33">
                  <c:v>13662.52490234375</c:v>
                </c:pt>
                <c:pt idx="34">
                  <c:v>13743.220336914063</c:v>
                </c:pt>
                <c:pt idx="35">
                  <c:v>13785.958129882813</c:v>
                </c:pt>
                <c:pt idx="36">
                  <c:v>13823.4736328125</c:v>
                </c:pt>
                <c:pt idx="37">
                  <c:v>13854.619750976563</c:v>
                </c:pt>
                <c:pt idx="38">
                  <c:v>13881.931030273438</c:v>
                </c:pt>
                <c:pt idx="39">
                  <c:v>13913.844482421875</c:v>
                </c:pt>
                <c:pt idx="40">
                  <c:v>13946.275024414063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India</c:v>
                </c:pt>
              </c:strCache>
            </c:strRef>
          </c:tx>
          <c:spPr>
            <a:ln w="28575" cap="rnd">
              <a:solidFill>
                <a:schemeClr val="accent5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Sheet1!$E$2:$E$42</c:f>
              <c:numCache>
                <c:formatCode>General</c:formatCode>
                <c:ptCount val="41"/>
                <c:pt idx="0">
                  <c:v>2369.3738555908208</c:v>
                </c:pt>
                <c:pt idx="1">
                  <c:v>2536.5626220703125</c:v>
                </c:pt>
                <c:pt idx="2">
                  <c:v>2707.0006790161128</c:v>
                </c:pt>
                <c:pt idx="3">
                  <c:v>2852.2273864746089</c:v>
                </c:pt>
                <c:pt idx="4">
                  <c:v>2971.4630355834961</c:v>
                </c:pt>
                <c:pt idx="5">
                  <c:v>3135.1520309448242</c:v>
                </c:pt>
                <c:pt idx="6">
                  <c:v>3295.1547546386719</c:v>
                </c:pt>
                <c:pt idx="7">
                  <c:v>3456.6447448730469</c:v>
                </c:pt>
                <c:pt idx="8">
                  <c:v>3630.8447418212891</c:v>
                </c:pt>
                <c:pt idx="9">
                  <c:v>3803.2888793945312</c:v>
                </c:pt>
                <c:pt idx="10">
                  <c:v>2960.3778076171875</c:v>
                </c:pt>
                <c:pt idx="11">
                  <c:v>3271.7512855529785</c:v>
                </c:pt>
                <c:pt idx="12">
                  <c:v>3630.78638458252</c:v>
                </c:pt>
                <c:pt idx="13">
                  <c:v>3987.2342834472656</c:v>
                </c:pt>
                <c:pt idx="14">
                  <c:v>4284.14697265625</c:v>
                </c:pt>
                <c:pt idx="15">
                  <c:v>4546.9202880859384</c:v>
                </c:pt>
                <c:pt idx="16">
                  <c:v>4805.8306274414062</c:v>
                </c:pt>
                <c:pt idx="17">
                  <c:v>5075.1659240722665</c:v>
                </c:pt>
                <c:pt idx="18">
                  <c:v>5359.2978973388672</c:v>
                </c:pt>
                <c:pt idx="19">
                  <c:v>5650.5143127441406</c:v>
                </c:pt>
                <c:pt idx="20">
                  <c:v>5956.2259979248047</c:v>
                </c:pt>
                <c:pt idx="21">
                  <c:v>6277.5388793945312</c:v>
                </c:pt>
                <c:pt idx="22">
                  <c:v>6612.2820892333984</c:v>
                </c:pt>
                <c:pt idx="23">
                  <c:v>6955.1274261474609</c:v>
                </c:pt>
                <c:pt idx="24">
                  <c:v>7307.25048828125</c:v>
                </c:pt>
                <c:pt idx="25">
                  <c:v>7665.4006652832031</c:v>
                </c:pt>
                <c:pt idx="26">
                  <c:v>8023.4423522949219</c:v>
                </c:pt>
                <c:pt idx="27">
                  <c:v>8382.6306762695312</c:v>
                </c:pt>
                <c:pt idx="28">
                  <c:v>8746.8191833496094</c:v>
                </c:pt>
                <c:pt idx="29">
                  <c:v>9127.8457946777344</c:v>
                </c:pt>
                <c:pt idx="30">
                  <c:v>9483.6053771972656</c:v>
                </c:pt>
                <c:pt idx="31">
                  <c:v>9855.794921875</c:v>
                </c:pt>
                <c:pt idx="32">
                  <c:v>10222.099884033205</c:v>
                </c:pt>
                <c:pt idx="33">
                  <c:v>10588.795013427734</c:v>
                </c:pt>
                <c:pt idx="34">
                  <c:v>10954.307556152344</c:v>
                </c:pt>
                <c:pt idx="35">
                  <c:v>11315.014282226563</c:v>
                </c:pt>
                <c:pt idx="36">
                  <c:v>11673.611053466797</c:v>
                </c:pt>
                <c:pt idx="37">
                  <c:v>12025.764465332031</c:v>
                </c:pt>
                <c:pt idx="38">
                  <c:v>12370.366424560547</c:v>
                </c:pt>
                <c:pt idx="39">
                  <c:v>12705.950988769531</c:v>
                </c:pt>
                <c:pt idx="40">
                  <c:v>13031.433288574221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Other Asia</c:v>
                </c:pt>
              </c:strCache>
            </c:strRef>
          </c:tx>
          <c:spPr>
            <a:ln w="28575" cap="rnd">
              <a:solidFill>
                <a:schemeClr val="accent5">
                  <a:lumMod val="20000"/>
                  <a:lumOff val="8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Sheet1!$F$2:$F$42</c:f>
              <c:numCache>
                <c:formatCode>General</c:formatCode>
                <c:ptCount val="41"/>
                <c:pt idx="0">
                  <c:v>2693.8740386962891</c:v>
                </c:pt>
                <c:pt idx="1">
                  <c:v>2927.584358215332</c:v>
                </c:pt>
                <c:pt idx="2">
                  <c:v>3069.4573860168457</c:v>
                </c:pt>
                <c:pt idx="3">
                  <c:v>3192.2304153442383</c:v>
                </c:pt>
                <c:pt idx="4">
                  <c:v>3327.7442207336426</c:v>
                </c:pt>
                <c:pt idx="5">
                  <c:v>3393.6785087585449</c:v>
                </c:pt>
                <c:pt idx="6">
                  <c:v>3638.5735969543457</c:v>
                </c:pt>
                <c:pt idx="7">
                  <c:v>3723.5861015319824</c:v>
                </c:pt>
                <c:pt idx="8">
                  <c:v>3855.2683868408199</c:v>
                </c:pt>
                <c:pt idx="9">
                  <c:v>4076.7174682617187</c:v>
                </c:pt>
                <c:pt idx="10">
                  <c:v>3446.3992004394531</c:v>
                </c:pt>
                <c:pt idx="11">
                  <c:v>3781.5262413024898</c:v>
                </c:pt>
                <c:pt idx="12">
                  <c:v>4142.490177154541</c:v>
                </c:pt>
                <c:pt idx="13">
                  <c:v>4398.4702186584473</c:v>
                </c:pt>
                <c:pt idx="14">
                  <c:v>4604.9204902648935</c:v>
                </c:pt>
                <c:pt idx="15">
                  <c:v>4779.2644729614258</c:v>
                </c:pt>
                <c:pt idx="16">
                  <c:v>4934.3381233215332</c:v>
                </c:pt>
                <c:pt idx="17">
                  <c:v>5084.3313179016104</c:v>
                </c:pt>
                <c:pt idx="18">
                  <c:v>5234.5867919921884</c:v>
                </c:pt>
                <c:pt idx="19">
                  <c:v>5385.5956344604492</c:v>
                </c:pt>
                <c:pt idx="20">
                  <c:v>5537.5589447021484</c:v>
                </c:pt>
                <c:pt idx="21">
                  <c:v>5687.7820053100586</c:v>
                </c:pt>
                <c:pt idx="22">
                  <c:v>5839.2952728271484</c:v>
                </c:pt>
                <c:pt idx="23">
                  <c:v>5992.9966506958008</c:v>
                </c:pt>
                <c:pt idx="24">
                  <c:v>6149.4044494628906</c:v>
                </c:pt>
                <c:pt idx="25">
                  <c:v>6308.5904312133789</c:v>
                </c:pt>
                <c:pt idx="26">
                  <c:v>6480.5822601318359</c:v>
                </c:pt>
                <c:pt idx="27">
                  <c:v>6657.5548400878906</c:v>
                </c:pt>
                <c:pt idx="28">
                  <c:v>6838.9473876953125</c:v>
                </c:pt>
                <c:pt idx="29">
                  <c:v>7029.8644866943359</c:v>
                </c:pt>
                <c:pt idx="30">
                  <c:v>7217.7971420288086</c:v>
                </c:pt>
                <c:pt idx="31">
                  <c:v>7409.1973114013672</c:v>
                </c:pt>
                <c:pt idx="32">
                  <c:v>7603.4129943847656</c:v>
                </c:pt>
                <c:pt idx="33">
                  <c:v>7801.7466354370117</c:v>
                </c:pt>
                <c:pt idx="34">
                  <c:v>8003.7301864624023</c:v>
                </c:pt>
                <c:pt idx="35">
                  <c:v>8208.6240615844727</c:v>
                </c:pt>
                <c:pt idx="36">
                  <c:v>8408.5990829467773</c:v>
                </c:pt>
                <c:pt idx="37">
                  <c:v>8608.0596084594727</c:v>
                </c:pt>
                <c:pt idx="38">
                  <c:v>8808.5489044189453</c:v>
                </c:pt>
                <c:pt idx="39">
                  <c:v>9010.3038482666016</c:v>
                </c:pt>
                <c:pt idx="40">
                  <c:v>9213.6751403808594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Middle East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Sheet1!$G$2:$G$42</c:f>
              <c:numCache>
                <c:formatCode>General</c:formatCode>
                <c:ptCount val="41"/>
                <c:pt idx="0">
                  <c:v>1149.6681900024416</c:v>
                </c:pt>
                <c:pt idx="1">
                  <c:v>1164.2903079986572</c:v>
                </c:pt>
                <c:pt idx="2">
                  <c:v>1236.531270980835</c:v>
                </c:pt>
                <c:pt idx="3">
                  <c:v>1338.0625381469729</c:v>
                </c:pt>
                <c:pt idx="4">
                  <c:v>1384.4505195617676</c:v>
                </c:pt>
                <c:pt idx="5">
                  <c:v>1451.1862850189209</c:v>
                </c:pt>
                <c:pt idx="6">
                  <c:v>1503.1960067749026</c:v>
                </c:pt>
                <c:pt idx="7">
                  <c:v>1562.4504079818726</c:v>
                </c:pt>
                <c:pt idx="8">
                  <c:v>1633.2640380859375</c:v>
                </c:pt>
                <c:pt idx="9">
                  <c:v>1693.7215118408205</c:v>
                </c:pt>
                <c:pt idx="10">
                  <c:v>1318.7467346191404</c:v>
                </c:pt>
                <c:pt idx="11">
                  <c:v>1404.7784385681152</c:v>
                </c:pt>
                <c:pt idx="12">
                  <c:v>1516.9300594329834</c:v>
                </c:pt>
                <c:pt idx="13">
                  <c:v>1595.4380054473875</c:v>
                </c:pt>
                <c:pt idx="14">
                  <c:v>1661.7033920288086</c:v>
                </c:pt>
                <c:pt idx="15">
                  <c:v>1716.4227542877195</c:v>
                </c:pt>
                <c:pt idx="16">
                  <c:v>1764.7479515075684</c:v>
                </c:pt>
                <c:pt idx="17">
                  <c:v>1811.5555953979485</c:v>
                </c:pt>
                <c:pt idx="18">
                  <c:v>1858.8854598999026</c:v>
                </c:pt>
                <c:pt idx="19">
                  <c:v>1905.8758964538572</c:v>
                </c:pt>
                <c:pt idx="20">
                  <c:v>1954.6037406921387</c:v>
                </c:pt>
                <c:pt idx="21">
                  <c:v>2003.0597648620605</c:v>
                </c:pt>
                <c:pt idx="22">
                  <c:v>2054.3624725341801</c:v>
                </c:pt>
                <c:pt idx="23">
                  <c:v>2107.359268188477</c:v>
                </c:pt>
                <c:pt idx="24">
                  <c:v>2160.4723968505859</c:v>
                </c:pt>
                <c:pt idx="25">
                  <c:v>2214.3351097106934</c:v>
                </c:pt>
                <c:pt idx="26">
                  <c:v>2269.7522888183594</c:v>
                </c:pt>
                <c:pt idx="27">
                  <c:v>2328.0035209655757</c:v>
                </c:pt>
                <c:pt idx="28">
                  <c:v>2389.064674377441</c:v>
                </c:pt>
                <c:pt idx="29">
                  <c:v>2454.456184387207</c:v>
                </c:pt>
                <c:pt idx="30">
                  <c:v>2516.843147277832</c:v>
                </c:pt>
                <c:pt idx="31">
                  <c:v>2581.4829711914067</c:v>
                </c:pt>
                <c:pt idx="32">
                  <c:v>2646.4211158752441</c:v>
                </c:pt>
                <c:pt idx="33">
                  <c:v>2712.4487800598145</c:v>
                </c:pt>
                <c:pt idx="34">
                  <c:v>2779.1323509216309</c:v>
                </c:pt>
                <c:pt idx="35">
                  <c:v>2845.6654968261719</c:v>
                </c:pt>
                <c:pt idx="36">
                  <c:v>2912.8328018188481</c:v>
                </c:pt>
                <c:pt idx="37">
                  <c:v>2982.0604782104492</c:v>
                </c:pt>
                <c:pt idx="38">
                  <c:v>3051.471492767334</c:v>
                </c:pt>
                <c:pt idx="39">
                  <c:v>3122.6525459289551</c:v>
                </c:pt>
                <c:pt idx="40">
                  <c:v>3195.1215324401851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Africa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Sheet1!$H$2:$H$42</c:f>
              <c:numCache>
                <c:formatCode>General</c:formatCode>
                <c:ptCount val="41"/>
                <c:pt idx="0">
                  <c:v>2350.0727272033691</c:v>
                </c:pt>
                <c:pt idx="1">
                  <c:v>2514.2236938476558</c:v>
                </c:pt>
                <c:pt idx="2">
                  <c:v>2597.6315155029292</c:v>
                </c:pt>
                <c:pt idx="3">
                  <c:v>2823.442031860352</c:v>
                </c:pt>
                <c:pt idx="4">
                  <c:v>2930.476390838623</c:v>
                </c:pt>
                <c:pt idx="5">
                  <c:v>3023.2431640625</c:v>
                </c:pt>
                <c:pt idx="6">
                  <c:v>3122.8329162597656</c:v>
                </c:pt>
                <c:pt idx="7">
                  <c:v>3200.6626625061035</c:v>
                </c:pt>
                <c:pt idx="8">
                  <c:v>3214.1009712219238</c:v>
                </c:pt>
                <c:pt idx="9">
                  <c:v>3248.9576683044434</c:v>
                </c:pt>
                <c:pt idx="10">
                  <c:v>2416.749454498291</c:v>
                </c:pt>
                <c:pt idx="11">
                  <c:v>2720.9829940795898</c:v>
                </c:pt>
                <c:pt idx="12">
                  <c:v>2998.7934913635249</c:v>
                </c:pt>
                <c:pt idx="13">
                  <c:v>3254.3588409423828</c:v>
                </c:pt>
                <c:pt idx="14">
                  <c:v>3488.6788787841801</c:v>
                </c:pt>
                <c:pt idx="15">
                  <c:v>3707.9909515380859</c:v>
                </c:pt>
                <c:pt idx="16">
                  <c:v>3918.9557456970215</c:v>
                </c:pt>
                <c:pt idx="17">
                  <c:v>4114.2827262878418</c:v>
                </c:pt>
                <c:pt idx="18">
                  <c:v>4284.5972137451172</c:v>
                </c:pt>
                <c:pt idx="19">
                  <c:v>4452.6368446350107</c:v>
                </c:pt>
                <c:pt idx="20">
                  <c:v>4621.4912452697745</c:v>
                </c:pt>
                <c:pt idx="21">
                  <c:v>4794.2387275695792</c:v>
                </c:pt>
                <c:pt idx="22">
                  <c:v>4963.9838562011719</c:v>
                </c:pt>
                <c:pt idx="23">
                  <c:v>5135.6045036315918</c:v>
                </c:pt>
                <c:pt idx="24">
                  <c:v>5312.0135154724121</c:v>
                </c:pt>
                <c:pt idx="25">
                  <c:v>5491.7531776428223</c:v>
                </c:pt>
                <c:pt idx="26">
                  <c:v>5679.8592872619629</c:v>
                </c:pt>
                <c:pt idx="27">
                  <c:v>5872.253475189209</c:v>
                </c:pt>
                <c:pt idx="28">
                  <c:v>6068.8611373901367</c:v>
                </c:pt>
                <c:pt idx="29">
                  <c:v>6284.437629699707</c:v>
                </c:pt>
                <c:pt idx="30">
                  <c:v>6476.9265098571777</c:v>
                </c:pt>
                <c:pt idx="31">
                  <c:v>6692.115550994873</c:v>
                </c:pt>
                <c:pt idx="32">
                  <c:v>6911.1359481811523</c:v>
                </c:pt>
                <c:pt idx="33">
                  <c:v>7137.5787467956543</c:v>
                </c:pt>
                <c:pt idx="34">
                  <c:v>7368.1486358642578</c:v>
                </c:pt>
                <c:pt idx="35">
                  <c:v>7601.4122657775879</c:v>
                </c:pt>
                <c:pt idx="36">
                  <c:v>7845.4752922058105</c:v>
                </c:pt>
                <c:pt idx="37">
                  <c:v>8095.1921272277832</c:v>
                </c:pt>
                <c:pt idx="38">
                  <c:v>8350.649482727049</c:v>
                </c:pt>
                <c:pt idx="39">
                  <c:v>8612.6540489196777</c:v>
                </c:pt>
                <c:pt idx="40">
                  <c:v>8883.0321197509766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950899312"/>
        <c:axId val="950902576"/>
      </c:lineChart>
      <c:catAx>
        <c:axId val="9508993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950902576"/>
        <c:crosses val="autoZero"/>
        <c:auto val="1"/>
        <c:lblAlgn val="ctr"/>
        <c:lblOffset val="100"/>
        <c:tickLblSkip val="5"/>
        <c:tickMarkSkip val="5"/>
        <c:noMultiLvlLbl val="0"/>
      </c:catAx>
      <c:valAx>
        <c:axId val="950902576"/>
        <c:scaling>
          <c:orientation val="minMax"/>
          <c:max val="16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low"/>
        <c:spPr>
          <a:noFill/>
          <a:ln w="12700">
            <a:solidFill>
              <a:schemeClr val="bg1">
                <a:lumMod val="75000"/>
              </a:schemeClr>
            </a:solidFill>
            <a:prstDash val="dash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950899312"/>
        <c:crossesAt val="11"/>
        <c:crossBetween val="midCat"/>
        <c:dispUnits>
          <c:builtInUnit val="thousands"/>
        </c:dispUnits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4033219759332987E-2"/>
          <c:y val="3.7520675662910827E-2"/>
          <c:w val="0.86588363954505687"/>
          <c:h val="0.8536183163763309"/>
        </c:manualLayout>
      </c:layout>
      <c:areaChart>
        <c:grouping val="stacked"/>
        <c:varyColors val="0"/>
        <c:ser>
          <c:idx val="3"/>
          <c:order val="0"/>
          <c:tx>
            <c:strRef>
              <c:f>Sheet1!$B$1</c:f>
              <c:strCache>
                <c:ptCount val="1"/>
                <c:pt idx="0">
                  <c:v>Rail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Sheet1!$B$2:$B$42</c:f>
              <c:numCache>
                <c:formatCode>General</c:formatCode>
                <c:ptCount val="41"/>
                <c:pt idx="0">
                  <c:v>0.92110331695961756</c:v>
                </c:pt>
                <c:pt idx="1">
                  <c:v>1.0050428854041864</c:v>
                </c:pt>
                <c:pt idx="2">
                  <c:v>0.97014837289415001</c:v>
                </c:pt>
                <c:pt idx="3">
                  <c:v>0.99364391796103657</c:v>
                </c:pt>
                <c:pt idx="4">
                  <c:v>1.049259856083641</c:v>
                </c:pt>
                <c:pt idx="5">
                  <c:v>1.0383310397590635</c:v>
                </c:pt>
                <c:pt idx="6">
                  <c:v>0.97897902164688122</c:v>
                </c:pt>
                <c:pt idx="7">
                  <c:v>1.0318504135119015</c:v>
                </c:pt>
                <c:pt idx="8">
                  <c:v>1.0812564974151728</c:v>
                </c:pt>
                <c:pt idx="9">
                  <c:v>1.0745510660375062</c:v>
                </c:pt>
                <c:pt idx="10">
                  <c:v>0.99559568195989678</c:v>
                </c:pt>
                <c:pt idx="11">
                  <c:v>1.0391527284972335</c:v>
                </c:pt>
                <c:pt idx="12">
                  <c:v>1.0593231781435402</c:v>
                </c:pt>
                <c:pt idx="13">
                  <c:v>1.062245540924516</c:v>
                </c:pt>
                <c:pt idx="14">
                  <c:v>1.0660316062834201</c:v>
                </c:pt>
                <c:pt idx="15">
                  <c:v>1.0646489240700658</c:v>
                </c:pt>
                <c:pt idx="16">
                  <c:v>1.0749186435769751</c:v>
                </c:pt>
                <c:pt idx="17">
                  <c:v>1.0806354559768889</c:v>
                </c:pt>
                <c:pt idx="18">
                  <c:v>1.0912818288268538</c:v>
                </c:pt>
                <c:pt idx="19">
                  <c:v>1.1047407479493832</c:v>
                </c:pt>
                <c:pt idx="20">
                  <c:v>1.1143682040266554</c:v>
                </c:pt>
                <c:pt idx="21">
                  <c:v>1.1231914798058451</c:v>
                </c:pt>
                <c:pt idx="22">
                  <c:v>1.1306569488147509</c:v>
                </c:pt>
                <c:pt idx="23">
                  <c:v>1.1411680623689069</c:v>
                </c:pt>
                <c:pt idx="24">
                  <c:v>1.1494578955354329</c:v>
                </c:pt>
                <c:pt idx="25">
                  <c:v>1.1562726106150842</c:v>
                </c:pt>
                <c:pt idx="26">
                  <c:v>1.1598515467878223</c:v>
                </c:pt>
                <c:pt idx="27">
                  <c:v>1.1642252418051726</c:v>
                </c:pt>
                <c:pt idx="28">
                  <c:v>1.1664407969060582</c:v>
                </c:pt>
                <c:pt idx="29">
                  <c:v>1.170927934827408</c:v>
                </c:pt>
                <c:pt idx="30">
                  <c:v>1.1748217255212166</c:v>
                </c:pt>
                <c:pt idx="31">
                  <c:v>1.1790168710261135</c:v>
                </c:pt>
                <c:pt idx="32">
                  <c:v>1.1843779454162311</c:v>
                </c:pt>
                <c:pt idx="33">
                  <c:v>1.1889419203061218</c:v>
                </c:pt>
                <c:pt idx="34">
                  <c:v>1.1929946037414867</c:v>
                </c:pt>
                <c:pt idx="35">
                  <c:v>1.1939109389164753</c:v>
                </c:pt>
                <c:pt idx="36">
                  <c:v>1.1966252666157473</c:v>
                </c:pt>
                <c:pt idx="37">
                  <c:v>1.2002228527975329</c:v>
                </c:pt>
                <c:pt idx="38">
                  <c:v>1.2046616783239867</c:v>
                </c:pt>
                <c:pt idx="39">
                  <c:v>1.208825753438469</c:v>
                </c:pt>
                <c:pt idx="40">
                  <c:v>1.2134869259266023</c:v>
                </c:pt>
              </c:numCache>
            </c:numRef>
          </c:val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Marine (domestic)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Sheet1!$C$2:$C$42</c:f>
              <c:numCache>
                <c:formatCode>General</c:formatCode>
                <c:ptCount val="41"/>
                <c:pt idx="0">
                  <c:v>0.37816465214346551</c:v>
                </c:pt>
                <c:pt idx="1">
                  <c:v>0.3848683641152793</c:v>
                </c:pt>
                <c:pt idx="2">
                  <c:v>0.36668444870734412</c:v>
                </c:pt>
                <c:pt idx="3">
                  <c:v>0.38439519545976253</c:v>
                </c:pt>
                <c:pt idx="4">
                  <c:v>0.39002379281983379</c:v>
                </c:pt>
                <c:pt idx="5">
                  <c:v>0.36855467002527142</c:v>
                </c:pt>
                <c:pt idx="6">
                  <c:v>0.35828943209927572</c:v>
                </c:pt>
                <c:pt idx="7">
                  <c:v>0.33375547315143106</c:v>
                </c:pt>
                <c:pt idx="8">
                  <c:v>0.33279742117172811</c:v>
                </c:pt>
                <c:pt idx="9">
                  <c:v>0.32595738250226952</c:v>
                </c:pt>
                <c:pt idx="10">
                  <c:v>0.29841811017437386</c:v>
                </c:pt>
                <c:pt idx="11">
                  <c:v>0.30724772290674879</c:v>
                </c:pt>
                <c:pt idx="12">
                  <c:v>0.3113639148089517</c:v>
                </c:pt>
                <c:pt idx="13">
                  <c:v>0.31280283761478972</c:v>
                </c:pt>
                <c:pt idx="14">
                  <c:v>0.31290228152827171</c:v>
                </c:pt>
                <c:pt idx="15">
                  <c:v>0.31268896980722249</c:v>
                </c:pt>
                <c:pt idx="16">
                  <c:v>0.31200997439977896</c:v>
                </c:pt>
                <c:pt idx="17">
                  <c:v>0.31113608800243897</c:v>
                </c:pt>
                <c:pt idx="18">
                  <c:v>0.31012410466991858</c:v>
                </c:pt>
                <c:pt idx="19">
                  <c:v>0.30918710301496488</c:v>
                </c:pt>
                <c:pt idx="20">
                  <c:v>0.30828429586101269</c:v>
                </c:pt>
                <c:pt idx="21">
                  <c:v>0.30829684191278722</c:v>
                </c:pt>
                <c:pt idx="22">
                  <c:v>0.30873952701777818</c:v>
                </c:pt>
                <c:pt idx="23">
                  <c:v>0.30888690561315529</c:v>
                </c:pt>
                <c:pt idx="24">
                  <c:v>0.30902909289819053</c:v>
                </c:pt>
                <c:pt idx="25">
                  <c:v>0.30890442122722106</c:v>
                </c:pt>
                <c:pt idx="26">
                  <c:v>0.30856388291661124</c:v>
                </c:pt>
                <c:pt idx="27">
                  <c:v>0.30853624152796605</c:v>
                </c:pt>
                <c:pt idx="28">
                  <c:v>0.30799686561860656</c:v>
                </c:pt>
                <c:pt idx="29">
                  <c:v>0.30762283700169901</c:v>
                </c:pt>
                <c:pt idx="30">
                  <c:v>0.30721281624673696</c:v>
                </c:pt>
                <c:pt idx="31">
                  <c:v>0.30703373060336969</c:v>
                </c:pt>
                <c:pt idx="32">
                  <c:v>0.30697714563312051</c:v>
                </c:pt>
                <c:pt idx="33">
                  <c:v>0.3069970015086565</c:v>
                </c:pt>
                <c:pt idx="34">
                  <c:v>0.30691194888986062</c:v>
                </c:pt>
                <c:pt idx="35">
                  <c:v>0.3066906186165218</c:v>
                </c:pt>
                <c:pt idx="36">
                  <c:v>0.30650244430795481</c:v>
                </c:pt>
                <c:pt idx="37">
                  <c:v>0.30632822074972249</c:v>
                </c:pt>
                <c:pt idx="38">
                  <c:v>0.30616893187572675</c:v>
                </c:pt>
                <c:pt idx="39">
                  <c:v>0.30609422202111819</c:v>
                </c:pt>
                <c:pt idx="40">
                  <c:v>0.30596696568282988</c:v>
                </c:pt>
              </c:numCache>
            </c:numRef>
          </c:val>
        </c:ser>
        <c:ser>
          <c:idx val="5"/>
          <c:order val="2"/>
          <c:tx>
            <c:strRef>
              <c:f>Sheet1!$D$1</c:f>
              <c:strCache>
                <c:ptCount val="1"/>
                <c:pt idx="0">
                  <c:v>Marine (international)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Sheet1!$D$2:$D$42</c:f>
              <c:numCache>
                <c:formatCode>General</c:formatCode>
                <c:ptCount val="41"/>
                <c:pt idx="0">
                  <c:v>3.7207664732278745</c:v>
                </c:pt>
                <c:pt idx="1">
                  <c:v>3.4940257960098267</c:v>
                </c:pt>
                <c:pt idx="2">
                  <c:v>3.2024541586679387</c:v>
                </c:pt>
                <c:pt idx="3">
                  <c:v>3.019293432136811</c:v>
                </c:pt>
                <c:pt idx="4">
                  <c:v>2.8722959154016947</c:v>
                </c:pt>
                <c:pt idx="5">
                  <c:v>2.9529989763976139</c:v>
                </c:pt>
                <c:pt idx="6">
                  <c:v>3.235370346141333</c:v>
                </c:pt>
                <c:pt idx="7">
                  <c:v>3.5492586780196453</c:v>
                </c:pt>
                <c:pt idx="8">
                  <c:v>3.642377941906227</c:v>
                </c:pt>
                <c:pt idx="9">
                  <c:v>3.7741325549411564</c:v>
                </c:pt>
                <c:pt idx="10">
                  <c:v>3.7502591600861104</c:v>
                </c:pt>
                <c:pt idx="11">
                  <c:v>3.8285841078624303</c:v>
                </c:pt>
                <c:pt idx="12">
                  <c:v>3.990073396767484</c:v>
                </c:pt>
                <c:pt idx="13">
                  <c:v>4.0348324418101971</c:v>
                </c:pt>
                <c:pt idx="14">
                  <c:v>4.0612408949174483</c:v>
                </c:pt>
                <c:pt idx="15">
                  <c:v>4.0459705195147597</c:v>
                </c:pt>
                <c:pt idx="16">
                  <c:v>4.0504054756162589</c:v>
                </c:pt>
                <c:pt idx="17">
                  <c:v>4.0504653541379616</c:v>
                </c:pt>
                <c:pt idx="18">
                  <c:v>4.0618540339442237</c:v>
                </c:pt>
                <c:pt idx="19">
                  <c:v>4.077243654055092</c:v>
                </c:pt>
                <c:pt idx="20">
                  <c:v>4.1090683581842224</c:v>
                </c:pt>
                <c:pt idx="21">
                  <c:v>4.1188577939063356</c:v>
                </c:pt>
                <c:pt idx="22">
                  <c:v>4.1397187023702076</c:v>
                </c:pt>
                <c:pt idx="23">
                  <c:v>4.1651532332332142</c:v>
                </c:pt>
                <c:pt idx="24">
                  <c:v>4.1881580670274952</c:v>
                </c:pt>
                <c:pt idx="25">
                  <c:v>4.2115737440729486</c:v>
                </c:pt>
                <c:pt idx="26">
                  <c:v>4.2213455822654131</c:v>
                </c:pt>
                <c:pt idx="27">
                  <c:v>4.2305932120641145</c:v>
                </c:pt>
                <c:pt idx="28">
                  <c:v>4.235410872490851</c:v>
                </c:pt>
                <c:pt idx="29">
                  <c:v>4.2477105028547921</c:v>
                </c:pt>
                <c:pt idx="30">
                  <c:v>4.2392823081025455</c:v>
                </c:pt>
                <c:pt idx="31">
                  <c:v>4.2556382354629445</c:v>
                </c:pt>
                <c:pt idx="32">
                  <c:v>4.257190467758468</c:v>
                </c:pt>
                <c:pt idx="33">
                  <c:v>4.2649595712329784</c:v>
                </c:pt>
                <c:pt idx="34">
                  <c:v>4.2683253225558326</c:v>
                </c:pt>
                <c:pt idx="35">
                  <c:v>4.2867997462232585</c:v>
                </c:pt>
                <c:pt idx="36">
                  <c:v>4.2788534393111846</c:v>
                </c:pt>
                <c:pt idx="37">
                  <c:v>4.2759912169967791</c:v>
                </c:pt>
                <c:pt idx="38">
                  <c:v>4.2773178549908764</c:v>
                </c:pt>
                <c:pt idx="39">
                  <c:v>4.2773090572093855</c:v>
                </c:pt>
                <c:pt idx="40">
                  <c:v>4.2742617115876769</c:v>
                </c:pt>
              </c:numCache>
            </c:numRef>
          </c:val>
        </c:ser>
        <c:ser>
          <c:idx val="6"/>
          <c:order val="3"/>
          <c:tx>
            <c:strRef>
              <c:f>Sheet1!$E$1</c:f>
              <c:strCache>
                <c:ptCount val="1"/>
                <c:pt idx="0">
                  <c:v>Natural Gas Pipeline</c:v>
                </c:pt>
              </c:strCache>
            </c:strRef>
          </c:tx>
          <c:spPr>
            <a:solidFill>
              <a:schemeClr val="accent3"/>
            </a:solidFill>
            <a:ln w="25400">
              <a:noFill/>
            </a:ln>
            <a:effectLst/>
          </c:spP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Sheet1!$E$2:$E$42</c:f>
              <c:numCache>
                <c:formatCode>General</c:formatCode>
                <c:ptCount val="41"/>
                <c:pt idx="0">
                  <c:v>0.86820922015911872</c:v>
                </c:pt>
                <c:pt idx="1">
                  <c:v>0.8830440204105835</c:v>
                </c:pt>
                <c:pt idx="2">
                  <c:v>0.86887533337194833</c:v>
                </c:pt>
                <c:pt idx="3">
                  <c:v>0.85378709992419433</c:v>
                </c:pt>
                <c:pt idx="4">
                  <c:v>0.95277290906677237</c:v>
                </c:pt>
                <c:pt idx="5">
                  <c:v>0.93567204830310058</c:v>
                </c:pt>
                <c:pt idx="6">
                  <c:v>0.92890451129937723</c:v>
                </c:pt>
                <c:pt idx="7">
                  <c:v>0.87391086132781992</c:v>
                </c:pt>
                <c:pt idx="8">
                  <c:v>0.9929714843483276</c:v>
                </c:pt>
                <c:pt idx="9">
                  <c:v>0.96166008559216321</c:v>
                </c:pt>
                <c:pt idx="10">
                  <c:v>0.95862909847424316</c:v>
                </c:pt>
                <c:pt idx="11">
                  <c:v>1.0161292207320556</c:v>
                </c:pt>
                <c:pt idx="12">
                  <c:v>1.0096587296352535</c:v>
                </c:pt>
                <c:pt idx="13">
                  <c:v>0.968579605083008</c:v>
                </c:pt>
                <c:pt idx="14">
                  <c:v>0.92754909489208959</c:v>
                </c:pt>
                <c:pt idx="15">
                  <c:v>0.91416029596301285</c:v>
                </c:pt>
                <c:pt idx="16">
                  <c:v>0.87550449779370121</c:v>
                </c:pt>
                <c:pt idx="17">
                  <c:v>0.86530992531372064</c:v>
                </c:pt>
                <c:pt idx="18">
                  <c:v>0.86523356664355466</c:v>
                </c:pt>
                <c:pt idx="19">
                  <c:v>0.87079653175537108</c:v>
                </c:pt>
                <c:pt idx="20">
                  <c:v>0.86146683873510743</c:v>
                </c:pt>
                <c:pt idx="21">
                  <c:v>0.8585619639256592</c:v>
                </c:pt>
                <c:pt idx="22">
                  <c:v>0.8660394290664063</c:v>
                </c:pt>
                <c:pt idx="23">
                  <c:v>0.87146646666931149</c:v>
                </c:pt>
                <c:pt idx="24">
                  <c:v>0.8805413949608154</c:v>
                </c:pt>
                <c:pt idx="25">
                  <c:v>0.88694577002929698</c:v>
                </c:pt>
                <c:pt idx="26">
                  <c:v>0.89161511978173824</c:v>
                </c:pt>
                <c:pt idx="27">
                  <c:v>0.8972064912242429</c:v>
                </c:pt>
                <c:pt idx="28">
                  <c:v>0.90295253968225075</c:v>
                </c:pt>
                <c:pt idx="29">
                  <c:v>0.90840287627917482</c:v>
                </c:pt>
                <c:pt idx="30">
                  <c:v>0.91731688525622557</c:v>
                </c:pt>
                <c:pt idx="31">
                  <c:v>0.92203166356652844</c:v>
                </c:pt>
                <c:pt idx="32">
                  <c:v>0.9293382164378664</c:v>
                </c:pt>
                <c:pt idx="33">
                  <c:v>0.93765694468115235</c:v>
                </c:pt>
                <c:pt idx="34">
                  <c:v>0.94847726635852059</c:v>
                </c:pt>
                <c:pt idx="35">
                  <c:v>0.95558039105908199</c:v>
                </c:pt>
                <c:pt idx="36">
                  <c:v>0.9659147321746826</c:v>
                </c:pt>
                <c:pt idx="37">
                  <c:v>0.9719035489638671</c:v>
                </c:pt>
                <c:pt idx="38">
                  <c:v>0.97875352671496585</c:v>
                </c:pt>
                <c:pt idx="39">
                  <c:v>0.98543564813244622</c:v>
                </c:pt>
                <c:pt idx="40">
                  <c:v>0.99568653070361324</c:v>
                </c:pt>
              </c:numCache>
            </c:numRef>
          </c:val>
        </c:ser>
        <c:ser>
          <c:idx val="0"/>
          <c:order val="4"/>
          <c:tx>
            <c:strRef>
              <c:f>Sheet1!$F$1</c:f>
              <c:strCache>
                <c:ptCount val="1"/>
                <c:pt idx="0">
                  <c:v>Lt Heavy Truck</c:v>
                </c:pt>
              </c:strCache>
            </c:strRef>
          </c:tx>
          <c:spPr>
            <a:solidFill>
              <a:schemeClr val="accent4">
                <a:lumMod val="50000"/>
              </a:schemeClr>
            </a:solidFill>
            <a:ln>
              <a:noFill/>
            </a:ln>
            <a:effectLst/>
          </c:spP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Sheet1!$F$2:$F$42</c:f>
              <c:numCache>
                <c:formatCode>General</c:formatCode>
                <c:ptCount val="41"/>
                <c:pt idx="0">
                  <c:v>4.9361579035752197</c:v>
                </c:pt>
                <c:pt idx="1">
                  <c:v>4.936079743623611</c:v>
                </c:pt>
                <c:pt idx="2">
                  <c:v>4.8511106807613693</c:v>
                </c:pt>
                <c:pt idx="3">
                  <c:v>4.7514922636897952</c:v>
                </c:pt>
                <c:pt idx="4">
                  <c:v>4.7150674167877193</c:v>
                </c:pt>
                <c:pt idx="5">
                  <c:v>4.6740341612047471</c:v>
                </c:pt>
                <c:pt idx="6">
                  <c:v>4.7274317915904538</c:v>
                </c:pt>
                <c:pt idx="7">
                  <c:v>4.7597609245364998</c:v>
                </c:pt>
                <c:pt idx="8">
                  <c:v>4.8444434401765308</c:v>
                </c:pt>
                <c:pt idx="9">
                  <c:v>4.7709637685618214</c:v>
                </c:pt>
                <c:pt idx="10">
                  <c:v>4.489271940008666</c:v>
                </c:pt>
                <c:pt idx="11">
                  <c:v>4.6127786095002383</c:v>
                </c:pt>
                <c:pt idx="12">
                  <c:v>4.6458857148717065</c:v>
                </c:pt>
                <c:pt idx="13">
                  <c:v>4.6430178540757039</c:v>
                </c:pt>
                <c:pt idx="14">
                  <c:v>4.6318428708706367</c:v>
                </c:pt>
                <c:pt idx="15">
                  <c:v>4.631850166377121</c:v>
                </c:pt>
                <c:pt idx="16">
                  <c:v>4.6185535939126821</c:v>
                </c:pt>
                <c:pt idx="17">
                  <c:v>4.5947855748210724</c:v>
                </c:pt>
                <c:pt idx="18">
                  <c:v>4.5807741715439523</c:v>
                </c:pt>
                <c:pt idx="19">
                  <c:v>4.5653523701510368</c:v>
                </c:pt>
                <c:pt idx="20">
                  <c:v>4.56209308325528</c:v>
                </c:pt>
                <c:pt idx="21">
                  <c:v>4.5594171346991468</c:v>
                </c:pt>
                <c:pt idx="22">
                  <c:v>4.5586166479338415</c:v>
                </c:pt>
                <c:pt idx="23">
                  <c:v>4.5547238263415455</c:v>
                </c:pt>
                <c:pt idx="24">
                  <c:v>4.5624924567112437</c:v>
                </c:pt>
                <c:pt idx="25">
                  <c:v>4.5712493249608688</c:v>
                </c:pt>
                <c:pt idx="26">
                  <c:v>4.5823521317236935</c:v>
                </c:pt>
                <c:pt idx="27">
                  <c:v>4.5900230083597124</c:v>
                </c:pt>
                <c:pt idx="28">
                  <c:v>4.5993967789682104</c:v>
                </c:pt>
                <c:pt idx="29">
                  <c:v>4.6134473826808469</c:v>
                </c:pt>
                <c:pt idx="30">
                  <c:v>4.6271132398163823</c:v>
                </c:pt>
                <c:pt idx="31">
                  <c:v>4.654476983569694</c:v>
                </c:pt>
                <c:pt idx="32">
                  <c:v>4.6796401371398799</c:v>
                </c:pt>
                <c:pt idx="33">
                  <c:v>4.7112993721863159</c:v>
                </c:pt>
                <c:pt idx="34">
                  <c:v>4.7378408329605755</c:v>
                </c:pt>
                <c:pt idx="35">
                  <c:v>4.7702407723832732</c:v>
                </c:pt>
                <c:pt idx="36">
                  <c:v>4.7963311585185187</c:v>
                </c:pt>
                <c:pt idx="37">
                  <c:v>4.8318094060195653</c:v>
                </c:pt>
                <c:pt idx="38">
                  <c:v>4.8649926093667242</c:v>
                </c:pt>
                <c:pt idx="39">
                  <c:v>4.9014430499358346</c:v>
                </c:pt>
                <c:pt idx="40">
                  <c:v>4.9347859939267034</c:v>
                </c:pt>
              </c:numCache>
            </c:numRef>
          </c:val>
        </c:ser>
        <c:ser>
          <c:idx val="1"/>
          <c:order val="5"/>
          <c:tx>
            <c:strRef>
              <c:f>Sheet1!$G$1</c:f>
              <c:strCache>
                <c:ptCount val="1"/>
                <c:pt idx="0">
                  <c:v>Med Heavy Truck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noFill/>
            </a:ln>
            <a:effectLst/>
          </c:spP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Sheet1!$G$2:$G$42</c:f>
              <c:numCache>
                <c:formatCode>General</c:formatCode>
                <c:ptCount val="41"/>
                <c:pt idx="0">
                  <c:v>2.3880741201845517</c:v>
                </c:pt>
                <c:pt idx="1">
                  <c:v>2.412754664014253</c:v>
                </c:pt>
                <c:pt idx="2">
                  <c:v>2.3798463851277529</c:v>
                </c:pt>
                <c:pt idx="3">
                  <c:v>2.3901532586023762</c:v>
                </c:pt>
                <c:pt idx="4">
                  <c:v>2.4229144972930534</c:v>
                </c:pt>
                <c:pt idx="5">
                  <c:v>2.3986807843946387</c:v>
                </c:pt>
                <c:pt idx="6">
                  <c:v>2.385746235923591</c:v>
                </c:pt>
                <c:pt idx="7">
                  <c:v>2.4166822760662909</c:v>
                </c:pt>
                <c:pt idx="8">
                  <c:v>2.4355873806515733</c:v>
                </c:pt>
                <c:pt idx="9">
                  <c:v>2.3942605279525804</c:v>
                </c:pt>
                <c:pt idx="10">
                  <c:v>2.2331478286977311</c:v>
                </c:pt>
                <c:pt idx="11">
                  <c:v>2.2843713989167842</c:v>
                </c:pt>
                <c:pt idx="12">
                  <c:v>2.3047124405361341</c:v>
                </c:pt>
                <c:pt idx="13">
                  <c:v>2.2986396475793307</c:v>
                </c:pt>
                <c:pt idx="14">
                  <c:v>2.2892743840751506</c:v>
                </c:pt>
                <c:pt idx="15">
                  <c:v>2.2831745950937536</c:v>
                </c:pt>
                <c:pt idx="16">
                  <c:v>2.2695857067654939</c:v>
                </c:pt>
                <c:pt idx="17">
                  <c:v>2.251575342992965</c:v>
                </c:pt>
                <c:pt idx="18">
                  <c:v>2.2395531873391192</c:v>
                </c:pt>
                <c:pt idx="19">
                  <c:v>2.2256403815915817</c:v>
                </c:pt>
                <c:pt idx="20">
                  <c:v>2.21493726947473</c:v>
                </c:pt>
                <c:pt idx="21">
                  <c:v>2.20169861201527</c:v>
                </c:pt>
                <c:pt idx="22">
                  <c:v>2.1885020872120573</c:v>
                </c:pt>
                <c:pt idx="23">
                  <c:v>2.1745343082109359</c:v>
                </c:pt>
                <c:pt idx="24">
                  <c:v>2.1668546499009671</c:v>
                </c:pt>
                <c:pt idx="25">
                  <c:v>2.1618065867833303</c:v>
                </c:pt>
                <c:pt idx="26">
                  <c:v>2.1593285208218278</c:v>
                </c:pt>
                <c:pt idx="27">
                  <c:v>2.1580563962385559</c:v>
                </c:pt>
                <c:pt idx="28">
                  <c:v>2.1599238450396574</c:v>
                </c:pt>
                <c:pt idx="29">
                  <c:v>2.1662536193937392</c:v>
                </c:pt>
                <c:pt idx="30">
                  <c:v>2.1731345868924841</c:v>
                </c:pt>
                <c:pt idx="31">
                  <c:v>2.1875837738511272</c:v>
                </c:pt>
                <c:pt idx="32">
                  <c:v>2.2036051323612567</c:v>
                </c:pt>
                <c:pt idx="33">
                  <c:v>2.2248718429882497</c:v>
                </c:pt>
                <c:pt idx="34">
                  <c:v>2.245038873192081</c:v>
                </c:pt>
                <c:pt idx="35">
                  <c:v>2.2682432766169245</c:v>
                </c:pt>
                <c:pt idx="36">
                  <c:v>2.2886078740549305</c:v>
                </c:pt>
                <c:pt idx="37">
                  <c:v>2.3136758450194201</c:v>
                </c:pt>
                <c:pt idx="38">
                  <c:v>2.3395316691362966</c:v>
                </c:pt>
                <c:pt idx="39">
                  <c:v>2.368526842904783</c:v>
                </c:pt>
                <c:pt idx="40">
                  <c:v>2.3973594199162749</c:v>
                </c:pt>
              </c:numCache>
            </c:numRef>
          </c:val>
        </c:ser>
        <c:ser>
          <c:idx val="2"/>
          <c:order val="6"/>
          <c:tx>
            <c:strRef>
              <c:f>Sheet1!$H$1</c:f>
              <c:strCache>
                <c:ptCount val="1"/>
                <c:pt idx="0">
                  <c:v>Hvy Heavy Truck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c:spP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Sheet1!$H$2:$H$42</c:f>
              <c:numCache>
                <c:formatCode>General</c:formatCode>
                <c:ptCount val="41"/>
                <c:pt idx="0">
                  <c:v>7.9277431893224124</c:v>
                </c:pt>
                <c:pt idx="1">
                  <c:v>8.0082304816094965</c:v>
                </c:pt>
                <c:pt idx="2">
                  <c:v>7.9456090573518576</c:v>
                </c:pt>
                <c:pt idx="3">
                  <c:v>8.1247210688591842</c:v>
                </c:pt>
                <c:pt idx="4">
                  <c:v>8.3238699113660886</c:v>
                </c:pt>
                <c:pt idx="5">
                  <c:v>8.4811658118323887</c:v>
                </c:pt>
                <c:pt idx="6">
                  <c:v>8.5882055590849511</c:v>
                </c:pt>
                <c:pt idx="7">
                  <c:v>8.6405632412710549</c:v>
                </c:pt>
                <c:pt idx="8">
                  <c:v>8.9345931692678597</c:v>
                </c:pt>
                <c:pt idx="9">
                  <c:v>8.9892225362060039</c:v>
                </c:pt>
                <c:pt idx="10">
                  <c:v>8.2511548735443405</c:v>
                </c:pt>
                <c:pt idx="11">
                  <c:v>8.574752000372639</c:v>
                </c:pt>
                <c:pt idx="12">
                  <c:v>8.7948868116243695</c:v>
                </c:pt>
                <c:pt idx="13">
                  <c:v>8.8649536535852018</c:v>
                </c:pt>
                <c:pt idx="14">
                  <c:v>8.8958966455625337</c:v>
                </c:pt>
                <c:pt idx="15">
                  <c:v>8.9323520459598669</c:v>
                </c:pt>
                <c:pt idx="16">
                  <c:v>8.9216821608639041</c:v>
                </c:pt>
                <c:pt idx="17">
                  <c:v>8.8755442178398152</c:v>
                </c:pt>
                <c:pt idx="18">
                  <c:v>8.8347806470188868</c:v>
                </c:pt>
                <c:pt idx="19">
                  <c:v>8.7813132853216604</c:v>
                </c:pt>
                <c:pt idx="20">
                  <c:v>8.7416711347733447</c:v>
                </c:pt>
                <c:pt idx="21">
                  <c:v>8.6976144856197362</c:v>
                </c:pt>
                <c:pt idx="22">
                  <c:v>8.6535505052595081</c:v>
                </c:pt>
                <c:pt idx="23">
                  <c:v>8.6112550601016764</c:v>
                </c:pt>
                <c:pt idx="24">
                  <c:v>8.5968014879541297</c:v>
                </c:pt>
                <c:pt idx="25">
                  <c:v>8.5940458712136945</c:v>
                </c:pt>
                <c:pt idx="26">
                  <c:v>8.5998708264851036</c:v>
                </c:pt>
                <c:pt idx="27">
                  <c:v>8.6055199800283297</c:v>
                </c:pt>
                <c:pt idx="28">
                  <c:v>8.6234099173765095</c:v>
                </c:pt>
                <c:pt idx="29">
                  <c:v>8.6533883227937771</c:v>
                </c:pt>
                <c:pt idx="30">
                  <c:v>8.6868766878667767</c:v>
                </c:pt>
                <c:pt idx="31">
                  <c:v>8.7473562610370763</c:v>
                </c:pt>
                <c:pt idx="32">
                  <c:v>8.8147305502848585</c:v>
                </c:pt>
                <c:pt idx="33">
                  <c:v>8.8975016314327391</c:v>
                </c:pt>
                <c:pt idx="34">
                  <c:v>8.9728311331873982</c:v>
                </c:pt>
                <c:pt idx="35">
                  <c:v>9.0606353253336138</c:v>
                </c:pt>
                <c:pt idx="36">
                  <c:v>9.1335876830479616</c:v>
                </c:pt>
                <c:pt idx="37">
                  <c:v>9.2239363625504023</c:v>
                </c:pt>
                <c:pt idx="38">
                  <c:v>9.3119894962145118</c:v>
                </c:pt>
                <c:pt idx="39">
                  <c:v>9.4087687230161166</c:v>
                </c:pt>
                <c:pt idx="40">
                  <c:v>9.5051335342651235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50904752"/>
        <c:axId val="950905296"/>
      </c:areaChart>
      <c:catAx>
        <c:axId val="9509047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0905296"/>
        <c:crosses val="autoZero"/>
        <c:auto val="1"/>
        <c:lblAlgn val="ctr"/>
        <c:lblOffset val="100"/>
        <c:tickLblSkip val="10"/>
        <c:tickMarkSkip val="10"/>
        <c:noMultiLvlLbl val="0"/>
      </c:catAx>
      <c:valAx>
        <c:axId val="950905296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7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low"/>
        <c:spPr>
          <a:noFill/>
          <a:ln w="12700">
            <a:solidFill>
              <a:schemeClr val="bg1">
                <a:lumMod val="65000"/>
              </a:schemeClr>
            </a:solidFill>
            <a:prstDash val="dash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0904752"/>
        <c:crossesAt val="11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200" baseline="0">
          <a:solidFill>
            <a:schemeClr val="tx1"/>
          </a:solidFill>
        </a:defRPr>
      </a:pPr>
      <a:endParaRPr lang="en-US"/>
    </a:p>
  </c:txPr>
  <c:externalData r:id="rId3">
    <c:autoUpdate val="0"/>
  </c:externalData>
  <c:userShapes r:id="rId4"/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7820064158646835E-2"/>
          <c:y val="3.2065602204304322E-2"/>
          <c:w val="0.78921656280807495"/>
          <c:h val="0.8630036100197177"/>
        </c:manualLayout>
      </c:layout>
      <c:areaChart>
        <c:grouping val="stacked"/>
        <c:varyColors val="0"/>
        <c:ser>
          <c:idx val="3"/>
          <c:order val="0"/>
          <c:tx>
            <c:strRef>
              <c:f>Sheet1!$B$1</c:f>
              <c:strCache>
                <c:ptCount val="1"/>
                <c:pt idx="0">
                  <c:v>Rail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Sheet1!$B$2:$B$42</c:f>
              <c:numCache>
                <c:formatCode>General</c:formatCode>
                <c:ptCount val="41"/>
                <c:pt idx="0">
                  <c:v>1.2987869841503559</c:v>
                </c:pt>
                <c:pt idx="1">
                  <c:v>1.3687955085465804</c:v>
                </c:pt>
                <c:pt idx="2">
                  <c:v>1.3604656111048827</c:v>
                </c:pt>
                <c:pt idx="3">
                  <c:v>1.3417645000991762</c:v>
                </c:pt>
                <c:pt idx="4">
                  <c:v>1.3125954363681958</c:v>
                </c:pt>
                <c:pt idx="5">
                  <c:v>1.2052200863348992</c:v>
                </c:pt>
                <c:pt idx="6">
                  <c:v>1.2000990995131433</c:v>
                </c:pt>
                <c:pt idx="7">
                  <c:v>1.2828053115273359</c:v>
                </c:pt>
                <c:pt idx="8">
                  <c:v>1.3268855778592259</c:v>
                </c:pt>
                <c:pt idx="9">
                  <c:v>1.3513438397725404</c:v>
                </c:pt>
                <c:pt idx="10">
                  <c:v>1.3253020085692553</c:v>
                </c:pt>
                <c:pt idx="11">
                  <c:v>1.3759205803473886</c:v>
                </c:pt>
                <c:pt idx="12">
                  <c:v>1.4059152989161667</c:v>
                </c:pt>
                <c:pt idx="13">
                  <c:v>1.4340186750813591</c:v>
                </c:pt>
                <c:pt idx="14">
                  <c:v>1.4598873536996395</c:v>
                </c:pt>
                <c:pt idx="15">
                  <c:v>1.4813162165372633</c:v>
                </c:pt>
                <c:pt idx="16">
                  <c:v>1.4964893301649567</c:v>
                </c:pt>
                <c:pt idx="17">
                  <c:v>1.5137757520070734</c:v>
                </c:pt>
                <c:pt idx="18">
                  <c:v>1.5263950731074734</c:v>
                </c:pt>
                <c:pt idx="19">
                  <c:v>1.5406135527117439</c:v>
                </c:pt>
                <c:pt idx="20">
                  <c:v>1.5530173631364308</c:v>
                </c:pt>
                <c:pt idx="21">
                  <c:v>1.5677867057770929</c:v>
                </c:pt>
                <c:pt idx="22">
                  <c:v>1.578158096958592</c:v>
                </c:pt>
                <c:pt idx="23">
                  <c:v>1.5872223222647592</c:v>
                </c:pt>
                <c:pt idx="24">
                  <c:v>1.5909166692826258</c:v>
                </c:pt>
                <c:pt idx="25">
                  <c:v>1.5998657747016547</c:v>
                </c:pt>
                <c:pt idx="26">
                  <c:v>1.6052098469989142</c:v>
                </c:pt>
                <c:pt idx="27">
                  <c:v>1.6098490738130786</c:v>
                </c:pt>
                <c:pt idx="28">
                  <c:v>1.6155966466309182</c:v>
                </c:pt>
                <c:pt idx="29">
                  <c:v>1.6186229204225675</c:v>
                </c:pt>
                <c:pt idx="30">
                  <c:v>1.6243098768984785</c:v>
                </c:pt>
                <c:pt idx="31">
                  <c:v>1.626474427248104</c:v>
                </c:pt>
                <c:pt idx="32">
                  <c:v>1.6279728200143584</c:v>
                </c:pt>
                <c:pt idx="33">
                  <c:v>1.6294821666807693</c:v>
                </c:pt>
                <c:pt idx="34">
                  <c:v>1.6301732931223234</c:v>
                </c:pt>
                <c:pt idx="35">
                  <c:v>1.6298081238012818</c:v>
                </c:pt>
                <c:pt idx="36">
                  <c:v>1.6290966056877805</c:v>
                </c:pt>
                <c:pt idx="37">
                  <c:v>1.6279763184140026</c:v>
                </c:pt>
                <c:pt idx="38">
                  <c:v>1.6259757746855319</c:v>
                </c:pt>
                <c:pt idx="39">
                  <c:v>1.6232147146466884</c:v>
                </c:pt>
                <c:pt idx="40">
                  <c:v>1.6194457917691032</c:v>
                </c:pt>
              </c:numCache>
            </c:numRef>
          </c:val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Marine (domestic)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Sheet1!$C$2:$C$42</c:f>
              <c:numCache>
                <c:formatCode>General</c:formatCode>
                <c:ptCount val="41"/>
                <c:pt idx="0">
                  <c:v>0.43471564817428587</c:v>
                </c:pt>
                <c:pt idx="1">
                  <c:v>0.47541563534736642</c:v>
                </c:pt>
                <c:pt idx="2">
                  <c:v>0.50500424796342847</c:v>
                </c:pt>
                <c:pt idx="3">
                  <c:v>0.53446680742502206</c:v>
                </c:pt>
                <c:pt idx="4">
                  <c:v>0.5939372513294221</c:v>
                </c:pt>
                <c:pt idx="5">
                  <c:v>0.60344956287741658</c:v>
                </c:pt>
                <c:pt idx="6">
                  <c:v>0.61330545565485961</c:v>
                </c:pt>
                <c:pt idx="7">
                  <c:v>0.62982945594191553</c:v>
                </c:pt>
                <c:pt idx="8">
                  <c:v>0.64407647886872288</c:v>
                </c:pt>
                <c:pt idx="9">
                  <c:v>0.6613952522114851</c:v>
                </c:pt>
                <c:pt idx="10">
                  <c:v>0.67287171173654514</c:v>
                </c:pt>
                <c:pt idx="11">
                  <c:v>0.69799103202114221</c:v>
                </c:pt>
                <c:pt idx="12">
                  <c:v>0.71166228973423129</c:v>
                </c:pt>
                <c:pt idx="13">
                  <c:v>0.72417094904917767</c:v>
                </c:pt>
                <c:pt idx="14">
                  <c:v>0.73710760183702217</c:v>
                </c:pt>
                <c:pt idx="15">
                  <c:v>0.74941440861788577</c:v>
                </c:pt>
                <c:pt idx="16">
                  <c:v>0.76184064490441239</c:v>
                </c:pt>
                <c:pt idx="17">
                  <c:v>0.77320510347932569</c:v>
                </c:pt>
                <c:pt idx="18">
                  <c:v>0.77962395856715738</c:v>
                </c:pt>
                <c:pt idx="19">
                  <c:v>0.78912434113724172</c:v>
                </c:pt>
                <c:pt idx="20">
                  <c:v>0.79834175877179947</c:v>
                </c:pt>
                <c:pt idx="21">
                  <c:v>0.80690063754981378</c:v>
                </c:pt>
                <c:pt idx="22">
                  <c:v>0.81439614111790426</c:v>
                </c:pt>
                <c:pt idx="23">
                  <c:v>0.82146771463425838</c:v>
                </c:pt>
                <c:pt idx="24">
                  <c:v>0.82794010343495761</c:v>
                </c:pt>
                <c:pt idx="25">
                  <c:v>0.83381340715754781</c:v>
                </c:pt>
                <c:pt idx="26">
                  <c:v>0.83901560034509748</c:v>
                </c:pt>
                <c:pt idx="27">
                  <c:v>0.84286453394871208</c:v>
                </c:pt>
                <c:pt idx="28">
                  <c:v>0.84611969469767068</c:v>
                </c:pt>
                <c:pt idx="29">
                  <c:v>0.84888116800319402</c:v>
                </c:pt>
                <c:pt idx="30">
                  <c:v>0.85133482323400678</c:v>
                </c:pt>
                <c:pt idx="31">
                  <c:v>0.85170160714071252</c:v>
                </c:pt>
                <c:pt idx="32">
                  <c:v>0.85177948876377196</c:v>
                </c:pt>
                <c:pt idx="33">
                  <c:v>0.85158421512041249</c:v>
                </c:pt>
                <c:pt idx="34">
                  <c:v>0.85111855133622882</c:v>
                </c:pt>
                <c:pt idx="35">
                  <c:v>0.85036872402951125</c:v>
                </c:pt>
                <c:pt idx="36">
                  <c:v>0.84917788909003145</c:v>
                </c:pt>
                <c:pt idx="37">
                  <c:v>0.84758321803528802</c:v>
                </c:pt>
                <c:pt idx="38">
                  <c:v>0.84556342366128234</c:v>
                </c:pt>
                <c:pt idx="39">
                  <c:v>0.84296643025055529</c:v>
                </c:pt>
                <c:pt idx="40">
                  <c:v>0.83952040572650732</c:v>
                </c:pt>
              </c:numCache>
            </c:numRef>
          </c:val>
        </c:ser>
        <c:ser>
          <c:idx val="5"/>
          <c:order val="2"/>
          <c:tx>
            <c:strRef>
              <c:f>Sheet1!$D$1</c:f>
              <c:strCache>
                <c:ptCount val="1"/>
                <c:pt idx="0">
                  <c:v>Marine (international)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Sheet1!$D$2:$D$42</c:f>
              <c:numCache>
                <c:formatCode>General</c:formatCode>
                <c:ptCount val="41"/>
                <c:pt idx="0">
                  <c:v>5.1580249109268186</c:v>
                </c:pt>
                <c:pt idx="1">
                  <c:v>5.2350419788360583</c:v>
                </c:pt>
                <c:pt idx="2">
                  <c:v>5.1736180391311644</c:v>
                </c:pt>
                <c:pt idx="3">
                  <c:v>5.2592650213241585</c:v>
                </c:pt>
                <c:pt idx="4">
                  <c:v>5.4489079627990709</c:v>
                </c:pt>
                <c:pt idx="5">
                  <c:v>6.0599157371520986</c:v>
                </c:pt>
                <c:pt idx="6">
                  <c:v>5.8901551855802525</c:v>
                </c:pt>
                <c:pt idx="7">
                  <c:v>6.8091159650906921</c:v>
                </c:pt>
                <c:pt idx="8">
                  <c:v>6.8999261050969363</c:v>
                </c:pt>
                <c:pt idx="9">
                  <c:v>7.0190327290892602</c:v>
                </c:pt>
                <c:pt idx="10">
                  <c:v>7.0679535744786275</c:v>
                </c:pt>
                <c:pt idx="11">
                  <c:v>7.196183931916952</c:v>
                </c:pt>
                <c:pt idx="12">
                  <c:v>7.3684564535021781</c:v>
                </c:pt>
                <c:pt idx="13">
                  <c:v>7.4820629155337812</c:v>
                </c:pt>
                <c:pt idx="14">
                  <c:v>7.5604404729008676</c:v>
                </c:pt>
                <c:pt idx="15">
                  <c:v>7.6057778559327129</c:v>
                </c:pt>
                <c:pt idx="16">
                  <c:v>7.6150487807393077</c:v>
                </c:pt>
                <c:pt idx="17">
                  <c:v>7.6446626436114311</c:v>
                </c:pt>
                <c:pt idx="18">
                  <c:v>7.6770021577477454</c:v>
                </c:pt>
                <c:pt idx="19">
                  <c:v>7.7189033263921747</c:v>
                </c:pt>
                <c:pt idx="20">
                  <c:v>7.7526827370524396</c:v>
                </c:pt>
                <c:pt idx="21">
                  <c:v>7.8137799488902093</c:v>
                </c:pt>
                <c:pt idx="22">
                  <c:v>7.8659529735445979</c:v>
                </c:pt>
                <c:pt idx="23">
                  <c:v>7.9302597774863246</c:v>
                </c:pt>
                <c:pt idx="24">
                  <c:v>7.9881311250925053</c:v>
                </c:pt>
                <c:pt idx="25">
                  <c:v>8.047421464622019</c:v>
                </c:pt>
                <c:pt idx="26">
                  <c:v>8.0727678136229528</c:v>
                </c:pt>
                <c:pt idx="27">
                  <c:v>8.0911959138512621</c:v>
                </c:pt>
                <c:pt idx="28">
                  <c:v>8.1088295269608501</c:v>
                </c:pt>
                <c:pt idx="29">
                  <c:v>8.1379282029271103</c:v>
                </c:pt>
                <c:pt idx="30">
                  <c:v>8.139371879279615</c:v>
                </c:pt>
                <c:pt idx="31">
                  <c:v>8.1621647993922224</c:v>
                </c:pt>
                <c:pt idx="32">
                  <c:v>8.1917741982340821</c:v>
                </c:pt>
                <c:pt idx="33">
                  <c:v>8.2105939513444905</c:v>
                </c:pt>
                <c:pt idx="34">
                  <c:v>8.2341924009323115</c:v>
                </c:pt>
                <c:pt idx="35">
                  <c:v>8.2677543466091148</c:v>
                </c:pt>
                <c:pt idx="36">
                  <c:v>8.2611917941570265</c:v>
                </c:pt>
                <c:pt idx="37">
                  <c:v>8.2612252850532535</c:v>
                </c:pt>
                <c:pt idx="38">
                  <c:v>8.2657396471500402</c:v>
                </c:pt>
                <c:pt idx="39">
                  <c:v>8.2655865361690513</c:v>
                </c:pt>
                <c:pt idx="40">
                  <c:v>8.2604284870624536</c:v>
                </c:pt>
              </c:numCache>
            </c:numRef>
          </c:val>
        </c:ser>
        <c:ser>
          <c:idx val="6"/>
          <c:order val="3"/>
          <c:tx>
            <c:strRef>
              <c:f>Sheet1!$E$1</c:f>
              <c:strCache>
                <c:ptCount val="1"/>
                <c:pt idx="0">
                  <c:v>Natural Gas Pipeline</c:v>
                </c:pt>
              </c:strCache>
            </c:strRef>
          </c:tx>
          <c:spPr>
            <a:solidFill>
              <a:schemeClr val="accent3"/>
            </a:solidFill>
            <a:ln w="25400">
              <a:noFill/>
            </a:ln>
            <a:effectLst/>
          </c:spP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Sheet1!$E$2:$E$42</c:f>
              <c:numCache>
                <c:formatCode>General</c:formatCode>
                <c:ptCount val="41"/>
                <c:pt idx="0">
                  <c:v>1.8440979390144352</c:v>
                </c:pt>
                <c:pt idx="1">
                  <c:v>1.8154475259780884</c:v>
                </c:pt>
                <c:pt idx="2">
                  <c:v>1.5662426638603211</c:v>
                </c:pt>
                <c:pt idx="3">
                  <c:v>1.5781945705413818</c:v>
                </c:pt>
                <c:pt idx="4">
                  <c:v>1.5665620870590211</c:v>
                </c:pt>
                <c:pt idx="5">
                  <c:v>1.5588070449829099</c:v>
                </c:pt>
                <c:pt idx="6">
                  <c:v>1.6663611078262333</c:v>
                </c:pt>
                <c:pt idx="7">
                  <c:v>1.7040415210723876</c:v>
                </c:pt>
                <c:pt idx="8">
                  <c:v>1.7228479919433597</c:v>
                </c:pt>
                <c:pt idx="9">
                  <c:v>1.7869880943298335</c:v>
                </c:pt>
                <c:pt idx="10">
                  <c:v>1.7854821262359617</c:v>
                </c:pt>
                <c:pt idx="11">
                  <c:v>1.8553348579406737</c:v>
                </c:pt>
                <c:pt idx="12">
                  <c:v>1.8942469081878659</c:v>
                </c:pt>
                <c:pt idx="13">
                  <c:v>1.9359026794433591</c:v>
                </c:pt>
                <c:pt idx="14">
                  <c:v>1.9664959659576411</c:v>
                </c:pt>
                <c:pt idx="15">
                  <c:v>2.0152325115203857</c:v>
                </c:pt>
                <c:pt idx="16">
                  <c:v>2.048818382263184</c:v>
                </c:pt>
                <c:pt idx="17">
                  <c:v>2.078084369659424</c:v>
                </c:pt>
                <c:pt idx="18">
                  <c:v>2.0926820869445799</c:v>
                </c:pt>
                <c:pt idx="19">
                  <c:v>2.1096974639892583</c:v>
                </c:pt>
                <c:pt idx="20">
                  <c:v>2.1280668125152582</c:v>
                </c:pt>
                <c:pt idx="21">
                  <c:v>2.1518266391754146</c:v>
                </c:pt>
                <c:pt idx="22">
                  <c:v>2.165387119293213</c:v>
                </c:pt>
                <c:pt idx="23">
                  <c:v>2.1789776782989501</c:v>
                </c:pt>
                <c:pt idx="24">
                  <c:v>2.1974431762695312</c:v>
                </c:pt>
                <c:pt idx="25">
                  <c:v>2.2289598674774163</c:v>
                </c:pt>
                <c:pt idx="26">
                  <c:v>2.2665195217132568</c:v>
                </c:pt>
                <c:pt idx="27">
                  <c:v>2.2912522678375238</c:v>
                </c:pt>
                <c:pt idx="28">
                  <c:v>2.3171155414581297</c:v>
                </c:pt>
                <c:pt idx="29">
                  <c:v>2.3363245468139651</c:v>
                </c:pt>
                <c:pt idx="30">
                  <c:v>2.3641820621490472</c:v>
                </c:pt>
                <c:pt idx="31">
                  <c:v>2.4059299869537361</c:v>
                </c:pt>
                <c:pt idx="32">
                  <c:v>2.4250801372528081</c:v>
                </c:pt>
                <c:pt idx="33">
                  <c:v>2.4543484325408929</c:v>
                </c:pt>
                <c:pt idx="34">
                  <c:v>2.4688110027313237</c:v>
                </c:pt>
                <c:pt idx="35">
                  <c:v>2.5035656642913824</c:v>
                </c:pt>
                <c:pt idx="36">
                  <c:v>2.5282093200683589</c:v>
                </c:pt>
                <c:pt idx="37">
                  <c:v>2.5569621315002444</c:v>
                </c:pt>
                <c:pt idx="38">
                  <c:v>2.586870555877685</c:v>
                </c:pt>
                <c:pt idx="39">
                  <c:v>2.6062330074310296</c:v>
                </c:pt>
                <c:pt idx="40">
                  <c:v>2.6326014709472654</c:v>
                </c:pt>
              </c:numCache>
            </c:numRef>
          </c:val>
        </c:ser>
        <c:ser>
          <c:idx val="0"/>
          <c:order val="4"/>
          <c:tx>
            <c:strRef>
              <c:f>Sheet1!$F$1</c:f>
              <c:strCache>
                <c:ptCount val="1"/>
                <c:pt idx="0">
                  <c:v>Lt Heavy Truck</c:v>
                </c:pt>
              </c:strCache>
            </c:strRef>
          </c:tx>
          <c:spPr>
            <a:solidFill>
              <a:schemeClr val="accent4">
                <a:lumMod val="50000"/>
              </a:schemeClr>
            </a:solidFill>
            <a:ln>
              <a:noFill/>
            </a:ln>
            <a:effectLst/>
          </c:spP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Sheet1!$F$2:$F$42</c:f>
              <c:numCache>
                <c:formatCode>General</c:formatCode>
                <c:ptCount val="41"/>
                <c:pt idx="0">
                  <c:v>2.7885714024157098</c:v>
                </c:pt>
                <c:pt idx="1">
                  <c:v>2.8538517468795974</c:v>
                </c:pt>
                <c:pt idx="2">
                  <c:v>2.9204774692953426</c:v>
                </c:pt>
                <c:pt idx="3">
                  <c:v>2.9607281240225647</c:v>
                </c:pt>
                <c:pt idx="4">
                  <c:v>2.9604467831850885</c:v>
                </c:pt>
                <c:pt idx="5">
                  <c:v>2.9272361074686861</c:v>
                </c:pt>
                <c:pt idx="6">
                  <c:v>3.182204102754687</c:v>
                </c:pt>
                <c:pt idx="7">
                  <c:v>3.1229259607792867</c:v>
                </c:pt>
                <c:pt idx="8">
                  <c:v>3.181154820442301</c:v>
                </c:pt>
                <c:pt idx="9">
                  <c:v>3.1896721677121822</c:v>
                </c:pt>
                <c:pt idx="10">
                  <c:v>3.1934521046511937</c:v>
                </c:pt>
                <c:pt idx="11">
                  <c:v>3.2828650100874945</c:v>
                </c:pt>
                <c:pt idx="12">
                  <c:v>3.3146103441901498</c:v>
                </c:pt>
                <c:pt idx="13">
                  <c:v>3.3431711875405163</c:v>
                </c:pt>
                <c:pt idx="14">
                  <c:v>3.3639045276716355</c:v>
                </c:pt>
                <c:pt idx="15">
                  <c:v>3.3921315657421944</c:v>
                </c:pt>
                <c:pt idx="16">
                  <c:v>3.4147566496655344</c:v>
                </c:pt>
                <c:pt idx="17">
                  <c:v>3.4259332914799456</c:v>
                </c:pt>
                <c:pt idx="18">
                  <c:v>3.4421771116927267</c:v>
                </c:pt>
                <c:pt idx="19">
                  <c:v>3.4525620675906543</c:v>
                </c:pt>
                <c:pt idx="20">
                  <c:v>3.4672609815672035</c:v>
                </c:pt>
                <c:pt idx="21">
                  <c:v>3.4756924023628244</c:v>
                </c:pt>
                <c:pt idx="22">
                  <c:v>3.4849860475808385</c:v>
                </c:pt>
                <c:pt idx="23">
                  <c:v>3.488077252343297</c:v>
                </c:pt>
                <c:pt idx="24">
                  <c:v>3.4992908898741013</c:v>
                </c:pt>
                <c:pt idx="25">
                  <c:v>3.5103308108896014</c:v>
                </c:pt>
                <c:pt idx="26">
                  <c:v>3.5248249076157814</c:v>
                </c:pt>
                <c:pt idx="27">
                  <c:v>3.5331770820021622</c:v>
                </c:pt>
                <c:pt idx="28">
                  <c:v>3.5392930356264114</c:v>
                </c:pt>
                <c:pt idx="29">
                  <c:v>3.5509547719657415</c:v>
                </c:pt>
                <c:pt idx="30">
                  <c:v>3.5617342117726798</c:v>
                </c:pt>
                <c:pt idx="31">
                  <c:v>3.5831214364171027</c:v>
                </c:pt>
                <c:pt idx="32">
                  <c:v>3.5979712936580182</c:v>
                </c:pt>
                <c:pt idx="33">
                  <c:v>3.6188284006118776</c:v>
                </c:pt>
                <c:pt idx="34">
                  <c:v>3.6343945235311992</c:v>
                </c:pt>
                <c:pt idx="35">
                  <c:v>3.6546479967534538</c:v>
                </c:pt>
                <c:pt idx="36">
                  <c:v>3.6631851503849031</c:v>
                </c:pt>
                <c:pt idx="37">
                  <c:v>3.6795311547815799</c:v>
                </c:pt>
                <c:pt idx="38">
                  <c:v>3.6906584371328361</c:v>
                </c:pt>
                <c:pt idx="39">
                  <c:v>3.7010878407359127</c:v>
                </c:pt>
                <c:pt idx="40">
                  <c:v>3.7079364407062529</c:v>
                </c:pt>
              </c:numCache>
            </c:numRef>
          </c:val>
        </c:ser>
        <c:ser>
          <c:idx val="1"/>
          <c:order val="5"/>
          <c:tx>
            <c:strRef>
              <c:f>Sheet1!$G$1</c:f>
              <c:strCache>
                <c:ptCount val="1"/>
                <c:pt idx="0">
                  <c:v>Med Heavy Truck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noFill/>
            </a:ln>
            <a:effectLst/>
          </c:spP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Sheet1!$G$2:$G$42</c:f>
              <c:numCache>
                <c:formatCode>General</c:formatCode>
                <c:ptCount val="41"/>
                <c:pt idx="0">
                  <c:v>4.9544319816529745</c:v>
                </c:pt>
                <c:pt idx="1">
                  <c:v>5.1363899056743829</c:v>
                </c:pt>
                <c:pt idx="2">
                  <c:v>5.4815788490921262</c:v>
                </c:pt>
                <c:pt idx="3">
                  <c:v>5.4385735256262127</c:v>
                </c:pt>
                <c:pt idx="4">
                  <c:v>5.444050469985231</c:v>
                </c:pt>
                <c:pt idx="5">
                  <c:v>5.2917426267359415</c:v>
                </c:pt>
                <c:pt idx="6">
                  <c:v>5.4020854435618961</c:v>
                </c:pt>
                <c:pt idx="7">
                  <c:v>5.1789475059546533</c:v>
                </c:pt>
                <c:pt idx="8">
                  <c:v>5.2749311872404077</c:v>
                </c:pt>
                <c:pt idx="9">
                  <c:v>5.3415798089969906</c:v>
                </c:pt>
                <c:pt idx="10">
                  <c:v>5.3826984900999806</c:v>
                </c:pt>
                <c:pt idx="11">
                  <c:v>5.5805473615070795</c:v>
                </c:pt>
                <c:pt idx="12">
                  <c:v>5.6447786387316867</c:v>
                </c:pt>
                <c:pt idx="13">
                  <c:v>5.6993213792936874</c:v>
                </c:pt>
                <c:pt idx="14">
                  <c:v>5.7395546282976868</c:v>
                </c:pt>
                <c:pt idx="15">
                  <c:v>5.7878746725069368</c:v>
                </c:pt>
                <c:pt idx="16">
                  <c:v>5.8244352878937491</c:v>
                </c:pt>
                <c:pt idx="17">
                  <c:v>5.8405862680068239</c:v>
                </c:pt>
                <c:pt idx="18">
                  <c:v>5.8671775704007612</c:v>
                </c:pt>
                <c:pt idx="19">
                  <c:v>5.8799798474470162</c:v>
                </c:pt>
                <c:pt idx="20">
                  <c:v>5.8947849412532536</c:v>
                </c:pt>
                <c:pt idx="21">
                  <c:v>5.8937232337556775</c:v>
                </c:pt>
                <c:pt idx="22">
                  <c:v>5.8905199152445435</c:v>
                </c:pt>
                <c:pt idx="23">
                  <c:v>5.877592326288112</c:v>
                </c:pt>
                <c:pt idx="24">
                  <c:v>5.8788154001301161</c:v>
                </c:pt>
                <c:pt idx="25">
                  <c:v>5.8817781592188405</c:v>
                </c:pt>
                <c:pt idx="26">
                  <c:v>5.8927536178762088</c:v>
                </c:pt>
                <c:pt idx="27">
                  <c:v>5.8959778632400575</c:v>
                </c:pt>
                <c:pt idx="28">
                  <c:v>5.8975164703959608</c:v>
                </c:pt>
                <c:pt idx="29">
                  <c:v>5.9082035106681285</c:v>
                </c:pt>
                <c:pt idx="30">
                  <c:v>5.919153747655451</c:v>
                </c:pt>
                <c:pt idx="31">
                  <c:v>5.9451578265810374</c:v>
                </c:pt>
                <c:pt idx="32">
                  <c:v>5.96146991861891</c:v>
                </c:pt>
                <c:pt idx="33">
                  <c:v>5.9884531730646255</c:v>
                </c:pt>
                <c:pt idx="34">
                  <c:v>6.0073928403938188</c:v>
                </c:pt>
                <c:pt idx="35">
                  <c:v>6.0336677287276839</c:v>
                </c:pt>
                <c:pt idx="36">
                  <c:v>6.0400507038217039</c:v>
                </c:pt>
                <c:pt idx="37">
                  <c:v>6.0594146896759025</c:v>
                </c:pt>
                <c:pt idx="38">
                  <c:v>6.0701979446634651</c:v>
                </c:pt>
                <c:pt idx="39">
                  <c:v>6.0790240668496125</c:v>
                </c:pt>
                <c:pt idx="40">
                  <c:v>6.0798707639286302</c:v>
                </c:pt>
              </c:numCache>
            </c:numRef>
          </c:val>
        </c:ser>
        <c:ser>
          <c:idx val="2"/>
          <c:order val="6"/>
          <c:tx>
            <c:strRef>
              <c:f>Sheet1!$H$1</c:f>
              <c:strCache>
                <c:ptCount val="1"/>
                <c:pt idx="0">
                  <c:v>Hvy Heavy Truck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c:spP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Sheet1!$H$2:$H$42</c:f>
              <c:numCache>
                <c:formatCode>General</c:formatCode>
                <c:ptCount val="41"/>
                <c:pt idx="0">
                  <c:v>5.6558411592245106</c:v>
                </c:pt>
                <c:pt idx="1">
                  <c:v>6.2203766674995435</c:v>
                </c:pt>
                <c:pt idx="2">
                  <c:v>6.8271255421638486</c:v>
                </c:pt>
                <c:pt idx="3">
                  <c:v>7.2243188406229022</c:v>
                </c:pt>
                <c:pt idx="4">
                  <c:v>7.5526259418725976</c:v>
                </c:pt>
                <c:pt idx="5">
                  <c:v>7.5907807645797725</c:v>
                </c:pt>
                <c:pt idx="6">
                  <c:v>7.8184162663221368</c:v>
                </c:pt>
                <c:pt idx="7">
                  <c:v>7.8607137569189067</c:v>
                </c:pt>
                <c:pt idx="8">
                  <c:v>8.0870955226421337</c:v>
                </c:pt>
                <c:pt idx="9">
                  <c:v>8.2092164797280009</c:v>
                </c:pt>
                <c:pt idx="10">
                  <c:v>8.135039561558516</c:v>
                </c:pt>
                <c:pt idx="11">
                  <c:v>8.5964727674201136</c:v>
                </c:pt>
                <c:pt idx="12">
                  <c:v>8.8363638163208993</c:v>
                </c:pt>
                <c:pt idx="13">
                  <c:v>9.0641453213691694</c:v>
                </c:pt>
                <c:pt idx="14">
                  <c:v>9.2728456284999847</c:v>
                </c:pt>
                <c:pt idx="15">
                  <c:v>9.494889424085617</c:v>
                </c:pt>
                <c:pt idx="16">
                  <c:v>9.6989519648551923</c:v>
                </c:pt>
                <c:pt idx="17">
                  <c:v>9.8688497291803365</c:v>
                </c:pt>
                <c:pt idx="18">
                  <c:v>10.057089880585671</c:v>
                </c:pt>
                <c:pt idx="19">
                  <c:v>10.230443819999694</c:v>
                </c:pt>
                <c:pt idx="20">
                  <c:v>10.419211433172224</c:v>
                </c:pt>
                <c:pt idx="21">
                  <c:v>10.590933698892592</c:v>
                </c:pt>
                <c:pt idx="22">
                  <c:v>10.763278807997704</c:v>
                </c:pt>
                <c:pt idx="23">
                  <c:v>10.922210905551911</c:v>
                </c:pt>
                <c:pt idx="24">
                  <c:v>11.111942026257513</c:v>
                </c:pt>
                <c:pt idx="25">
                  <c:v>11.310184941530228</c:v>
                </c:pt>
                <c:pt idx="26">
                  <c:v>11.526885780215265</c:v>
                </c:pt>
                <c:pt idx="27">
                  <c:v>11.73399637067318</c:v>
                </c:pt>
                <c:pt idx="28">
                  <c:v>11.948029386758805</c:v>
                </c:pt>
                <c:pt idx="29">
                  <c:v>12.187255643486974</c:v>
                </c:pt>
                <c:pt idx="30">
                  <c:v>12.440050621867179</c:v>
                </c:pt>
                <c:pt idx="31">
                  <c:v>12.729991969227788</c:v>
                </c:pt>
                <c:pt idx="32">
                  <c:v>13.012406456351281</c:v>
                </c:pt>
                <c:pt idx="33">
                  <c:v>13.321940219163894</c:v>
                </c:pt>
                <c:pt idx="34">
                  <c:v>13.62630415213108</c:v>
                </c:pt>
                <c:pt idx="35">
                  <c:v>13.953161081552508</c:v>
                </c:pt>
                <c:pt idx="36">
                  <c:v>14.242902488708493</c:v>
                </c:pt>
                <c:pt idx="37">
                  <c:v>14.571901967763901</c:v>
                </c:pt>
                <c:pt idx="38">
                  <c:v>14.890026362895966</c:v>
                </c:pt>
                <c:pt idx="39">
                  <c:v>15.213505316257475</c:v>
                </c:pt>
                <c:pt idx="40">
                  <c:v>15.519353239893913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50872112"/>
        <c:axId val="950872656"/>
      </c:areaChart>
      <c:catAx>
        <c:axId val="9508721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0872656"/>
        <c:crosses val="autoZero"/>
        <c:auto val="1"/>
        <c:lblAlgn val="ctr"/>
        <c:lblOffset val="100"/>
        <c:tickLblSkip val="10"/>
        <c:tickMarkSkip val="10"/>
        <c:noMultiLvlLbl val="0"/>
      </c:catAx>
      <c:valAx>
        <c:axId val="950872656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7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low"/>
        <c:spPr>
          <a:noFill/>
          <a:ln w="12700">
            <a:solidFill>
              <a:schemeClr val="bg1">
                <a:lumMod val="65000"/>
              </a:schemeClr>
            </a:solidFill>
            <a:prstDash val="dash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0872112"/>
        <c:crossesAt val="11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200" baseline="0">
          <a:solidFill>
            <a:schemeClr val="tx1"/>
          </a:solidFill>
        </a:defRPr>
      </a:pPr>
      <a:endParaRPr lang="en-US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172061051980362"/>
          <c:y val="3.9795131946043102E-2"/>
          <c:w val="0.80185007095288707"/>
          <c:h val="0.84886347823026698"/>
        </c:manualLayout>
      </c:layout>
      <c:barChart>
        <c:barDir val="col"/>
        <c:grouping val="stack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Europe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2010</c:v>
                </c:pt>
                <c:pt idx="1">
                  <c:v>2020</c:v>
                </c:pt>
                <c:pt idx="2">
                  <c:v>2030</c:v>
                </c:pt>
                <c:pt idx="3">
                  <c:v>2040</c:v>
                </c:pt>
                <c:pt idx="4">
                  <c:v>2050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18.274771563592537</c:v>
                </c:pt>
                <c:pt idx="1">
                  <c:v>15.611114800041539</c:v>
                </c:pt>
                <c:pt idx="2">
                  <c:v>18.790603257428849</c:v>
                </c:pt>
                <c:pt idx="3">
                  <c:v>18.673364099013611</c:v>
                </c:pt>
                <c:pt idx="4">
                  <c:v>19.5623967776848</c:v>
                </c:pt>
              </c:numCache>
            </c:numRef>
          </c:val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Americas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2010</c:v>
                </c:pt>
                <c:pt idx="1">
                  <c:v>2020</c:v>
                </c:pt>
                <c:pt idx="2">
                  <c:v>2030</c:v>
                </c:pt>
                <c:pt idx="3">
                  <c:v>2040</c:v>
                </c:pt>
                <c:pt idx="4">
                  <c:v>2050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32.81126231392674</c:v>
                </c:pt>
                <c:pt idx="1">
                  <c:v>29.755998563070783</c:v>
                </c:pt>
                <c:pt idx="2">
                  <c:v>32.449148047044176</c:v>
                </c:pt>
                <c:pt idx="3">
                  <c:v>32.837147660036628</c:v>
                </c:pt>
                <c:pt idx="4">
                  <c:v>34.893541152209046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Asia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2010</c:v>
                </c:pt>
                <c:pt idx="1">
                  <c:v>2020</c:v>
                </c:pt>
                <c:pt idx="2">
                  <c:v>2030</c:v>
                </c:pt>
                <c:pt idx="3">
                  <c:v>2040</c:v>
                </c:pt>
                <c:pt idx="4">
                  <c:v>2050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7.4207609199528237</c:v>
                </c:pt>
                <c:pt idx="1">
                  <c:v>6.6612964084148398</c:v>
                </c:pt>
                <c:pt idx="2">
                  <c:v>7.4519957800246779</c:v>
                </c:pt>
                <c:pt idx="3">
                  <c:v>7.1229435400301586</c:v>
                </c:pt>
                <c:pt idx="4">
                  <c:v>7.0070407229550202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50877008"/>
        <c:axId val="950892240"/>
      </c:barChart>
      <c:catAx>
        <c:axId val="9508770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0892240"/>
        <c:crosses val="autoZero"/>
        <c:auto val="1"/>
        <c:lblAlgn val="ctr"/>
        <c:lblOffset val="100"/>
        <c:noMultiLvlLbl val="0"/>
      </c:catAx>
      <c:valAx>
        <c:axId val="950892240"/>
        <c:scaling>
          <c:orientation val="minMax"/>
          <c:max val="12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low"/>
        <c:spPr>
          <a:noFill/>
          <a:ln w="12700">
            <a:solidFill>
              <a:schemeClr val="bg1">
                <a:lumMod val="65000"/>
              </a:schemeClr>
            </a:solidFill>
            <a:prstDash val="dash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0877008"/>
        <c:crossesAt val="3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 baseline="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917666224679177"/>
          <c:y val="3.2065602204304322E-2"/>
          <c:w val="0.77505151932859695"/>
          <c:h val="0.8630036100197177"/>
        </c:manualLayout>
      </c:layout>
      <c:areaChart>
        <c:grouping val="stacked"/>
        <c:varyColors val="0"/>
        <c:ser>
          <c:idx val="3"/>
          <c:order val="0"/>
          <c:tx>
            <c:strRef>
              <c:f>Sheet1!$B$1</c:f>
              <c:strCache>
                <c:ptCount val="1"/>
                <c:pt idx="0">
                  <c:v>World: Residual Fuel Oil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Sheet1!$B$2:$B$42</c:f>
              <c:numCache>
                <c:formatCode>General</c:formatCode>
                <c:ptCount val="41"/>
                <c:pt idx="0">
                  <c:v>3.3688638038635248</c:v>
                </c:pt>
                <c:pt idx="1">
                  <c:v>3.1634971618652346</c:v>
                </c:pt>
                <c:pt idx="2">
                  <c:v>2.9240376796722405</c:v>
                </c:pt>
                <c:pt idx="3">
                  <c:v>2.7405701675415037</c:v>
                </c:pt>
                <c:pt idx="4">
                  <c:v>2.5221573905944825</c:v>
                </c:pt>
                <c:pt idx="5">
                  <c:v>2.3629062995910637</c:v>
                </c:pt>
                <c:pt idx="6">
                  <c:v>2.657236919403076</c:v>
                </c:pt>
                <c:pt idx="7">
                  <c:v>2.680238006591797</c:v>
                </c:pt>
                <c:pt idx="8">
                  <c:v>2.7094497623443603</c:v>
                </c:pt>
                <c:pt idx="9">
                  <c:v>2.7483940830230718</c:v>
                </c:pt>
                <c:pt idx="10">
                  <c:v>2.5937757205963128</c:v>
                </c:pt>
                <c:pt idx="11">
                  <c:v>2.6979720153808597</c:v>
                </c:pt>
                <c:pt idx="12">
                  <c:v>2.9837825622558598</c:v>
                </c:pt>
                <c:pt idx="13">
                  <c:v>2.9911499786376954</c:v>
                </c:pt>
                <c:pt idx="14">
                  <c:v>2.9944382839202883</c:v>
                </c:pt>
                <c:pt idx="15">
                  <c:v>2.9154393634796145</c:v>
                </c:pt>
                <c:pt idx="16">
                  <c:v>2.9080674533843998</c:v>
                </c:pt>
                <c:pt idx="17">
                  <c:v>2.8781355361938474</c:v>
                </c:pt>
                <c:pt idx="18">
                  <c:v>2.8733235244750963</c:v>
                </c:pt>
                <c:pt idx="19">
                  <c:v>2.8700639514923094</c:v>
                </c:pt>
                <c:pt idx="20">
                  <c:v>2.9182350311279297</c:v>
                </c:pt>
                <c:pt idx="21">
                  <c:v>2.9012268981933595</c:v>
                </c:pt>
                <c:pt idx="22">
                  <c:v>2.9041350936889647</c:v>
                </c:pt>
                <c:pt idx="23">
                  <c:v>2.9081931114196782</c:v>
                </c:pt>
                <c:pt idx="24">
                  <c:v>2.9098217067718513</c:v>
                </c:pt>
                <c:pt idx="25">
                  <c:v>2.9106444892883303</c:v>
                </c:pt>
                <c:pt idx="26">
                  <c:v>2.9014732036590583</c:v>
                </c:pt>
                <c:pt idx="27">
                  <c:v>2.8961805400848388</c:v>
                </c:pt>
                <c:pt idx="28">
                  <c:v>2.8782970695495602</c:v>
                </c:pt>
                <c:pt idx="29">
                  <c:v>2.8695013198852539</c:v>
                </c:pt>
                <c:pt idx="30">
                  <c:v>2.8282453136444086</c:v>
                </c:pt>
                <c:pt idx="31">
                  <c:v>2.8561052360534664</c:v>
                </c:pt>
                <c:pt idx="32">
                  <c:v>2.817212963104248</c:v>
                </c:pt>
                <c:pt idx="33">
                  <c:v>2.8132625389099122</c:v>
                </c:pt>
                <c:pt idx="34">
                  <c:v>2.7817142963409416</c:v>
                </c:pt>
                <c:pt idx="35">
                  <c:v>2.7789662036895755</c:v>
                </c:pt>
                <c:pt idx="36">
                  <c:v>2.7384943027496345</c:v>
                </c:pt>
                <c:pt idx="37">
                  <c:v>2.7041795654296874</c:v>
                </c:pt>
                <c:pt idx="38">
                  <c:v>2.677452995300293</c:v>
                </c:pt>
                <c:pt idx="39">
                  <c:v>2.6465317497253418</c:v>
                </c:pt>
                <c:pt idx="40">
                  <c:v>2.6099243278503423</c:v>
                </c:pt>
              </c:numCache>
            </c:numRef>
          </c:val>
        </c:ser>
        <c:ser>
          <c:idx val="2"/>
          <c:order val="1"/>
          <c:tx>
            <c:strRef>
              <c:f>Sheet1!$C$1</c:f>
              <c:strCache>
                <c:ptCount val="1"/>
                <c:pt idx="0">
                  <c:v>World: Distillate Fuel Oil and Biodiesel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Sheet1!$C$2:$C$42</c:f>
              <c:numCache>
                <c:formatCode>General</c:formatCode>
                <c:ptCount val="41"/>
                <c:pt idx="0">
                  <c:v>19.144125061035155</c:v>
                </c:pt>
                <c:pt idx="1">
                  <c:v>19.425890502929693</c:v>
                </c:pt>
                <c:pt idx="2">
                  <c:v>19.213377075195318</c:v>
                </c:pt>
                <c:pt idx="3">
                  <c:v>19.432197204589844</c:v>
                </c:pt>
                <c:pt idx="4">
                  <c:v>19.944684631347656</c:v>
                </c:pt>
                <c:pt idx="5">
                  <c:v>20.547397827148441</c:v>
                </c:pt>
                <c:pt idx="6">
                  <c:v>20.740610351562498</c:v>
                </c:pt>
                <c:pt idx="7">
                  <c:v>21.140007080078121</c:v>
                </c:pt>
                <c:pt idx="8">
                  <c:v>21.723362548828131</c:v>
                </c:pt>
                <c:pt idx="9">
                  <c:v>21.876725830078129</c:v>
                </c:pt>
                <c:pt idx="10">
                  <c:v>19.36969012451172</c:v>
                </c:pt>
                <c:pt idx="11">
                  <c:v>20.407165161132813</c:v>
                </c:pt>
                <c:pt idx="12">
                  <c:v>20.968150390624999</c:v>
                </c:pt>
                <c:pt idx="13">
                  <c:v>21.117403686523442</c:v>
                </c:pt>
                <c:pt idx="14">
                  <c:v>21.055464477539058</c:v>
                </c:pt>
                <c:pt idx="15">
                  <c:v>20.985466125488287</c:v>
                </c:pt>
                <c:pt idx="16">
                  <c:v>20.784508911132811</c:v>
                </c:pt>
                <c:pt idx="17">
                  <c:v>20.529089477539067</c:v>
                </c:pt>
                <c:pt idx="18">
                  <c:v>20.26420306396485</c:v>
                </c:pt>
                <c:pt idx="19">
                  <c:v>19.977000793457037</c:v>
                </c:pt>
                <c:pt idx="20">
                  <c:v>19.677957519531251</c:v>
                </c:pt>
                <c:pt idx="21">
                  <c:v>19.415493041992182</c:v>
                </c:pt>
                <c:pt idx="22">
                  <c:v>19.143662658691404</c:v>
                </c:pt>
                <c:pt idx="23">
                  <c:v>18.886804199218751</c:v>
                </c:pt>
                <c:pt idx="24">
                  <c:v>18.674875244140626</c:v>
                </c:pt>
                <c:pt idx="25">
                  <c:v>18.480524353027345</c:v>
                </c:pt>
                <c:pt idx="26">
                  <c:v>18.306411376953125</c:v>
                </c:pt>
                <c:pt idx="27">
                  <c:v>18.135523620605472</c:v>
                </c:pt>
                <c:pt idx="28">
                  <c:v>17.984159057617191</c:v>
                </c:pt>
                <c:pt idx="29">
                  <c:v>17.8574892578125</c:v>
                </c:pt>
                <c:pt idx="30">
                  <c:v>17.745000183105468</c:v>
                </c:pt>
                <c:pt idx="31">
                  <c:v>17.666546752929687</c:v>
                </c:pt>
                <c:pt idx="32">
                  <c:v>17.625126403808594</c:v>
                </c:pt>
                <c:pt idx="33">
                  <c:v>17.604967346191412</c:v>
                </c:pt>
                <c:pt idx="34">
                  <c:v>17.58949987792969</c:v>
                </c:pt>
                <c:pt idx="35">
                  <c:v>17.588723876953125</c:v>
                </c:pt>
                <c:pt idx="36">
                  <c:v>17.581694030761721</c:v>
                </c:pt>
                <c:pt idx="37">
                  <c:v>17.60770849609375</c:v>
                </c:pt>
                <c:pt idx="38">
                  <c:v>17.637100830078126</c:v>
                </c:pt>
                <c:pt idx="39">
                  <c:v>17.679461059570318</c:v>
                </c:pt>
                <c:pt idx="40">
                  <c:v>17.698474914550783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World: Liquefied Petroleum Gas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Sheet1!$D$2:$D$42</c:f>
              <c:numCache>
                <c:formatCode>General</c:formatCode>
                <c:ptCount val="41"/>
                <c:pt idx="0">
                  <c:v>0.53482299661636357</c:v>
                </c:pt>
                <c:pt idx="1">
                  <c:v>0.53983555603027344</c:v>
                </c:pt>
                <c:pt idx="2">
                  <c:v>0.52814542245864871</c:v>
                </c:pt>
                <c:pt idx="3">
                  <c:v>0.5143548960685731</c:v>
                </c:pt>
                <c:pt idx="4">
                  <c:v>0.49725838708877568</c:v>
                </c:pt>
                <c:pt idx="5">
                  <c:v>0.46900727033615108</c:v>
                </c:pt>
                <c:pt idx="6">
                  <c:v>0.43986045217514042</c:v>
                </c:pt>
                <c:pt idx="7">
                  <c:v>0.42388635349273679</c:v>
                </c:pt>
                <c:pt idx="8">
                  <c:v>0.41441146516799932</c:v>
                </c:pt>
                <c:pt idx="9">
                  <c:v>0.40438898754119867</c:v>
                </c:pt>
                <c:pt idx="10">
                  <c:v>0.33852100491523746</c:v>
                </c:pt>
                <c:pt idx="11">
                  <c:v>0.35635291862487795</c:v>
                </c:pt>
                <c:pt idx="12">
                  <c:v>0.36772443056106568</c:v>
                </c:pt>
                <c:pt idx="13">
                  <c:v>0.3724379029273987</c:v>
                </c:pt>
                <c:pt idx="14">
                  <c:v>0.37255890488624577</c:v>
                </c:pt>
                <c:pt idx="15">
                  <c:v>0.36969918704032895</c:v>
                </c:pt>
                <c:pt idx="16">
                  <c:v>0.36481902718544001</c:v>
                </c:pt>
                <c:pt idx="17">
                  <c:v>0.360057053565979</c:v>
                </c:pt>
                <c:pt idx="18">
                  <c:v>0.35352412891387952</c:v>
                </c:pt>
                <c:pt idx="19">
                  <c:v>0.34569681870937352</c:v>
                </c:pt>
                <c:pt idx="20">
                  <c:v>0.33688381683826452</c:v>
                </c:pt>
                <c:pt idx="21">
                  <c:v>0.33500947356224059</c:v>
                </c:pt>
                <c:pt idx="22">
                  <c:v>0.33282557588815681</c:v>
                </c:pt>
                <c:pt idx="23">
                  <c:v>0.33085384184122085</c:v>
                </c:pt>
                <c:pt idx="24">
                  <c:v>0.32894054031372066</c:v>
                </c:pt>
                <c:pt idx="25">
                  <c:v>0.32651935940980914</c:v>
                </c:pt>
                <c:pt idx="26">
                  <c:v>0.32514663356542584</c:v>
                </c:pt>
                <c:pt idx="27">
                  <c:v>0.32234354637563234</c:v>
                </c:pt>
                <c:pt idx="28">
                  <c:v>0.31828959131240853</c:v>
                </c:pt>
                <c:pt idx="29">
                  <c:v>0.3134093768149615</c:v>
                </c:pt>
                <c:pt idx="30">
                  <c:v>0.30709005720913413</c:v>
                </c:pt>
                <c:pt idx="31">
                  <c:v>0.30055675927549602</c:v>
                </c:pt>
                <c:pt idx="32">
                  <c:v>0.29327014910429722</c:v>
                </c:pt>
                <c:pt idx="33">
                  <c:v>0.2852274001166224</c:v>
                </c:pt>
                <c:pt idx="34">
                  <c:v>0.27660209321975704</c:v>
                </c:pt>
                <c:pt idx="35">
                  <c:v>0.26724806101620202</c:v>
                </c:pt>
                <c:pt idx="36">
                  <c:v>0.25742907890677452</c:v>
                </c:pt>
                <c:pt idx="37">
                  <c:v>0.24709865774214265</c:v>
                </c:pt>
                <c:pt idx="38">
                  <c:v>0.23630105878412719</c:v>
                </c:pt>
                <c:pt idx="39">
                  <c:v>0.22521759375929831</c:v>
                </c:pt>
                <c:pt idx="40">
                  <c:v>0.21387251716107128</c:v>
                </c:pt>
              </c:numCache>
            </c:numRef>
          </c:val>
        </c:ser>
        <c:ser>
          <c:idx val="5"/>
          <c:order val="3"/>
          <c:tx>
            <c:strRef>
              <c:f>Sheet1!$E$1</c:f>
              <c:strCache>
                <c:ptCount val="1"/>
                <c:pt idx="0">
                  <c:v>World: Jet Fuel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Sheet1!$E$2:$E$42</c:f>
              <c:numCache>
                <c:formatCode>General</c:formatCode>
                <c:ptCount val="41"/>
                <c:pt idx="0">
                  <c:v>6.8293863525390623</c:v>
                </c:pt>
                <c:pt idx="1">
                  <c:v>6.9321763000488295</c:v>
                </c:pt>
                <c:pt idx="2">
                  <c:v>6.9114799957275368</c:v>
                </c:pt>
                <c:pt idx="3">
                  <c:v>7.0082190856933604</c:v>
                </c:pt>
                <c:pt idx="4">
                  <c:v>7.1546664886474609</c:v>
                </c:pt>
                <c:pt idx="5">
                  <c:v>7.4793475646972656</c:v>
                </c:pt>
                <c:pt idx="6">
                  <c:v>7.7390023803710939</c:v>
                </c:pt>
                <c:pt idx="7">
                  <c:v>8.0534529724121064</c:v>
                </c:pt>
                <c:pt idx="8">
                  <c:v>8.3189567565917937</c:v>
                </c:pt>
                <c:pt idx="9">
                  <c:v>8.4593794250488266</c:v>
                </c:pt>
                <c:pt idx="10">
                  <c:v>4.5589433898925771</c:v>
                </c:pt>
                <c:pt idx="11">
                  <c:v>5.8131788940429692</c:v>
                </c:pt>
                <c:pt idx="12">
                  <c:v>7.1143714752197278</c:v>
                </c:pt>
                <c:pt idx="13">
                  <c:v>7.7393533325195323</c:v>
                </c:pt>
                <c:pt idx="14">
                  <c:v>8.0229629821777326</c:v>
                </c:pt>
                <c:pt idx="15">
                  <c:v>8.26697152709961</c:v>
                </c:pt>
                <c:pt idx="16">
                  <c:v>8.400711212158205</c:v>
                </c:pt>
                <c:pt idx="17">
                  <c:v>8.5261201782226568</c:v>
                </c:pt>
                <c:pt idx="18">
                  <c:v>8.6606522521972646</c:v>
                </c:pt>
                <c:pt idx="19">
                  <c:v>8.7862946166992195</c:v>
                </c:pt>
                <c:pt idx="20">
                  <c:v>8.9159122314453096</c:v>
                </c:pt>
                <c:pt idx="21">
                  <c:v>9.0493933715820329</c:v>
                </c:pt>
                <c:pt idx="22">
                  <c:v>9.1865164184570336</c:v>
                </c:pt>
                <c:pt idx="23">
                  <c:v>9.3246186523437498</c:v>
                </c:pt>
                <c:pt idx="24">
                  <c:v>9.4593695678710965</c:v>
                </c:pt>
                <c:pt idx="25">
                  <c:v>9.5924763183593775</c:v>
                </c:pt>
                <c:pt idx="26">
                  <c:v>9.7108703308105468</c:v>
                </c:pt>
                <c:pt idx="27">
                  <c:v>9.8210685119628867</c:v>
                </c:pt>
                <c:pt idx="28">
                  <c:v>9.9372895507812498</c:v>
                </c:pt>
                <c:pt idx="29">
                  <c:v>10.062113433837894</c:v>
                </c:pt>
                <c:pt idx="30">
                  <c:v>10.195520355224609</c:v>
                </c:pt>
                <c:pt idx="31">
                  <c:v>10.332487121582034</c:v>
                </c:pt>
                <c:pt idx="32">
                  <c:v>10.481230682373043</c:v>
                </c:pt>
                <c:pt idx="33">
                  <c:v>10.633728302001954</c:v>
                </c:pt>
                <c:pt idx="34">
                  <c:v>10.793287841796877</c:v>
                </c:pt>
                <c:pt idx="35">
                  <c:v>10.952308532714843</c:v>
                </c:pt>
                <c:pt idx="36">
                  <c:v>11.114799743652343</c:v>
                </c:pt>
                <c:pt idx="37">
                  <c:v>11.274221008300779</c:v>
                </c:pt>
                <c:pt idx="38">
                  <c:v>11.432870941162109</c:v>
                </c:pt>
                <c:pt idx="39">
                  <c:v>11.602361907958985</c:v>
                </c:pt>
                <c:pt idx="40">
                  <c:v>11.780426483154301</c:v>
                </c:pt>
              </c:numCache>
            </c:numRef>
          </c:val>
        </c:ser>
        <c:ser>
          <c:idx val="1"/>
          <c:order val="4"/>
          <c:tx>
            <c:strRef>
              <c:f>Sheet1!$F$1</c:f>
              <c:strCache>
                <c:ptCount val="1"/>
                <c:pt idx="0">
                  <c:v>World: Motor Gasoline and E85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Sheet1!$F$2:$F$42</c:f>
              <c:numCache>
                <c:formatCode>General</c:formatCode>
                <c:ptCount val="41"/>
                <c:pt idx="0">
                  <c:v>26.915312136650087</c:v>
                </c:pt>
                <c:pt idx="1">
                  <c:v>26.348781417846681</c:v>
                </c:pt>
                <c:pt idx="2">
                  <c:v>26.077750118255612</c:v>
                </c:pt>
                <c:pt idx="3">
                  <c:v>26.092154273033142</c:v>
                </c:pt>
                <c:pt idx="4">
                  <c:v>26.122395935058588</c:v>
                </c:pt>
                <c:pt idx="5">
                  <c:v>26.205024949073788</c:v>
                </c:pt>
                <c:pt idx="6">
                  <c:v>26.712020860671998</c:v>
                </c:pt>
                <c:pt idx="7">
                  <c:v>26.605920925140381</c:v>
                </c:pt>
                <c:pt idx="8">
                  <c:v>26.557323598861689</c:v>
                </c:pt>
                <c:pt idx="9">
                  <c:v>26.995884643554682</c:v>
                </c:pt>
                <c:pt idx="10">
                  <c:v>23.300272296905518</c:v>
                </c:pt>
                <c:pt idx="11">
                  <c:v>24.649996295928954</c:v>
                </c:pt>
                <c:pt idx="12">
                  <c:v>25.083811883926391</c:v>
                </c:pt>
                <c:pt idx="13">
                  <c:v>25.188810390472412</c:v>
                </c:pt>
                <c:pt idx="14">
                  <c:v>25.11288083076477</c:v>
                </c:pt>
                <c:pt idx="15">
                  <c:v>24.987340778350831</c:v>
                </c:pt>
                <c:pt idx="16">
                  <c:v>24.83401341438293</c:v>
                </c:pt>
                <c:pt idx="17">
                  <c:v>24.664914806365967</c:v>
                </c:pt>
                <c:pt idx="18">
                  <c:v>24.506881982803346</c:v>
                </c:pt>
                <c:pt idx="19">
                  <c:v>24.338510030746466</c:v>
                </c:pt>
                <c:pt idx="20">
                  <c:v>24.185633626937861</c:v>
                </c:pt>
                <c:pt idx="21">
                  <c:v>24.049204843521125</c:v>
                </c:pt>
                <c:pt idx="22">
                  <c:v>23.916081411361699</c:v>
                </c:pt>
                <c:pt idx="23">
                  <c:v>23.801424131393443</c:v>
                </c:pt>
                <c:pt idx="24">
                  <c:v>23.700596506118771</c:v>
                </c:pt>
                <c:pt idx="25">
                  <c:v>23.603221410751338</c:v>
                </c:pt>
                <c:pt idx="26">
                  <c:v>23.510940273284913</c:v>
                </c:pt>
                <c:pt idx="27">
                  <c:v>23.42359775543213</c:v>
                </c:pt>
                <c:pt idx="28">
                  <c:v>23.344192806243893</c:v>
                </c:pt>
                <c:pt idx="29">
                  <c:v>23.290051816940309</c:v>
                </c:pt>
                <c:pt idx="30">
                  <c:v>23.222145853042601</c:v>
                </c:pt>
                <c:pt idx="31">
                  <c:v>23.163546150207523</c:v>
                </c:pt>
                <c:pt idx="32">
                  <c:v>23.117971727371216</c:v>
                </c:pt>
                <c:pt idx="33">
                  <c:v>23.081352163314818</c:v>
                </c:pt>
                <c:pt idx="34">
                  <c:v>23.04719027709961</c:v>
                </c:pt>
                <c:pt idx="35">
                  <c:v>23.015361268997196</c:v>
                </c:pt>
                <c:pt idx="36">
                  <c:v>22.973133848190304</c:v>
                </c:pt>
                <c:pt idx="37">
                  <c:v>22.937019033432001</c:v>
                </c:pt>
                <c:pt idx="38">
                  <c:v>22.89749550819397</c:v>
                </c:pt>
                <c:pt idx="39">
                  <c:v>22.864305267333986</c:v>
                </c:pt>
                <c:pt idx="40">
                  <c:v>22.823846521377558</c:v>
                </c:pt>
              </c:numCache>
            </c:numRef>
          </c:val>
        </c:ser>
        <c:ser>
          <c:idx val="7"/>
          <c:order val="5"/>
          <c:tx>
            <c:strRef>
              <c:f>Sheet1!$G$1</c:f>
              <c:strCache>
                <c:ptCount val="1"/>
                <c:pt idx="0">
                  <c:v>World: Natural Gas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Sheet1!$G$2:$G$42</c:f>
              <c:numCache>
                <c:formatCode>General</c:formatCode>
                <c:ptCount val="41"/>
                <c:pt idx="0">
                  <c:v>0.95004951210692523</c:v>
                </c:pt>
                <c:pt idx="1">
                  <c:v>0.97193957742303638</c:v>
                </c:pt>
                <c:pt idx="2">
                  <c:v>0.96233376261591919</c:v>
                </c:pt>
                <c:pt idx="3">
                  <c:v>0.96490055951476117</c:v>
                </c:pt>
                <c:pt idx="4">
                  <c:v>1.0790286458730698</c:v>
                </c:pt>
                <c:pt idx="5">
                  <c:v>1.0739818062484263</c:v>
                </c:pt>
                <c:pt idx="6">
                  <c:v>1.0775665670931338</c:v>
                </c:pt>
                <c:pt idx="7">
                  <c:v>1.034469222009182</c:v>
                </c:pt>
                <c:pt idx="8">
                  <c:v>1.1675293557047843</c:v>
                </c:pt>
                <c:pt idx="9">
                  <c:v>1.1590796859264374</c:v>
                </c:pt>
                <c:pt idx="10">
                  <c:v>1.1489141260385516</c:v>
                </c:pt>
                <c:pt idx="11">
                  <c:v>1.2548563270568851</c:v>
                </c:pt>
                <c:pt idx="12">
                  <c:v>1.2562469186782836</c:v>
                </c:pt>
                <c:pt idx="13">
                  <c:v>1.2440505609512329</c:v>
                </c:pt>
                <c:pt idx="14">
                  <c:v>1.2297556042671205</c:v>
                </c:pt>
                <c:pt idx="15">
                  <c:v>1.2485802025794983</c:v>
                </c:pt>
                <c:pt idx="16">
                  <c:v>1.2345333566665651</c:v>
                </c:pt>
                <c:pt idx="17">
                  <c:v>1.2523990011215211</c:v>
                </c:pt>
                <c:pt idx="18">
                  <c:v>1.2819078865051263</c:v>
                </c:pt>
                <c:pt idx="19">
                  <c:v>1.317861834526062</c:v>
                </c:pt>
                <c:pt idx="20">
                  <c:v>1.3301490049362186</c:v>
                </c:pt>
                <c:pt idx="21">
                  <c:v>1.3511818304061889</c:v>
                </c:pt>
                <c:pt idx="22">
                  <c:v>1.3952511672973631</c:v>
                </c:pt>
                <c:pt idx="23">
                  <c:v>1.4385602989196784</c:v>
                </c:pt>
                <c:pt idx="24">
                  <c:v>1.4879602851867677</c:v>
                </c:pt>
                <c:pt idx="25">
                  <c:v>1.5367052326202395</c:v>
                </c:pt>
                <c:pt idx="26">
                  <c:v>1.5838851318359377</c:v>
                </c:pt>
                <c:pt idx="27">
                  <c:v>1.6327535591125488</c:v>
                </c:pt>
                <c:pt idx="28">
                  <c:v>1.6881531944274903</c:v>
                </c:pt>
                <c:pt idx="29">
                  <c:v>1.7430030212402343</c:v>
                </c:pt>
                <c:pt idx="30">
                  <c:v>1.8149945335388185</c:v>
                </c:pt>
                <c:pt idx="31">
                  <c:v>1.8502264556884764</c:v>
                </c:pt>
                <c:pt idx="32">
                  <c:v>1.9230882530212399</c:v>
                </c:pt>
                <c:pt idx="33">
                  <c:v>1.9820365447998043</c:v>
                </c:pt>
                <c:pt idx="34">
                  <c:v>2.0598743972778322</c:v>
                </c:pt>
                <c:pt idx="35">
                  <c:v>2.1315498695373543</c:v>
                </c:pt>
                <c:pt idx="36">
                  <c:v>2.2167985267639159</c:v>
                </c:pt>
                <c:pt idx="37">
                  <c:v>2.2988231468200686</c:v>
                </c:pt>
                <c:pt idx="38">
                  <c:v>2.3804341201782231</c:v>
                </c:pt>
                <c:pt idx="39">
                  <c:v>2.4690455856323243</c:v>
                </c:pt>
                <c:pt idx="40">
                  <c:v>2.5915532379150394</c:v>
                </c:pt>
              </c:numCache>
            </c:numRef>
          </c:val>
        </c:ser>
        <c:ser>
          <c:idx val="8"/>
          <c:order val="6"/>
          <c:tx>
            <c:strRef>
              <c:f>Sheet1!$H$1</c:f>
              <c:strCache>
                <c:ptCount val="1"/>
                <c:pt idx="0">
                  <c:v>World: Electricity</c:v>
                </c:pt>
              </c:strCache>
            </c:strRef>
          </c:tx>
          <c:spPr>
            <a:solidFill>
              <a:srgbClr val="FFDA00"/>
            </a:solidFill>
            <a:ln>
              <a:noFill/>
            </a:ln>
            <a:effectLst/>
          </c:spP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Sheet1!$H$2:$H$42</c:f>
              <c:numCache>
                <c:formatCode>General</c:formatCode>
                <c:ptCount val="41"/>
                <c:pt idx="0">
                  <c:v>0.4192760307490826</c:v>
                </c:pt>
                <c:pt idx="1">
                  <c:v>0.42933427661657336</c:v>
                </c:pt>
                <c:pt idx="2">
                  <c:v>0.43081618595123294</c:v>
                </c:pt>
                <c:pt idx="3">
                  <c:v>0.436091405928135</c:v>
                </c:pt>
                <c:pt idx="4">
                  <c:v>0.44394582310318947</c:v>
                </c:pt>
                <c:pt idx="5">
                  <c:v>0.45150095260143291</c:v>
                </c:pt>
                <c:pt idx="6">
                  <c:v>0.47154448550939548</c:v>
                </c:pt>
                <c:pt idx="7">
                  <c:v>0.49042221426963811</c:v>
                </c:pt>
                <c:pt idx="8">
                  <c:v>0.50866257494688027</c:v>
                </c:pt>
                <c:pt idx="9">
                  <c:v>0.52732994300127023</c:v>
                </c:pt>
                <c:pt idx="10">
                  <c:v>0.4380671407580376</c:v>
                </c:pt>
                <c:pt idx="11">
                  <c:v>0.50065027368068693</c:v>
                </c:pt>
                <c:pt idx="12">
                  <c:v>0.55156146228313441</c:v>
                </c:pt>
                <c:pt idx="13">
                  <c:v>0.59165666210651402</c:v>
                </c:pt>
                <c:pt idx="14">
                  <c:v>0.62852333199977872</c:v>
                </c:pt>
                <c:pt idx="15">
                  <c:v>0.67020633888244641</c:v>
                </c:pt>
                <c:pt idx="16">
                  <c:v>0.72421289253234866</c:v>
                </c:pt>
                <c:pt idx="17">
                  <c:v>0.78671537756919863</c:v>
                </c:pt>
                <c:pt idx="18">
                  <c:v>0.85790805459022523</c:v>
                </c:pt>
                <c:pt idx="19">
                  <c:v>0.93957783651351945</c:v>
                </c:pt>
                <c:pt idx="20">
                  <c:v>1.0318445417881013</c:v>
                </c:pt>
                <c:pt idx="21">
                  <c:v>1.1240435454845428</c:v>
                </c:pt>
                <c:pt idx="22">
                  <c:v>1.2248720142841338</c:v>
                </c:pt>
                <c:pt idx="23">
                  <c:v>1.3343975110054014</c:v>
                </c:pt>
                <c:pt idx="24">
                  <c:v>1.4536217265129092</c:v>
                </c:pt>
                <c:pt idx="25">
                  <c:v>1.5813802680969238</c:v>
                </c:pt>
                <c:pt idx="26">
                  <c:v>1.7059510107040403</c:v>
                </c:pt>
                <c:pt idx="27">
                  <c:v>1.8325358753204344</c:v>
                </c:pt>
                <c:pt idx="28">
                  <c:v>1.9625218772888184</c:v>
                </c:pt>
                <c:pt idx="29">
                  <c:v>2.0935703010559084</c:v>
                </c:pt>
                <c:pt idx="30">
                  <c:v>2.2263149309158323</c:v>
                </c:pt>
                <c:pt idx="31">
                  <c:v>2.3615860748291011</c:v>
                </c:pt>
                <c:pt idx="32">
                  <c:v>2.4949770383834839</c:v>
                </c:pt>
                <c:pt idx="33">
                  <c:v>2.6265441522598265</c:v>
                </c:pt>
                <c:pt idx="34">
                  <c:v>2.7542119092941277</c:v>
                </c:pt>
                <c:pt idx="35">
                  <c:v>2.8754702405929558</c:v>
                </c:pt>
                <c:pt idx="36">
                  <c:v>2.9968924388885503</c:v>
                </c:pt>
                <c:pt idx="37">
                  <c:v>3.1145892009735108</c:v>
                </c:pt>
                <c:pt idx="38">
                  <c:v>3.2313655509948731</c:v>
                </c:pt>
                <c:pt idx="39">
                  <c:v>3.3464339656829827</c:v>
                </c:pt>
                <c:pt idx="40">
                  <c:v>3.4604245624542238</c:v>
                </c:pt>
              </c:numCache>
            </c:numRef>
          </c:val>
        </c:ser>
        <c:ser>
          <c:idx val="6"/>
          <c:order val="7"/>
          <c:tx>
            <c:strRef>
              <c:f>Sheet1!$I$1</c:f>
              <c:strCache>
                <c:ptCount val="1"/>
                <c:pt idx="0">
                  <c:v>World: Other Liquids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Sheet1!$I$2:$I$42</c:f>
              <c:numCache>
                <c:formatCode>General</c:formatCode>
                <c:ptCount val="41"/>
                <c:pt idx="0">
                  <c:v>0.34495890391190193</c:v>
                </c:pt>
                <c:pt idx="1">
                  <c:v>0.32827398601360619</c:v>
                </c:pt>
                <c:pt idx="2">
                  <c:v>0.30702574223425472</c:v>
                </c:pt>
                <c:pt idx="3">
                  <c:v>0.30632618078091761</c:v>
                </c:pt>
                <c:pt idx="4">
                  <c:v>0.30546405788708941</c:v>
                </c:pt>
                <c:pt idx="5">
                  <c:v>0.30474036705857721</c:v>
                </c:pt>
                <c:pt idx="6">
                  <c:v>0.30122827381908424</c:v>
                </c:pt>
                <c:pt idx="7">
                  <c:v>0.28655450334391208</c:v>
                </c:pt>
                <c:pt idx="8">
                  <c:v>0.29265436940232759</c:v>
                </c:pt>
                <c:pt idx="9">
                  <c:v>0.29313537575816739</c:v>
                </c:pt>
                <c:pt idx="10">
                  <c:v>0.28022596790920945</c:v>
                </c:pt>
                <c:pt idx="11">
                  <c:v>0.28540013573714529</c:v>
                </c:pt>
                <c:pt idx="12">
                  <c:v>0.29070262839552008</c:v>
                </c:pt>
                <c:pt idx="13">
                  <c:v>0.29270386264426634</c:v>
                </c:pt>
                <c:pt idx="14">
                  <c:v>0.29465006157034079</c:v>
                </c:pt>
                <c:pt idx="15">
                  <c:v>0.29554514423059297</c:v>
                </c:pt>
                <c:pt idx="16">
                  <c:v>0.29533574428688736</c:v>
                </c:pt>
                <c:pt idx="17">
                  <c:v>0.29519860799098391</c:v>
                </c:pt>
                <c:pt idx="18">
                  <c:v>0.29509724636166362</c:v>
                </c:pt>
                <c:pt idx="19">
                  <c:v>0.29513157567963932</c:v>
                </c:pt>
                <c:pt idx="20">
                  <c:v>0.29513131189276465</c:v>
                </c:pt>
                <c:pt idx="21">
                  <c:v>0.29655248819105329</c:v>
                </c:pt>
                <c:pt idx="22">
                  <c:v>0.2967703323937021</c:v>
                </c:pt>
                <c:pt idx="23">
                  <c:v>0.29711967182136145</c:v>
                </c:pt>
                <c:pt idx="24">
                  <c:v>0.29737841124460096</c:v>
                </c:pt>
                <c:pt idx="25">
                  <c:v>0.29756008469348305</c:v>
                </c:pt>
                <c:pt idx="26">
                  <c:v>0.29703437034215313</c:v>
                </c:pt>
                <c:pt idx="27">
                  <c:v>0.2965694509374443</c:v>
                </c:pt>
                <c:pt idx="28">
                  <c:v>0.29585677438607672</c:v>
                </c:pt>
                <c:pt idx="29">
                  <c:v>0.29527056569774868</c:v>
                </c:pt>
                <c:pt idx="30">
                  <c:v>0.29414407239953289</c:v>
                </c:pt>
                <c:pt idx="31">
                  <c:v>0.29487908856058503</c:v>
                </c:pt>
                <c:pt idx="32">
                  <c:v>0.29424479720239471</c:v>
                </c:pt>
                <c:pt idx="33">
                  <c:v>0.29396766523819678</c:v>
                </c:pt>
                <c:pt idx="34">
                  <c:v>0.29313919040941272</c:v>
                </c:pt>
                <c:pt idx="35">
                  <c:v>0.29245386765804271</c:v>
                </c:pt>
                <c:pt idx="36">
                  <c:v>0.2909874926563365</c:v>
                </c:pt>
                <c:pt idx="37">
                  <c:v>0.28949251032993328</c:v>
                </c:pt>
                <c:pt idx="38">
                  <c:v>0.28835159022919965</c:v>
                </c:pt>
                <c:pt idx="39">
                  <c:v>0.28653431495372339</c:v>
                </c:pt>
                <c:pt idx="40">
                  <c:v>0.28445608838554604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50885712"/>
        <c:axId val="950890608"/>
      </c:areaChart>
      <c:catAx>
        <c:axId val="9508857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0890608"/>
        <c:crossesAt val="0"/>
        <c:auto val="1"/>
        <c:lblAlgn val="ctr"/>
        <c:lblOffset val="100"/>
        <c:tickLblSkip val="10"/>
        <c:tickMarkSkip val="10"/>
        <c:noMultiLvlLbl val="0"/>
      </c:catAx>
      <c:valAx>
        <c:axId val="950890608"/>
        <c:scaling>
          <c:orientation val="minMax"/>
          <c:max val="12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low"/>
        <c:spPr>
          <a:noFill/>
          <a:ln w="12700">
            <a:solidFill>
              <a:schemeClr val="bg1">
                <a:lumMod val="65000"/>
              </a:schemeClr>
            </a:solidFill>
            <a:prstDash val="dash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0885712"/>
        <c:crossesAt val="11"/>
        <c:crossBetween val="midCat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200" baseline="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004729627791292"/>
          <c:y val="2.85918047615626E-2"/>
          <c:w val="0.61404804532250645"/>
          <c:h val="0.86882937924282111"/>
        </c:manualLayout>
      </c:layout>
      <c:areaChart>
        <c:grouping val="stacked"/>
        <c:varyColors val="0"/>
        <c:ser>
          <c:idx val="3"/>
          <c:order val="0"/>
          <c:tx>
            <c:strRef>
              <c:f>Sheet1!$B$1</c:f>
              <c:strCache>
                <c:ptCount val="1"/>
                <c:pt idx="0">
                  <c:v>World: Residual Fuel Oil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Sheet1!$B$2:$B$42</c:f>
              <c:numCache>
                <c:formatCode>General</c:formatCode>
                <c:ptCount val="41"/>
                <c:pt idx="0">
                  <c:v>4.7930009727478025</c:v>
                </c:pt>
                <c:pt idx="1">
                  <c:v>4.8749593811035172</c:v>
                </c:pt>
                <c:pt idx="2">
                  <c:v>4.8491823997497558</c:v>
                </c:pt>
                <c:pt idx="3">
                  <c:v>4.9921706848144547</c:v>
                </c:pt>
                <c:pt idx="4">
                  <c:v>5.0928342895507814</c:v>
                </c:pt>
                <c:pt idx="5">
                  <c:v>5.1488074111938467</c:v>
                </c:pt>
                <c:pt idx="6">
                  <c:v>5.1367609024047853</c:v>
                </c:pt>
                <c:pt idx="7">
                  <c:v>5.2690611343383793</c:v>
                </c:pt>
                <c:pt idx="8">
                  <c:v>5.2926367721557614</c:v>
                </c:pt>
                <c:pt idx="9">
                  <c:v>5.6098911743164077</c:v>
                </c:pt>
                <c:pt idx="10">
                  <c:v>5.4923326568603494</c:v>
                </c:pt>
                <c:pt idx="11">
                  <c:v>5.5964239959716799</c:v>
                </c:pt>
                <c:pt idx="12">
                  <c:v>5.7567606430053715</c:v>
                </c:pt>
                <c:pt idx="13">
                  <c:v>5.7958971481323243</c:v>
                </c:pt>
                <c:pt idx="14">
                  <c:v>5.8494354171752931</c:v>
                </c:pt>
                <c:pt idx="15">
                  <c:v>5.8759288864135746</c:v>
                </c:pt>
                <c:pt idx="16">
                  <c:v>5.8619412231445311</c:v>
                </c:pt>
                <c:pt idx="17">
                  <c:v>5.8699378280639651</c:v>
                </c:pt>
                <c:pt idx="18">
                  <c:v>5.8756023635864256</c:v>
                </c:pt>
                <c:pt idx="19">
                  <c:v>5.8999548873901375</c:v>
                </c:pt>
                <c:pt idx="20">
                  <c:v>5.926643798828124</c:v>
                </c:pt>
                <c:pt idx="21">
                  <c:v>5.9562612228393554</c:v>
                </c:pt>
                <c:pt idx="22">
                  <c:v>5.9685357971191415</c:v>
                </c:pt>
                <c:pt idx="23">
                  <c:v>5.9843522720336928</c:v>
                </c:pt>
                <c:pt idx="24">
                  <c:v>5.9921112136840824</c:v>
                </c:pt>
                <c:pt idx="25">
                  <c:v>5.9976632690429685</c:v>
                </c:pt>
                <c:pt idx="26">
                  <c:v>5.9899485931396486</c:v>
                </c:pt>
                <c:pt idx="27">
                  <c:v>5.973438278198242</c:v>
                </c:pt>
                <c:pt idx="28">
                  <c:v>5.9396206359863291</c:v>
                </c:pt>
                <c:pt idx="29">
                  <c:v>5.9092719497680664</c:v>
                </c:pt>
                <c:pt idx="30">
                  <c:v>5.8564233856201175</c:v>
                </c:pt>
                <c:pt idx="31">
                  <c:v>5.8874973831176742</c:v>
                </c:pt>
                <c:pt idx="32">
                  <c:v>5.849039443969728</c:v>
                </c:pt>
                <c:pt idx="33">
                  <c:v>5.7978936843872058</c:v>
                </c:pt>
                <c:pt idx="34">
                  <c:v>5.7366452026367192</c:v>
                </c:pt>
                <c:pt idx="35">
                  <c:v>5.6929547958374025</c:v>
                </c:pt>
                <c:pt idx="36">
                  <c:v>5.6008129043579116</c:v>
                </c:pt>
                <c:pt idx="37">
                  <c:v>5.510763763427736</c:v>
                </c:pt>
                <c:pt idx="38">
                  <c:v>5.4387341842651367</c:v>
                </c:pt>
                <c:pt idx="39">
                  <c:v>5.3667658081054688</c:v>
                </c:pt>
                <c:pt idx="40">
                  <c:v>5.2510756149291984</c:v>
                </c:pt>
              </c:numCache>
            </c:numRef>
          </c:val>
        </c:ser>
        <c:ser>
          <c:idx val="2"/>
          <c:order val="1"/>
          <c:tx>
            <c:strRef>
              <c:f>Sheet1!$C$1</c:f>
              <c:strCache>
                <c:ptCount val="1"/>
                <c:pt idx="0">
                  <c:v>World: Distillate Fuel Oil and Biodiesel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Sheet1!$C$2:$C$42</c:f>
              <c:numCache>
                <c:formatCode>General</c:formatCode>
                <c:ptCount val="41"/>
                <c:pt idx="0">
                  <c:v>16.754274719238282</c:v>
                </c:pt>
                <c:pt idx="1">
                  <c:v>17.700705932617193</c:v>
                </c:pt>
                <c:pt idx="2">
                  <c:v>18.822424255371093</c:v>
                </c:pt>
                <c:pt idx="3">
                  <c:v>19.306055541992187</c:v>
                </c:pt>
                <c:pt idx="4">
                  <c:v>19.804159851074218</c:v>
                </c:pt>
                <c:pt idx="5">
                  <c:v>20.204001953125001</c:v>
                </c:pt>
                <c:pt idx="6">
                  <c:v>20.67121563720703</c:v>
                </c:pt>
                <c:pt idx="7">
                  <c:v>21.166588623046881</c:v>
                </c:pt>
                <c:pt idx="8">
                  <c:v>21.619604858398443</c:v>
                </c:pt>
                <c:pt idx="9">
                  <c:v>21.810717773437496</c:v>
                </c:pt>
                <c:pt idx="10">
                  <c:v>20.944233154296874</c:v>
                </c:pt>
                <c:pt idx="11">
                  <c:v>22.053499511718751</c:v>
                </c:pt>
                <c:pt idx="12">
                  <c:v>22.718323242187505</c:v>
                </c:pt>
                <c:pt idx="13">
                  <c:v>23.359704956054692</c:v>
                </c:pt>
                <c:pt idx="14">
                  <c:v>23.828463500976568</c:v>
                </c:pt>
                <c:pt idx="15">
                  <c:v>24.248271362304692</c:v>
                </c:pt>
                <c:pt idx="16">
                  <c:v>24.595404785156251</c:v>
                </c:pt>
                <c:pt idx="17">
                  <c:v>24.846413940429692</c:v>
                </c:pt>
                <c:pt idx="18">
                  <c:v>25.095021850585944</c:v>
                </c:pt>
                <c:pt idx="19">
                  <c:v>25.298388549804692</c:v>
                </c:pt>
                <c:pt idx="20">
                  <c:v>25.495887329101567</c:v>
                </c:pt>
                <c:pt idx="21">
                  <c:v>25.664379760742182</c:v>
                </c:pt>
                <c:pt idx="22">
                  <c:v>25.822792602539057</c:v>
                </c:pt>
                <c:pt idx="23">
                  <c:v>25.94979296875</c:v>
                </c:pt>
                <c:pt idx="24">
                  <c:v>26.107504394531251</c:v>
                </c:pt>
                <c:pt idx="25">
                  <c:v>26.257961303710946</c:v>
                </c:pt>
                <c:pt idx="26">
                  <c:v>26.419824584960942</c:v>
                </c:pt>
                <c:pt idx="27">
                  <c:v>26.552042236328131</c:v>
                </c:pt>
                <c:pt idx="28">
                  <c:v>26.664146972656251</c:v>
                </c:pt>
                <c:pt idx="29">
                  <c:v>26.816292846679683</c:v>
                </c:pt>
                <c:pt idx="30">
                  <c:v>26.936179687500001</c:v>
                </c:pt>
                <c:pt idx="31">
                  <c:v>27.121102539062505</c:v>
                </c:pt>
                <c:pt idx="32">
                  <c:v>27.279656616210932</c:v>
                </c:pt>
                <c:pt idx="33">
                  <c:v>27.487454589843754</c:v>
                </c:pt>
                <c:pt idx="34">
                  <c:v>27.674126464843749</c:v>
                </c:pt>
                <c:pt idx="35">
                  <c:v>27.90287426757812</c:v>
                </c:pt>
                <c:pt idx="36">
                  <c:v>28.067776000976558</c:v>
                </c:pt>
                <c:pt idx="37">
                  <c:v>28.286985961914066</c:v>
                </c:pt>
                <c:pt idx="38">
                  <c:v>28.487752807617191</c:v>
                </c:pt>
                <c:pt idx="39">
                  <c:v>28.700371337890626</c:v>
                </c:pt>
                <c:pt idx="40">
                  <c:v>28.854628295898443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World: Liquefied Petroleum Gas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Sheet1!$D$2:$D$42</c:f>
              <c:numCache>
                <c:formatCode>General</c:formatCode>
                <c:ptCount val="41"/>
                <c:pt idx="0">
                  <c:v>0.14290274751186371</c:v>
                </c:pt>
                <c:pt idx="1">
                  <c:v>0.14649935746192932</c:v>
                </c:pt>
                <c:pt idx="2">
                  <c:v>0.1535272626876831</c:v>
                </c:pt>
                <c:pt idx="3">
                  <c:v>0.15191701531410218</c:v>
                </c:pt>
                <c:pt idx="4">
                  <c:v>0.15188892102241516</c:v>
                </c:pt>
                <c:pt idx="5">
                  <c:v>0.16214832735061646</c:v>
                </c:pt>
                <c:pt idx="6">
                  <c:v>0.17991019344329839</c:v>
                </c:pt>
                <c:pt idx="7">
                  <c:v>0.19618375229835511</c:v>
                </c:pt>
                <c:pt idx="8">
                  <c:v>0.19602538275718689</c:v>
                </c:pt>
                <c:pt idx="9">
                  <c:v>0.2129814908504486</c:v>
                </c:pt>
                <c:pt idx="10">
                  <c:v>0.15292142152786253</c:v>
                </c:pt>
                <c:pt idx="11">
                  <c:v>0.17933542060852051</c:v>
                </c:pt>
                <c:pt idx="12">
                  <c:v>0.18674774789810186</c:v>
                </c:pt>
                <c:pt idx="13">
                  <c:v>0.19109933662414549</c:v>
                </c:pt>
                <c:pt idx="14">
                  <c:v>0.18994180059432986</c:v>
                </c:pt>
                <c:pt idx="15">
                  <c:v>0.18578877245285547</c:v>
                </c:pt>
                <c:pt idx="16">
                  <c:v>0.18059222745895384</c:v>
                </c:pt>
                <c:pt idx="17">
                  <c:v>0.1762929916381836</c:v>
                </c:pt>
                <c:pt idx="18">
                  <c:v>0.17221293687820435</c:v>
                </c:pt>
                <c:pt idx="19">
                  <c:v>0.16835605922630928</c:v>
                </c:pt>
                <c:pt idx="20">
                  <c:v>0.16454571771621698</c:v>
                </c:pt>
                <c:pt idx="21">
                  <c:v>0.15944054555892945</c:v>
                </c:pt>
                <c:pt idx="22">
                  <c:v>0.15283508968353271</c:v>
                </c:pt>
                <c:pt idx="23">
                  <c:v>0.14474240303039551</c:v>
                </c:pt>
                <c:pt idx="24">
                  <c:v>0.13539509248733522</c:v>
                </c:pt>
                <c:pt idx="25">
                  <c:v>0.12524483728408814</c:v>
                </c:pt>
                <c:pt idx="26">
                  <c:v>0.1151925983428955</c:v>
                </c:pt>
                <c:pt idx="27">
                  <c:v>0.10559229564666747</c:v>
                </c:pt>
                <c:pt idx="28">
                  <c:v>9.6987591266632062E-2</c:v>
                </c:pt>
                <c:pt idx="29">
                  <c:v>8.9634471416473391E-2</c:v>
                </c:pt>
                <c:pt idx="30">
                  <c:v>8.369502758979798E-2</c:v>
                </c:pt>
                <c:pt idx="31">
                  <c:v>7.8952126042655446E-2</c:v>
                </c:pt>
                <c:pt idx="32">
                  <c:v>7.5208685129880909E-2</c:v>
                </c:pt>
                <c:pt idx="33">
                  <c:v>7.2181225866079321E-2</c:v>
                </c:pt>
                <c:pt idx="34">
                  <c:v>6.9458736382424821E-2</c:v>
                </c:pt>
                <c:pt idx="35">
                  <c:v>6.7144910328090196E-2</c:v>
                </c:pt>
                <c:pt idx="36">
                  <c:v>6.4880141265690319E-2</c:v>
                </c:pt>
                <c:pt idx="37">
                  <c:v>6.2773530080914491E-2</c:v>
                </c:pt>
                <c:pt idx="38">
                  <c:v>6.0684468969524473E-2</c:v>
                </c:pt>
                <c:pt idx="39">
                  <c:v>5.8746568828821184E-2</c:v>
                </c:pt>
                <c:pt idx="40">
                  <c:v>5.688728511333465E-2</c:v>
                </c:pt>
              </c:numCache>
            </c:numRef>
          </c:val>
        </c:ser>
        <c:ser>
          <c:idx val="5"/>
          <c:order val="3"/>
          <c:tx>
            <c:strRef>
              <c:f>Sheet1!$E$1</c:f>
              <c:strCache>
                <c:ptCount val="1"/>
                <c:pt idx="0">
                  <c:v>World: Jet Fuel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Sheet1!$E$2:$E$42</c:f>
              <c:numCache>
                <c:formatCode>General</c:formatCode>
                <c:ptCount val="41"/>
                <c:pt idx="0">
                  <c:v>4.366951278686523</c:v>
                </c:pt>
                <c:pt idx="1">
                  <c:v>4.5455607910156255</c:v>
                </c:pt>
                <c:pt idx="2">
                  <c:v>4.7371707763671864</c:v>
                </c:pt>
                <c:pt idx="3">
                  <c:v>4.8799235610961924</c:v>
                </c:pt>
                <c:pt idx="4">
                  <c:v>5.0229106826782211</c:v>
                </c:pt>
                <c:pt idx="5">
                  <c:v>5.4621876068115238</c:v>
                </c:pt>
                <c:pt idx="6">
                  <c:v>5.7487747039794925</c:v>
                </c:pt>
                <c:pt idx="7">
                  <c:v>6.1105188598632809</c:v>
                </c:pt>
                <c:pt idx="8">
                  <c:v>6.1460793304443362</c:v>
                </c:pt>
                <c:pt idx="9">
                  <c:v>6.1251299896240221</c:v>
                </c:pt>
                <c:pt idx="10">
                  <c:v>3.704650512695312</c:v>
                </c:pt>
                <c:pt idx="11">
                  <c:v>4.1884458923339833</c:v>
                </c:pt>
                <c:pt idx="12">
                  <c:v>5.0325888366699223</c:v>
                </c:pt>
                <c:pt idx="13">
                  <c:v>5.5015970153808604</c:v>
                </c:pt>
                <c:pt idx="14">
                  <c:v>5.843064926147461</c:v>
                </c:pt>
                <c:pt idx="15">
                  <c:v>6.1548228607177737</c:v>
                </c:pt>
                <c:pt idx="16">
                  <c:v>6.4102981872558606</c:v>
                </c:pt>
                <c:pt idx="17">
                  <c:v>6.6642548217773445</c:v>
                </c:pt>
                <c:pt idx="18">
                  <c:v>6.9180049896240234</c:v>
                </c:pt>
                <c:pt idx="19">
                  <c:v>7.1698984069824228</c:v>
                </c:pt>
                <c:pt idx="20">
                  <c:v>7.4193391265869115</c:v>
                </c:pt>
                <c:pt idx="21">
                  <c:v>7.669872375488282</c:v>
                </c:pt>
                <c:pt idx="22">
                  <c:v>7.9212299194335936</c:v>
                </c:pt>
                <c:pt idx="23">
                  <c:v>8.1666372680664061</c:v>
                </c:pt>
                <c:pt idx="24">
                  <c:v>8.4103800811767577</c:v>
                </c:pt>
                <c:pt idx="25">
                  <c:v>8.6515006256103515</c:v>
                </c:pt>
                <c:pt idx="26">
                  <c:v>8.8854817504882782</c:v>
                </c:pt>
                <c:pt idx="27">
                  <c:v>9.1174147338867204</c:v>
                </c:pt>
                <c:pt idx="28">
                  <c:v>9.3503759918212896</c:v>
                </c:pt>
                <c:pt idx="29">
                  <c:v>9.5853160095214847</c:v>
                </c:pt>
                <c:pt idx="30">
                  <c:v>9.8216022033691406</c:v>
                </c:pt>
                <c:pt idx="31">
                  <c:v>10.053225601196287</c:v>
                </c:pt>
                <c:pt idx="32">
                  <c:v>10.28741633605957</c:v>
                </c:pt>
                <c:pt idx="33">
                  <c:v>10.518387878417972</c:v>
                </c:pt>
                <c:pt idx="34">
                  <c:v>10.755301864624023</c:v>
                </c:pt>
                <c:pt idx="35">
                  <c:v>10.996779510498047</c:v>
                </c:pt>
                <c:pt idx="36">
                  <c:v>11.236465179443359</c:v>
                </c:pt>
                <c:pt idx="37">
                  <c:v>11.47866891479492</c:v>
                </c:pt>
                <c:pt idx="38">
                  <c:v>11.721446472167967</c:v>
                </c:pt>
                <c:pt idx="39">
                  <c:v>11.970194427490235</c:v>
                </c:pt>
                <c:pt idx="40">
                  <c:v>12.224135498046873</c:v>
                </c:pt>
              </c:numCache>
            </c:numRef>
          </c:val>
        </c:ser>
        <c:ser>
          <c:idx val="1"/>
          <c:order val="4"/>
          <c:tx>
            <c:strRef>
              <c:f>Sheet1!$F$1</c:f>
              <c:strCache>
                <c:ptCount val="1"/>
                <c:pt idx="0">
                  <c:v>World: Motor Gasoline and E85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Sheet1!$F$2:$F$42</c:f>
              <c:numCache>
                <c:formatCode>General</c:formatCode>
                <c:ptCount val="41"/>
                <c:pt idx="0">
                  <c:v>15.334527343750002</c:v>
                </c:pt>
                <c:pt idx="1">
                  <c:v>16.177927185058593</c:v>
                </c:pt>
                <c:pt idx="2">
                  <c:v>17.106509277343751</c:v>
                </c:pt>
                <c:pt idx="3">
                  <c:v>18.467080993652345</c:v>
                </c:pt>
                <c:pt idx="4">
                  <c:v>19.263826721191407</c:v>
                </c:pt>
                <c:pt idx="5">
                  <c:v>19.924647521972663</c:v>
                </c:pt>
                <c:pt idx="6">
                  <c:v>20.563679504394532</c:v>
                </c:pt>
                <c:pt idx="7">
                  <c:v>21.033167602539066</c:v>
                </c:pt>
                <c:pt idx="8">
                  <c:v>21.542671936035163</c:v>
                </c:pt>
                <c:pt idx="9">
                  <c:v>22.632258666992193</c:v>
                </c:pt>
                <c:pt idx="10">
                  <c:v>21.180544006347656</c:v>
                </c:pt>
                <c:pt idx="11">
                  <c:v>22.133697509765625</c:v>
                </c:pt>
                <c:pt idx="12">
                  <c:v>23.022384399414069</c:v>
                </c:pt>
                <c:pt idx="13">
                  <c:v>23.792704711914059</c:v>
                </c:pt>
                <c:pt idx="14">
                  <c:v>24.475088012695309</c:v>
                </c:pt>
                <c:pt idx="15">
                  <c:v>25.105833801269533</c:v>
                </c:pt>
                <c:pt idx="16">
                  <c:v>25.672166625976558</c:v>
                </c:pt>
                <c:pt idx="17">
                  <c:v>26.176101135253912</c:v>
                </c:pt>
                <c:pt idx="18">
                  <c:v>26.666713195800785</c:v>
                </c:pt>
                <c:pt idx="19">
                  <c:v>27.131779541015625</c:v>
                </c:pt>
                <c:pt idx="20">
                  <c:v>27.575674438476568</c:v>
                </c:pt>
                <c:pt idx="21">
                  <c:v>27.989964965820317</c:v>
                </c:pt>
                <c:pt idx="22">
                  <c:v>28.379611755371091</c:v>
                </c:pt>
                <c:pt idx="23">
                  <c:v>28.743394836425782</c:v>
                </c:pt>
                <c:pt idx="24">
                  <c:v>29.09967852783203</c:v>
                </c:pt>
                <c:pt idx="25">
                  <c:v>29.442440856933594</c:v>
                </c:pt>
                <c:pt idx="26">
                  <c:v>29.806275573730467</c:v>
                </c:pt>
                <c:pt idx="27">
                  <c:v>30.194853698730469</c:v>
                </c:pt>
                <c:pt idx="28">
                  <c:v>30.588131835937507</c:v>
                </c:pt>
                <c:pt idx="29">
                  <c:v>30.98655249023437</c:v>
                </c:pt>
                <c:pt idx="30">
                  <c:v>31.380093505859371</c:v>
                </c:pt>
                <c:pt idx="31">
                  <c:v>31.746612792968754</c:v>
                </c:pt>
                <c:pt idx="32">
                  <c:v>32.085195678710946</c:v>
                </c:pt>
                <c:pt idx="33">
                  <c:v>32.386247924804685</c:v>
                </c:pt>
                <c:pt idx="34">
                  <c:v>32.65815490722656</c:v>
                </c:pt>
                <c:pt idx="35">
                  <c:v>32.904455322265633</c:v>
                </c:pt>
                <c:pt idx="36">
                  <c:v>33.109333862304695</c:v>
                </c:pt>
                <c:pt idx="37">
                  <c:v>33.319343750000002</c:v>
                </c:pt>
                <c:pt idx="38">
                  <c:v>33.494982543945305</c:v>
                </c:pt>
                <c:pt idx="39">
                  <c:v>33.670248291015625</c:v>
                </c:pt>
                <c:pt idx="40">
                  <c:v>33.820998413085945</c:v>
                </c:pt>
              </c:numCache>
            </c:numRef>
          </c:val>
        </c:ser>
        <c:ser>
          <c:idx val="7"/>
          <c:order val="5"/>
          <c:tx>
            <c:strRef>
              <c:f>Sheet1!$G$1</c:f>
              <c:strCache>
                <c:ptCount val="1"/>
                <c:pt idx="0">
                  <c:v>World: Natural Gas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Sheet1!$G$2:$G$42</c:f>
              <c:numCache>
                <c:formatCode>General</c:formatCode>
                <c:ptCount val="41"/>
                <c:pt idx="0">
                  <c:v>2.1241141204833984</c:v>
                </c:pt>
                <c:pt idx="1">
                  <c:v>2.1972760753631597</c:v>
                </c:pt>
                <c:pt idx="2">
                  <c:v>2.0766700363159174</c:v>
                </c:pt>
                <c:pt idx="3">
                  <c:v>2.2296458339691156</c:v>
                </c:pt>
                <c:pt idx="4">
                  <c:v>2.3527700004577632</c:v>
                </c:pt>
                <c:pt idx="5">
                  <c:v>2.4544777946472167</c:v>
                </c:pt>
                <c:pt idx="6">
                  <c:v>2.6338328781127931</c:v>
                </c:pt>
                <c:pt idx="7">
                  <c:v>2.7535772876739504</c:v>
                </c:pt>
                <c:pt idx="8">
                  <c:v>2.8584705924987799</c:v>
                </c:pt>
                <c:pt idx="9">
                  <c:v>2.9757267570495607</c:v>
                </c:pt>
                <c:pt idx="10">
                  <c:v>2.9330710334777832</c:v>
                </c:pt>
                <c:pt idx="11">
                  <c:v>3.1020212402343748</c:v>
                </c:pt>
                <c:pt idx="12">
                  <c:v>3.2750757865905755</c:v>
                </c:pt>
                <c:pt idx="13">
                  <c:v>3.4626351966857918</c:v>
                </c:pt>
                <c:pt idx="14">
                  <c:v>3.6373649139404303</c:v>
                </c:pt>
                <c:pt idx="15">
                  <c:v>3.8311490592956554</c:v>
                </c:pt>
                <c:pt idx="16">
                  <c:v>4.0137310104370121</c:v>
                </c:pt>
                <c:pt idx="17">
                  <c:v>4.1950658340454101</c:v>
                </c:pt>
                <c:pt idx="18">
                  <c:v>4.3674919052124022</c:v>
                </c:pt>
                <c:pt idx="19">
                  <c:v>4.5326094131469725</c:v>
                </c:pt>
                <c:pt idx="20">
                  <c:v>4.6979510345458984</c:v>
                </c:pt>
                <c:pt idx="21">
                  <c:v>4.8832817535400403</c:v>
                </c:pt>
                <c:pt idx="22">
                  <c:v>5.0714922332763663</c:v>
                </c:pt>
                <c:pt idx="23">
                  <c:v>5.2695983963012694</c:v>
                </c:pt>
                <c:pt idx="24">
                  <c:v>5.4808396148681631</c:v>
                </c:pt>
                <c:pt idx="25">
                  <c:v>5.7127581024169922</c:v>
                </c:pt>
                <c:pt idx="26">
                  <c:v>5.9423016357421874</c:v>
                </c:pt>
                <c:pt idx="27">
                  <c:v>6.1636395492553699</c:v>
                </c:pt>
                <c:pt idx="28">
                  <c:v>6.4149401626586924</c:v>
                </c:pt>
                <c:pt idx="29">
                  <c:v>6.6671307373046877</c:v>
                </c:pt>
                <c:pt idx="30">
                  <c:v>6.9391292648315446</c:v>
                </c:pt>
                <c:pt idx="31">
                  <c:v>7.1572098999023428</c:v>
                </c:pt>
                <c:pt idx="32">
                  <c:v>7.4397724761962918</c:v>
                </c:pt>
                <c:pt idx="33">
                  <c:v>7.735528228759768</c:v>
                </c:pt>
                <c:pt idx="34">
                  <c:v>8.035664215087893</c:v>
                </c:pt>
                <c:pt idx="35">
                  <c:v>8.3332283477783236</c:v>
                </c:pt>
                <c:pt idx="36">
                  <c:v>8.64223580932617</c:v>
                </c:pt>
                <c:pt idx="37">
                  <c:v>8.9551714782714846</c:v>
                </c:pt>
                <c:pt idx="38">
                  <c:v>9.2554502105712899</c:v>
                </c:pt>
                <c:pt idx="39">
                  <c:v>9.5167354888916016</c:v>
                </c:pt>
                <c:pt idx="40">
                  <c:v>9.8665966339111364</c:v>
                </c:pt>
              </c:numCache>
            </c:numRef>
          </c:val>
        </c:ser>
        <c:ser>
          <c:idx val="8"/>
          <c:order val="6"/>
          <c:tx>
            <c:strRef>
              <c:f>Sheet1!$H$1</c:f>
              <c:strCache>
                <c:ptCount val="1"/>
                <c:pt idx="0">
                  <c:v>World: Electricity</c:v>
                </c:pt>
              </c:strCache>
            </c:strRef>
          </c:tx>
          <c:spPr>
            <a:solidFill>
              <a:srgbClr val="FFDA00"/>
            </a:solidFill>
            <a:ln>
              <a:noFill/>
            </a:ln>
            <a:effectLst/>
          </c:spP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Sheet1!$H$2:$H$42</c:f>
              <c:numCache>
                <c:formatCode>General</c:formatCode>
                <c:ptCount val="41"/>
                <c:pt idx="0">
                  <c:v>0.98327367556095135</c:v>
                </c:pt>
                <c:pt idx="1">
                  <c:v>1.0335367595553395</c:v>
                </c:pt>
                <c:pt idx="2">
                  <c:v>1.030482384622097</c:v>
                </c:pt>
                <c:pt idx="3">
                  <c:v>1.0254995752573015</c:v>
                </c:pt>
                <c:pt idx="4">
                  <c:v>1.0126804939508438</c:v>
                </c:pt>
                <c:pt idx="5">
                  <c:v>0.96769583380222324</c:v>
                </c:pt>
                <c:pt idx="6">
                  <c:v>0.98619970583915695</c:v>
                </c:pt>
                <c:pt idx="7">
                  <c:v>1.0590902742147446</c:v>
                </c:pt>
                <c:pt idx="8">
                  <c:v>1.1150632011890411</c:v>
                </c:pt>
                <c:pt idx="9">
                  <c:v>1.1611534910202026</c:v>
                </c:pt>
                <c:pt idx="10">
                  <c:v>1.1381124632358552</c:v>
                </c:pt>
                <c:pt idx="11">
                  <c:v>1.1936341401338582</c:v>
                </c:pt>
                <c:pt idx="12">
                  <c:v>1.2396827864646909</c:v>
                </c:pt>
                <c:pt idx="13">
                  <c:v>1.2854115175008771</c:v>
                </c:pt>
                <c:pt idx="14">
                  <c:v>1.3309802571535108</c:v>
                </c:pt>
                <c:pt idx="15">
                  <c:v>1.3784492542147635</c:v>
                </c:pt>
                <c:pt idx="16">
                  <c:v>1.4260615279078483</c:v>
                </c:pt>
                <c:pt idx="17">
                  <c:v>1.4817046079039573</c:v>
                </c:pt>
                <c:pt idx="18">
                  <c:v>1.5370379661917684</c:v>
                </c:pt>
                <c:pt idx="19">
                  <c:v>1.5990355942249297</c:v>
                </c:pt>
                <c:pt idx="20">
                  <c:v>1.6713211164474486</c:v>
                </c:pt>
                <c:pt idx="21">
                  <c:v>1.7562439667582508</c:v>
                </c:pt>
                <c:pt idx="22">
                  <c:v>1.8493599814772608</c:v>
                </c:pt>
                <c:pt idx="23">
                  <c:v>1.9526989824175836</c:v>
                </c:pt>
                <c:pt idx="24">
                  <c:v>2.0646811376214029</c:v>
                </c:pt>
                <c:pt idx="25">
                  <c:v>2.1919430896639818</c:v>
                </c:pt>
                <c:pt idx="26">
                  <c:v>2.3118037309050563</c:v>
                </c:pt>
                <c:pt idx="27">
                  <c:v>2.4243746309876442</c:v>
                </c:pt>
                <c:pt idx="28">
                  <c:v>2.5433106870651248</c:v>
                </c:pt>
                <c:pt idx="29">
                  <c:v>2.6642023065984253</c:v>
                </c:pt>
                <c:pt idx="30">
                  <c:v>2.7893753616213801</c:v>
                </c:pt>
                <c:pt idx="31">
                  <c:v>2.9186396062374107</c:v>
                </c:pt>
                <c:pt idx="32">
                  <c:v>3.0476054217219355</c:v>
                </c:pt>
                <c:pt idx="33">
                  <c:v>3.1799495593607423</c:v>
                </c:pt>
                <c:pt idx="34">
                  <c:v>3.3154811885356903</c:v>
                </c:pt>
                <c:pt idx="35">
                  <c:v>3.4527550834417338</c:v>
                </c:pt>
                <c:pt idx="36">
                  <c:v>3.5937720156610018</c:v>
                </c:pt>
                <c:pt idx="37">
                  <c:v>3.7345395225286486</c:v>
                </c:pt>
                <c:pt idx="38">
                  <c:v>3.8768801605701433</c:v>
                </c:pt>
                <c:pt idx="39">
                  <c:v>4.0187451708316804</c:v>
                </c:pt>
                <c:pt idx="40">
                  <c:v>4.1600485585927967</c:v>
                </c:pt>
              </c:numCache>
            </c:numRef>
          </c:val>
        </c:ser>
        <c:ser>
          <c:idx val="6"/>
          <c:order val="7"/>
          <c:tx>
            <c:strRef>
              <c:f>Sheet1!$I$1</c:f>
              <c:strCache>
                <c:ptCount val="1"/>
                <c:pt idx="0">
                  <c:v>World: Other Liquids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Sheet1!$I$2:$I$42</c:f>
              <c:numCache>
                <c:formatCode>General</c:formatCode>
                <c:ptCount val="41"/>
                <c:pt idx="0">
                  <c:v>0.15701791564375162</c:v>
                </c:pt>
                <c:pt idx="1">
                  <c:v>0.15516545933485032</c:v>
                </c:pt>
                <c:pt idx="2">
                  <c:v>0.16128323837369682</c:v>
                </c:pt>
                <c:pt idx="3">
                  <c:v>0.15958499503135681</c:v>
                </c:pt>
                <c:pt idx="4">
                  <c:v>0.16312739506363869</c:v>
                </c:pt>
                <c:pt idx="5">
                  <c:v>0.1672190631052945</c:v>
                </c:pt>
                <c:pt idx="6">
                  <c:v>0.17635729778558012</c:v>
                </c:pt>
                <c:pt idx="7">
                  <c:v>0.19448173460364346</c:v>
                </c:pt>
                <c:pt idx="8">
                  <c:v>0.19128256106376648</c:v>
                </c:pt>
                <c:pt idx="9">
                  <c:v>0.20387987256050111</c:v>
                </c:pt>
                <c:pt idx="10">
                  <c:v>0.20118434418737891</c:v>
                </c:pt>
                <c:pt idx="11">
                  <c:v>0.2057626429647208</c:v>
                </c:pt>
                <c:pt idx="12">
                  <c:v>0.21237935996055604</c:v>
                </c:pt>
                <c:pt idx="13">
                  <c:v>0.2152043961584568</c:v>
                </c:pt>
                <c:pt idx="14">
                  <c:v>0.21824695453047749</c:v>
                </c:pt>
                <c:pt idx="15">
                  <c:v>0.22062072090804571</c:v>
                </c:pt>
                <c:pt idx="16">
                  <c:v>0.22178213234245775</c:v>
                </c:pt>
                <c:pt idx="17">
                  <c:v>0.22336132724583149</c:v>
                </c:pt>
                <c:pt idx="18">
                  <c:v>0.22449358522891999</c:v>
                </c:pt>
                <c:pt idx="19">
                  <c:v>0.22584465622901914</c:v>
                </c:pt>
                <c:pt idx="20">
                  <c:v>0.22632931390404701</c:v>
                </c:pt>
                <c:pt idx="21">
                  <c:v>0.2280417287498713</c:v>
                </c:pt>
                <c:pt idx="22">
                  <c:v>0.22837107044458391</c:v>
                </c:pt>
                <c:pt idx="23">
                  <c:v>0.22857611744105816</c:v>
                </c:pt>
                <c:pt idx="24">
                  <c:v>0.22834476333856585</c:v>
                </c:pt>
                <c:pt idx="25">
                  <c:v>0.22784219735860831</c:v>
                </c:pt>
                <c:pt idx="26">
                  <c:v>0.22646261473000051</c:v>
                </c:pt>
                <c:pt idx="27">
                  <c:v>0.22631587371230119</c:v>
                </c:pt>
                <c:pt idx="28">
                  <c:v>0.22433533702790745</c:v>
                </c:pt>
                <c:pt idx="29">
                  <c:v>0.22230358737707134</c:v>
                </c:pt>
                <c:pt idx="30">
                  <c:v>0.21968080271780493</c:v>
                </c:pt>
                <c:pt idx="31">
                  <c:v>0.21735073609650132</c:v>
                </c:pt>
                <c:pt idx="32">
                  <c:v>0.21466676111519334</c:v>
                </c:pt>
                <c:pt idx="33">
                  <c:v>0.21160695736110208</c:v>
                </c:pt>
                <c:pt idx="34">
                  <c:v>0.20830525651574136</c:v>
                </c:pt>
                <c:pt idx="35">
                  <c:v>0.20542013491690164</c:v>
                </c:pt>
                <c:pt idx="36">
                  <c:v>0.20120172025263305</c:v>
                </c:pt>
                <c:pt idx="37">
                  <c:v>0.19690479138493536</c:v>
                </c:pt>
                <c:pt idx="38">
                  <c:v>0.19265172827243804</c:v>
                </c:pt>
                <c:pt idx="39">
                  <c:v>0.19270934107899665</c:v>
                </c:pt>
                <c:pt idx="40">
                  <c:v>0.18788446770608425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50894960"/>
        <c:axId val="950893872"/>
      </c:areaChart>
      <c:catAx>
        <c:axId val="9508949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0893872"/>
        <c:crossesAt val="0"/>
        <c:auto val="1"/>
        <c:lblAlgn val="ctr"/>
        <c:lblOffset val="100"/>
        <c:tickLblSkip val="10"/>
        <c:tickMarkSkip val="10"/>
        <c:noMultiLvlLbl val="0"/>
      </c:catAx>
      <c:valAx>
        <c:axId val="950893872"/>
        <c:scaling>
          <c:orientation val="minMax"/>
          <c:max val="12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low"/>
        <c:spPr>
          <a:noFill/>
          <a:ln w="12700">
            <a:solidFill>
              <a:schemeClr val="bg1">
                <a:lumMod val="65000"/>
              </a:schemeClr>
            </a:solidFill>
            <a:prstDash val="dash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0894960"/>
        <c:crossesAt val="11"/>
        <c:crossBetween val="midCat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200" baseline="0">
          <a:solidFill>
            <a:schemeClr val="tx1"/>
          </a:solidFill>
        </a:defRPr>
      </a:pPr>
      <a:endParaRPr lang="en-US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series1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Sheet1!$A$2:$A$9</c:f>
              <c:strCache>
                <c:ptCount val="8"/>
                <c:pt idx="0">
                  <c:v>motor gasoline and E85</c:v>
                </c:pt>
                <c:pt idx="1">
                  <c:v>distillate fuel oil and biodiesel</c:v>
                </c:pt>
                <c:pt idx="2">
                  <c:v>jet fuel</c:v>
                </c:pt>
                <c:pt idx="3">
                  <c:v>residual fuel oil</c:v>
                </c:pt>
                <c:pt idx="4">
                  <c:v>natural gas</c:v>
                </c:pt>
                <c:pt idx="5">
                  <c:v>electricity</c:v>
                </c:pt>
                <c:pt idx="6">
                  <c:v>liquefied petroleum gas</c:v>
                </c:pt>
                <c:pt idx="7">
                  <c:v>other liquids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33.820998413085945</c:v>
                </c:pt>
                <c:pt idx="1">
                  <c:v>28.854628295898443</c:v>
                </c:pt>
                <c:pt idx="2">
                  <c:v>12.224135498046873</c:v>
                </c:pt>
                <c:pt idx="3">
                  <c:v>5.2510756149291984</c:v>
                </c:pt>
                <c:pt idx="4">
                  <c:v>9.8665966339111364</c:v>
                </c:pt>
                <c:pt idx="5">
                  <c:v>4.1600485585927967</c:v>
                </c:pt>
                <c:pt idx="6">
                  <c:v>5.688728511333465E-2</c:v>
                </c:pt>
                <c:pt idx="7">
                  <c:v>0.18788446770608425</c:v>
                </c:pt>
              </c:numCache>
            </c:numRef>
          </c:val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series0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Sheet1!$A$2:$A$9</c:f>
              <c:strCache>
                <c:ptCount val="8"/>
                <c:pt idx="0">
                  <c:v>motor gasoline and E85</c:v>
                </c:pt>
                <c:pt idx="1">
                  <c:v>distillate fuel oil and biodiesel</c:v>
                </c:pt>
                <c:pt idx="2">
                  <c:v>jet fuel</c:v>
                </c:pt>
                <c:pt idx="3">
                  <c:v>residual fuel oil</c:v>
                </c:pt>
                <c:pt idx="4">
                  <c:v>natural gas</c:v>
                </c:pt>
                <c:pt idx="5">
                  <c:v>electricity</c:v>
                </c:pt>
                <c:pt idx="6">
                  <c:v>liquefied petroleum gas</c:v>
                </c:pt>
                <c:pt idx="7">
                  <c:v>other liquids</c:v>
                </c:pt>
              </c:strCache>
            </c:strRef>
          </c:cat>
          <c:val>
            <c:numRef>
              <c:f>Sheet1!$C$2:$C$9</c:f>
              <c:numCache>
                <c:formatCode>General</c:formatCode>
                <c:ptCount val="8"/>
                <c:pt idx="0">
                  <c:v>21.180544006347656</c:v>
                </c:pt>
                <c:pt idx="1">
                  <c:v>20.944233154296874</c:v>
                </c:pt>
                <c:pt idx="2">
                  <c:v>3.704650512695312</c:v>
                </c:pt>
                <c:pt idx="3">
                  <c:v>5.4923326568603494</c:v>
                </c:pt>
                <c:pt idx="4">
                  <c:v>2.9330710334777832</c:v>
                </c:pt>
                <c:pt idx="5">
                  <c:v>1.1381124632358552</c:v>
                </c:pt>
                <c:pt idx="6">
                  <c:v>0.15292142152786253</c:v>
                </c:pt>
                <c:pt idx="7">
                  <c:v>0.20118434418737891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950882448"/>
        <c:axId val="950876464"/>
      </c:barChart>
      <c:catAx>
        <c:axId val="95088244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0876464"/>
        <c:crosses val="autoZero"/>
        <c:auto val="1"/>
        <c:lblAlgn val="ctr"/>
        <c:lblOffset val="100"/>
        <c:noMultiLvlLbl val="0"/>
      </c:catAx>
      <c:valAx>
        <c:axId val="95087646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bg1">
                  <a:lumMod val="7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08824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000" b="1" i="0" baseline="0">
          <a:solidFill>
            <a:schemeClr val="tx1"/>
          </a:solidFill>
        </a:defRPr>
      </a:pPr>
      <a:endParaRPr lang="en-US"/>
    </a:p>
  </c:txPr>
  <c:externalData r:id="rId3">
    <c:autoUpdate val="0"/>
  </c:externalData>
  <c:userShapes r:id="rId4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31917417557040523"/>
          <c:y val="4.7481481481481479E-2"/>
          <c:w val="0.68076956865952531"/>
          <c:h val="0.84564304461942252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series1</c:v>
                </c:pt>
              </c:strCache>
            </c:strRef>
          </c:tx>
          <c:spPr>
            <a:solidFill>
              <a:srgbClr val="0096D7"/>
            </a:solidFill>
            <a:ln>
              <a:solidFill>
                <a:srgbClr val="0096D7"/>
              </a:solidFill>
            </a:ln>
            <a:effectLst/>
          </c:spPr>
          <c:invertIfNegative val="0"/>
          <c:cat>
            <c:strRef>
              <c:f>Sheet1!$A$2:$A$9</c:f>
              <c:strCache>
                <c:ptCount val="8"/>
                <c:pt idx="0">
                  <c:v>motor gasoline and E85</c:v>
                </c:pt>
                <c:pt idx="1">
                  <c:v>distillate fuel oil and biodiesel</c:v>
                </c:pt>
                <c:pt idx="2">
                  <c:v>jet fuel</c:v>
                </c:pt>
                <c:pt idx="3">
                  <c:v>residual fuel oil</c:v>
                </c:pt>
                <c:pt idx="4">
                  <c:v>natural gas</c:v>
                </c:pt>
                <c:pt idx="5">
                  <c:v>electricity</c:v>
                </c:pt>
                <c:pt idx="6">
                  <c:v>liquefied petroleum gas</c:v>
                </c:pt>
                <c:pt idx="7">
                  <c:v>other liquids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22.823846521377558</c:v>
                </c:pt>
                <c:pt idx="1">
                  <c:v>17.698474914550783</c:v>
                </c:pt>
                <c:pt idx="2">
                  <c:v>11.780426483154301</c:v>
                </c:pt>
                <c:pt idx="3">
                  <c:v>2.6099243278503423</c:v>
                </c:pt>
                <c:pt idx="4">
                  <c:v>2.5915532379150394</c:v>
                </c:pt>
                <c:pt idx="5">
                  <c:v>3.4604245624542238</c:v>
                </c:pt>
                <c:pt idx="6">
                  <c:v>0.21387251716107128</c:v>
                </c:pt>
                <c:pt idx="7">
                  <c:v>0.28445608838554604</c:v>
                </c:pt>
              </c:numCache>
            </c:numRef>
          </c:val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series0</c:v>
                </c:pt>
              </c:strCache>
            </c:strRef>
          </c:tx>
          <c:spPr>
            <a:solidFill>
              <a:srgbClr val="003953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3953"/>
              </a:solidFill>
              <a:ln>
                <a:noFill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rgbClr val="003953"/>
              </a:solidFill>
              <a:ln>
                <a:noFill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rgbClr val="003953"/>
              </a:solidFill>
              <a:ln>
                <a:noFill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rgbClr val="003953"/>
              </a:solidFill>
              <a:ln>
                <a:noFill/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rgbClr val="003953"/>
              </a:solidFill>
              <a:ln>
                <a:noFill/>
              </a:ln>
              <a:effectLst/>
            </c:spPr>
          </c:dPt>
          <c:cat>
            <c:strRef>
              <c:f>Sheet1!$A$2:$A$9</c:f>
              <c:strCache>
                <c:ptCount val="8"/>
                <c:pt idx="0">
                  <c:v>motor gasoline and E85</c:v>
                </c:pt>
                <c:pt idx="1">
                  <c:v>distillate fuel oil and biodiesel</c:v>
                </c:pt>
                <c:pt idx="2">
                  <c:v>jet fuel</c:v>
                </c:pt>
                <c:pt idx="3">
                  <c:v>residual fuel oil</c:v>
                </c:pt>
                <c:pt idx="4">
                  <c:v>natural gas</c:v>
                </c:pt>
                <c:pt idx="5">
                  <c:v>electricity</c:v>
                </c:pt>
                <c:pt idx="6">
                  <c:v>liquefied petroleum gas</c:v>
                </c:pt>
                <c:pt idx="7">
                  <c:v>other liquids</c:v>
                </c:pt>
              </c:strCache>
            </c:strRef>
          </c:cat>
          <c:val>
            <c:numRef>
              <c:f>Sheet1!$C$2:$C$9</c:f>
              <c:numCache>
                <c:formatCode>General</c:formatCode>
                <c:ptCount val="8"/>
                <c:pt idx="0">
                  <c:v>23.300272296905518</c:v>
                </c:pt>
                <c:pt idx="1">
                  <c:v>19.36969012451172</c:v>
                </c:pt>
                <c:pt idx="2">
                  <c:v>4.5589433898925771</c:v>
                </c:pt>
                <c:pt idx="3">
                  <c:v>2.5937757205963128</c:v>
                </c:pt>
                <c:pt idx="4">
                  <c:v>1.1489141260385516</c:v>
                </c:pt>
                <c:pt idx="5">
                  <c:v>0.4380671407580376</c:v>
                </c:pt>
                <c:pt idx="6">
                  <c:v>0.33852100491523746</c:v>
                </c:pt>
                <c:pt idx="7">
                  <c:v>0.28022596790920945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950886800"/>
        <c:axId val="950883536"/>
      </c:barChart>
      <c:catAx>
        <c:axId val="95088680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rgbClr val="000000"/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pPr>
            <a:endParaRPr lang="en-US"/>
          </a:p>
        </c:txPr>
        <c:crossAx val="950883536"/>
        <c:crosses val="autoZero"/>
        <c:auto val="1"/>
        <c:lblAlgn val="ctr"/>
        <c:lblOffset val="100"/>
        <c:noMultiLvlLbl val="0"/>
      </c:catAx>
      <c:valAx>
        <c:axId val="950883536"/>
        <c:scaling>
          <c:orientation val="minMax"/>
          <c:max val="40"/>
        </c:scaling>
        <c:delete val="0"/>
        <c:axPos val="b"/>
        <c:majorGridlines>
          <c:spPr>
            <a:ln w="9525" cap="flat" cmpd="sng" algn="ctr">
              <a:solidFill>
                <a:srgbClr val="FFFFFF">
                  <a:lumMod val="75000"/>
                </a:srgb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pPr>
            <a:endParaRPr lang="en-US"/>
          </a:p>
        </c:txPr>
        <c:crossAx val="9508868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000" baseline="0">
          <a:solidFill>
            <a:schemeClr val="tx1"/>
          </a:solidFill>
          <a:latin typeface="Arial" panose="020B0604020202020204" pitchFamily="34" charset="0"/>
        </a:defRPr>
      </a:pPr>
      <a:endParaRPr lang="en-US"/>
    </a:p>
  </c:txPr>
  <c:externalData r:id="rId4">
    <c:autoUpdate val="0"/>
  </c:externalData>
  <c:userShapes r:id="rId5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520847565287217"/>
          <c:y val="8.6275135608048975E-2"/>
          <c:w val="0.81658292450262293"/>
          <c:h val="0.79464678915135611"/>
        </c:manualLayout>
      </c:layout>
      <c:areaChart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freight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</c:spP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Sheet1!$B$2:$B$42</c:f>
              <c:numCache>
                <c:formatCode>General</c:formatCode>
                <c:ptCount val="41"/>
                <c:pt idx="0">
                  <c:v>21.796643363639888</c:v>
                </c:pt>
                <c:pt idx="1">
                  <c:v>21.800813394075789</c:v>
                </c:pt>
                <c:pt idx="2">
                  <c:v>21.248443309242589</c:v>
                </c:pt>
                <c:pt idx="3">
                  <c:v>21.192569882453782</c:v>
                </c:pt>
                <c:pt idx="4">
                  <c:v>21.384082596624587</c:v>
                </c:pt>
                <c:pt idx="5">
                  <c:v>21.500941577457599</c:v>
                </c:pt>
                <c:pt idx="6">
                  <c:v>21.860316898129188</c:v>
                </c:pt>
                <c:pt idx="7">
                  <c:v>22.296560081385614</c:v>
                </c:pt>
                <c:pt idx="8">
                  <c:v>22.957695811042157</c:v>
                </c:pt>
                <c:pt idx="9">
                  <c:v>22.972908440439745</c:v>
                </c:pt>
                <c:pt idx="10">
                  <c:v>21.65832914140881</c:v>
                </c:pt>
                <c:pt idx="11">
                  <c:v>22.342129110092451</c:v>
                </c:pt>
                <c:pt idx="12">
                  <c:v>22.812610654969593</c:v>
                </c:pt>
                <c:pt idx="13">
                  <c:v>22.900031867766863</c:v>
                </c:pt>
                <c:pt idx="14">
                  <c:v>22.911225319328281</c:v>
                </c:pt>
                <c:pt idx="15">
                  <c:v>22.922567684754554</c:v>
                </c:pt>
                <c:pt idx="16">
                  <c:v>22.872837217006548</c:v>
                </c:pt>
                <c:pt idx="17">
                  <c:v>22.79031567139565</c:v>
                </c:pt>
                <c:pt idx="18">
                  <c:v>22.753682140725036</c:v>
                </c:pt>
                <c:pt idx="19">
                  <c:v>22.712608535051245</c:v>
                </c:pt>
                <c:pt idx="20">
                  <c:v>22.696769013717088</c:v>
                </c:pt>
                <c:pt idx="21">
                  <c:v>22.657484962962052</c:v>
                </c:pt>
                <c:pt idx="22">
                  <c:v>22.638709525012196</c:v>
                </c:pt>
                <c:pt idx="23">
                  <c:v>22.622151260518489</c:v>
                </c:pt>
                <c:pt idx="24">
                  <c:v>22.649783573278068</c:v>
                </c:pt>
                <c:pt idx="25">
                  <c:v>22.688157797362525</c:v>
                </c:pt>
                <c:pt idx="26">
                  <c:v>22.719327730563712</c:v>
                </c:pt>
                <c:pt idx="27">
                  <c:v>22.747975068242113</c:v>
                </c:pt>
                <c:pt idx="28">
                  <c:v>22.786608610024405</c:v>
                </c:pt>
                <c:pt idx="29">
                  <c:v>22.856927252458018</c:v>
                </c:pt>
                <c:pt idx="30">
                  <c:v>22.912211979331889</c:v>
                </c:pt>
                <c:pt idx="31">
                  <c:v>23.037742005582309</c:v>
                </c:pt>
                <c:pt idx="32">
                  <c:v>23.159864008636422</c:v>
                </c:pt>
                <c:pt idx="33">
                  <c:v>23.315364339328891</c:v>
                </c:pt>
                <c:pt idx="34">
                  <c:v>23.455142242314587</c:v>
                </c:pt>
                <c:pt idx="35">
                  <c:v>23.62443374889768</c:v>
                </c:pt>
                <c:pt idx="36">
                  <c:v>23.749202705529147</c:v>
                </c:pt>
                <c:pt idx="37">
                  <c:v>23.907369368075319</c:v>
                </c:pt>
                <c:pt idx="38">
                  <c:v>24.067905642416541</c:v>
                </c:pt>
                <c:pt idx="39">
                  <c:v>24.24451199073469</c:v>
                </c:pt>
                <c:pt idx="40">
                  <c:v>24.419683073280797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passenger</c:v>
                </c:pt>
              </c:strCache>
            </c:strRef>
          </c:tx>
          <c:spPr>
            <a:solidFill>
              <a:schemeClr val="accent1"/>
            </a:solidFill>
            <a:ln w="25400">
              <a:noFill/>
            </a:ln>
          </c:spP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Sheet1!$C$2:$C$42</c:f>
              <c:numCache>
                <c:formatCode>General</c:formatCode>
                <c:ptCount val="41"/>
                <c:pt idx="0">
                  <c:v>35.619498576991823</c:v>
                </c:pt>
                <c:pt idx="1">
                  <c:v>35.290595596814384</c:v>
                </c:pt>
                <c:pt idx="2">
                  <c:v>35.126280764135188</c:v>
                </c:pt>
                <c:pt idx="3">
                  <c:v>35.396831648958923</c:v>
                </c:pt>
                <c:pt idx="4">
                  <c:v>35.790818032878533</c:v>
                </c:pt>
                <c:pt idx="5">
                  <c:v>36.462137813159472</c:v>
                </c:pt>
                <c:pt idx="6">
                  <c:v>37.384422263918793</c:v>
                </c:pt>
                <c:pt idx="7">
                  <c:v>37.552632425156325</c:v>
                </c:pt>
                <c:pt idx="8">
                  <c:v>37.886904737885679</c:v>
                </c:pt>
                <c:pt idx="9">
                  <c:v>38.654602900950387</c:v>
                </c:pt>
                <c:pt idx="10">
                  <c:v>29.53991402677423</c:v>
                </c:pt>
                <c:pt idx="11">
                  <c:v>32.749566733171747</c:v>
                </c:pt>
                <c:pt idx="12">
                  <c:v>34.898691061882964</c:v>
                </c:pt>
                <c:pt idx="13">
                  <c:v>35.738208681560074</c:v>
                </c:pt>
                <c:pt idx="14">
                  <c:v>35.904880239141185</c:v>
                </c:pt>
                <c:pt idx="15">
                  <c:v>35.915816072537325</c:v>
                </c:pt>
                <c:pt idx="16">
                  <c:v>35.773595986894485</c:v>
                </c:pt>
                <c:pt idx="17">
                  <c:v>35.602202659363968</c:v>
                </c:pt>
                <c:pt idx="18">
                  <c:v>35.437795976368577</c:v>
                </c:pt>
                <c:pt idx="19">
                  <c:v>35.257252804900915</c:v>
                </c:pt>
                <c:pt idx="20">
                  <c:v>35.097520908376886</c:v>
                </c:pt>
                <c:pt idx="21">
                  <c:v>34.965825514237316</c:v>
                </c:pt>
                <c:pt idx="22">
                  <c:v>34.860962844029501</c:v>
                </c:pt>
                <c:pt idx="23">
                  <c:v>34.797928630603387</c:v>
                </c:pt>
                <c:pt idx="24">
                  <c:v>34.759401453607587</c:v>
                </c:pt>
                <c:pt idx="25">
                  <c:v>34.736326268385675</c:v>
                </c:pt>
                <c:pt idx="26">
                  <c:v>34.717194955037343</c:v>
                </c:pt>
                <c:pt idx="27">
                  <c:v>34.707011544226908</c:v>
                </c:pt>
                <c:pt idx="28">
                  <c:v>34.715769064376829</c:v>
                </c:pt>
                <c:pt idx="29">
                  <c:v>34.76041556087425</c:v>
                </c:pt>
                <c:pt idx="30">
                  <c:v>34.813988818970628</c:v>
                </c:pt>
                <c:pt idx="31">
                  <c:v>34.881083223034466</c:v>
                </c:pt>
                <c:pt idx="32">
                  <c:v>34.978409464025589</c:v>
                </c:pt>
                <c:pt idx="33">
                  <c:v>35.095532859653012</c:v>
                </c:pt>
                <c:pt idx="34">
                  <c:v>35.228677370450406</c:v>
                </c:pt>
                <c:pt idx="35">
                  <c:v>35.365093418528858</c:v>
                </c:pt>
                <c:pt idx="36">
                  <c:v>35.507113300517922</c:v>
                </c:pt>
                <c:pt idx="37">
                  <c:v>35.650850542123585</c:v>
                </c:pt>
                <c:pt idx="38">
                  <c:v>35.79753811776969</c:v>
                </c:pt>
                <c:pt idx="39">
                  <c:v>35.958545647161706</c:v>
                </c:pt>
                <c:pt idx="40">
                  <c:v>36.125751253970094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50898768"/>
        <c:axId val="950900400"/>
      </c:areaChart>
      <c:catAx>
        <c:axId val="9508987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solidFill>
            <a:schemeClr val="bg1"/>
          </a:solidFill>
          <a:ln w="12700">
            <a:solidFill>
              <a:schemeClr val="tx1"/>
            </a:solidFill>
          </a:ln>
        </c:spPr>
        <c:crossAx val="950900400"/>
        <c:crosses val="autoZero"/>
        <c:auto val="1"/>
        <c:lblAlgn val="ctr"/>
        <c:lblOffset val="100"/>
        <c:tickLblSkip val="10"/>
        <c:tickMarkSkip val="10"/>
        <c:noMultiLvlLbl val="0"/>
      </c:catAx>
      <c:valAx>
        <c:axId val="950900400"/>
        <c:scaling>
          <c:orientation val="minMax"/>
          <c:max val="120"/>
          <c:min val="0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numFmt formatCode="0" sourceLinked="0"/>
        <c:majorTickMark val="none"/>
        <c:minorTickMark val="none"/>
        <c:tickLblPos val="low"/>
        <c:spPr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  <a:prstDash val="dash"/>
          </a:ln>
        </c:spPr>
        <c:crossAx val="950898768"/>
        <c:crossesAt val="11"/>
        <c:crossBetween val="midCat"/>
        <c:majorUnit val="20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>
      <a:noFill/>
    </a:ln>
  </c:spPr>
  <c:txPr>
    <a:bodyPr/>
    <a:lstStyle/>
    <a:p>
      <a:pPr>
        <a:defRPr sz="1200" baseline="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520847565287217"/>
          <c:y val="8.6275135608048975E-2"/>
          <c:w val="0.76489295191692186"/>
          <c:h val="0.79464678915135611"/>
        </c:manualLayout>
      </c:layout>
      <c:areaChart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freight</c:v>
                </c:pt>
              </c:strCache>
            </c:strRef>
          </c:tx>
          <c:spPr>
            <a:solidFill>
              <a:schemeClr val="tx2"/>
            </a:solidFill>
            <a:ln w="25400">
              <a:noFill/>
            </a:ln>
          </c:spP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Sheet1!$B$2:$B$42</c:f>
              <c:numCache>
                <c:formatCode>General</c:formatCode>
                <c:ptCount val="41"/>
                <c:pt idx="0">
                  <c:v>22.878195586701061</c:v>
                </c:pt>
                <c:pt idx="1">
                  <c:v>23.83489981554812</c:v>
                </c:pt>
                <c:pt idx="2">
                  <c:v>24.572852531482571</c:v>
                </c:pt>
                <c:pt idx="3">
                  <c:v>25.078611346936807</c:v>
                </c:pt>
                <c:pt idx="4">
                  <c:v>25.608647159481567</c:v>
                </c:pt>
                <c:pt idx="5">
                  <c:v>26.016358845033459</c:v>
                </c:pt>
                <c:pt idx="6">
                  <c:v>26.548728702457719</c:v>
                </c:pt>
                <c:pt idx="7">
                  <c:v>27.384945622228411</c:v>
                </c:pt>
                <c:pt idx="8">
                  <c:v>27.900713761821365</c:v>
                </c:pt>
                <c:pt idx="9">
                  <c:v>28.291080302458571</c:v>
                </c:pt>
                <c:pt idx="10">
                  <c:v>28.37646850356909</c:v>
                </c:pt>
                <c:pt idx="11">
                  <c:v>29.413441054317627</c:v>
                </c:pt>
                <c:pt idx="12">
                  <c:v>29.993078749659468</c:v>
                </c:pt>
                <c:pt idx="13">
                  <c:v>30.523922257701674</c:v>
                </c:pt>
                <c:pt idx="14">
                  <c:v>30.958507094849576</c:v>
                </c:pt>
                <c:pt idx="15">
                  <c:v>31.408696665853032</c:v>
                </c:pt>
                <c:pt idx="16">
                  <c:v>31.769065064305309</c:v>
                </c:pt>
                <c:pt idx="17">
                  <c:v>32.078602457946211</c:v>
                </c:pt>
                <c:pt idx="18">
                  <c:v>32.399014982677102</c:v>
                </c:pt>
                <c:pt idx="19">
                  <c:v>32.700507936723838</c:v>
                </c:pt>
                <c:pt idx="20">
                  <c:v>33.013004052752422</c:v>
                </c:pt>
                <c:pt idx="21">
                  <c:v>33.319629811966365</c:v>
                </c:pt>
                <c:pt idx="22">
                  <c:v>33.601270145209682</c:v>
                </c:pt>
                <c:pt idx="23">
                  <c:v>33.861874243881161</c:v>
                </c:pt>
                <c:pt idx="24">
                  <c:v>34.166582011419841</c:v>
                </c:pt>
                <c:pt idx="25">
                  <c:v>34.499007942366717</c:v>
                </c:pt>
                <c:pt idx="26">
                  <c:v>34.827256844933501</c:v>
                </c:pt>
                <c:pt idx="27">
                  <c:v>35.110556044361331</c:v>
                </c:pt>
                <c:pt idx="28">
                  <c:v>35.396562009071715</c:v>
                </c:pt>
                <c:pt idx="29">
                  <c:v>35.722721753438677</c:v>
                </c:pt>
                <c:pt idx="30">
                  <c:v>36.044845329851093</c:v>
                </c:pt>
                <c:pt idx="31">
                  <c:v>36.457888389325454</c:v>
                </c:pt>
                <c:pt idx="32">
                  <c:v>36.830353894802407</c:v>
                </c:pt>
                <c:pt idx="33">
                  <c:v>37.243646038186995</c:v>
                </c:pt>
                <c:pt idx="34">
                  <c:v>37.628152970919622</c:v>
                </c:pt>
                <c:pt idx="35">
                  <c:v>38.076688759377603</c:v>
                </c:pt>
                <c:pt idx="36">
                  <c:v>38.405733784147905</c:v>
                </c:pt>
                <c:pt idx="37">
                  <c:v>38.804786922969534</c:v>
                </c:pt>
                <c:pt idx="38">
                  <c:v>39.182632064432283</c:v>
                </c:pt>
                <c:pt idx="39">
                  <c:v>39.547716396379634</c:v>
                </c:pt>
                <c:pt idx="40">
                  <c:v>39.884774745023144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passenger</c:v>
                </c:pt>
              </c:strCache>
            </c:strRef>
          </c:tx>
          <c:spPr>
            <a:solidFill>
              <a:schemeClr val="accent1"/>
            </a:solidFill>
            <a:ln w="25400">
              <a:noFill/>
            </a:ln>
          </c:spP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Sheet1!$C$2:$C$42</c:f>
              <c:numCache>
                <c:formatCode>General</c:formatCode>
                <c:ptCount val="41"/>
                <c:pt idx="0">
                  <c:v>21.777867336663061</c:v>
                </c:pt>
                <c:pt idx="1">
                  <c:v>22.996730657837247</c:v>
                </c:pt>
                <c:pt idx="2">
                  <c:v>24.364396485675119</c:v>
                </c:pt>
                <c:pt idx="3">
                  <c:v>26.133266577785449</c:v>
                </c:pt>
                <c:pt idx="4">
                  <c:v>27.255551365619731</c:v>
                </c:pt>
                <c:pt idx="5">
                  <c:v>28.474826737707037</c:v>
                </c:pt>
                <c:pt idx="6">
                  <c:v>29.548002605010751</c:v>
                </c:pt>
                <c:pt idx="7">
                  <c:v>30.397723866272049</c:v>
                </c:pt>
                <c:pt idx="8">
                  <c:v>31.061121441963358</c:v>
                </c:pt>
                <c:pt idx="9">
                  <c:v>32.440659989456393</c:v>
                </c:pt>
                <c:pt idx="10">
                  <c:v>27.370580682003933</c:v>
                </c:pt>
                <c:pt idx="11">
                  <c:v>29.239379572535178</c:v>
                </c:pt>
                <c:pt idx="12">
                  <c:v>31.450863997089929</c:v>
                </c:pt>
                <c:pt idx="13">
                  <c:v>33.080332307704552</c:v>
                </c:pt>
                <c:pt idx="14">
                  <c:v>34.414078666008223</c:v>
                </c:pt>
                <c:pt idx="15">
                  <c:v>35.592167628196997</c:v>
                </c:pt>
                <c:pt idx="16">
                  <c:v>36.612912473673852</c:v>
                </c:pt>
                <c:pt idx="17">
                  <c:v>37.554530229306458</c:v>
                </c:pt>
                <c:pt idx="18">
                  <c:v>38.45756360589305</c:v>
                </c:pt>
                <c:pt idx="19">
                  <c:v>39.325360512492217</c:v>
                </c:pt>
                <c:pt idx="20">
                  <c:v>40.164687268936632</c:v>
                </c:pt>
                <c:pt idx="21">
                  <c:v>40.987857304240755</c:v>
                </c:pt>
                <c:pt idx="22">
                  <c:v>41.792958719343183</c:v>
                </c:pt>
                <c:pt idx="23">
                  <c:v>42.577918535192097</c:v>
                </c:pt>
                <c:pt idx="24">
                  <c:v>43.352353299576734</c:v>
                </c:pt>
                <c:pt idx="25">
                  <c:v>44.10834607609474</c:v>
                </c:pt>
                <c:pt idx="26">
                  <c:v>44.870033330712481</c:v>
                </c:pt>
                <c:pt idx="27">
                  <c:v>45.647115272612993</c:v>
                </c:pt>
                <c:pt idx="28">
                  <c:v>46.425287310887136</c:v>
                </c:pt>
                <c:pt idx="29">
                  <c:v>47.217983384899703</c:v>
                </c:pt>
                <c:pt idx="30">
                  <c:v>47.98133270615611</c:v>
                </c:pt>
                <c:pt idx="31">
                  <c:v>48.722702237931287</c:v>
                </c:pt>
                <c:pt idx="32">
                  <c:v>49.448205885233357</c:v>
                </c:pt>
                <c:pt idx="33">
                  <c:v>50.145605121269092</c:v>
                </c:pt>
                <c:pt idx="34">
                  <c:v>50.824985783119452</c:v>
                </c:pt>
                <c:pt idx="35">
                  <c:v>51.478924075739116</c:v>
                </c:pt>
                <c:pt idx="36">
                  <c:v>52.110745226290142</c:v>
                </c:pt>
                <c:pt idx="37">
                  <c:v>52.740363911131134</c:v>
                </c:pt>
                <c:pt idx="38">
                  <c:v>53.345951778871495</c:v>
                </c:pt>
                <c:pt idx="39">
                  <c:v>53.946799927934748</c:v>
                </c:pt>
                <c:pt idx="40">
                  <c:v>54.537478771975252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50894416"/>
        <c:axId val="950873200"/>
      </c:areaChart>
      <c:catAx>
        <c:axId val="9508944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solidFill>
            <a:schemeClr val="bg1"/>
          </a:solidFill>
          <a:ln w="12700">
            <a:solidFill>
              <a:schemeClr val="tx1"/>
            </a:solidFill>
          </a:ln>
        </c:spPr>
        <c:crossAx val="950873200"/>
        <c:crosses val="autoZero"/>
        <c:auto val="1"/>
        <c:lblAlgn val="ctr"/>
        <c:lblOffset val="100"/>
        <c:tickLblSkip val="10"/>
        <c:tickMarkSkip val="10"/>
        <c:noMultiLvlLbl val="0"/>
      </c:catAx>
      <c:valAx>
        <c:axId val="950873200"/>
        <c:scaling>
          <c:orientation val="minMax"/>
          <c:max val="120"/>
          <c:min val="0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numFmt formatCode="0" sourceLinked="0"/>
        <c:majorTickMark val="none"/>
        <c:minorTickMark val="none"/>
        <c:tickLblPos val="low"/>
        <c:spPr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  <a:prstDash val="dash"/>
          </a:ln>
        </c:spPr>
        <c:crossAx val="950894416"/>
        <c:crossesAt val="11"/>
        <c:crossBetween val="midCat"/>
        <c:majorUnit val="20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>
      <a:noFill/>
    </a:ln>
  </c:spPr>
  <c:txPr>
    <a:bodyPr/>
    <a:lstStyle/>
    <a:p>
      <a:pPr>
        <a:defRPr sz="1200" baseline="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0.83651</cdr:x>
      <cdr:y>0.07659</cdr:y>
    </cdr:from>
    <cdr:to>
      <cdr:x>1</cdr:x>
      <cdr:y>0.55096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692900" y="235757"/>
          <a:ext cx="1308100" cy="146018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200" b="1" dirty="0">
              <a:solidFill>
                <a:schemeClr val="accent5"/>
              </a:solidFill>
            </a:rPr>
            <a:t>n</a:t>
          </a:r>
          <a:r>
            <a:rPr lang="en-US" sz="1200" b="1" dirty="0" smtClean="0">
              <a:solidFill>
                <a:schemeClr val="accent5"/>
              </a:solidFill>
            </a:rPr>
            <a:t>on-OECD</a:t>
          </a:r>
          <a:endParaRPr lang="en-US" sz="1200" b="1" dirty="0">
            <a:solidFill>
              <a:schemeClr val="accent5"/>
            </a:solidFill>
          </a:endParaRPr>
        </a:p>
        <a:p xmlns:a="http://schemas.openxmlformats.org/drawingml/2006/main">
          <a:endParaRPr lang="en-US" sz="1200" b="1" dirty="0"/>
        </a:p>
        <a:p xmlns:a="http://schemas.openxmlformats.org/drawingml/2006/main">
          <a:endParaRPr lang="en-US" sz="1200" b="1" dirty="0" smtClean="0"/>
        </a:p>
        <a:p xmlns:a="http://schemas.openxmlformats.org/drawingml/2006/main">
          <a:endParaRPr lang="en-US" sz="1600" b="1" dirty="0"/>
        </a:p>
        <a:p xmlns:a="http://schemas.openxmlformats.org/drawingml/2006/main">
          <a:r>
            <a:rPr lang="en-US" sz="1200" b="1" dirty="0">
              <a:solidFill>
                <a:schemeClr val="tx2"/>
              </a:solidFill>
            </a:rPr>
            <a:t>OECD</a:t>
          </a:r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0.63165</cdr:x>
      <cdr:y>0.34966</cdr:y>
    </cdr:from>
    <cdr:to>
      <cdr:x>0.99201</cdr:x>
      <cdr:y>0.471</cdr:y>
    </cdr:to>
    <cdr:sp macro="" textlink="">
      <cdr:nvSpPr>
        <cdr:cNvPr id="2" name="TextBox 13"/>
        <cdr:cNvSpPr txBox="1"/>
      </cdr:nvSpPr>
      <cdr:spPr bwMode="auto">
        <a:xfrm xmlns:a="http://schemas.openxmlformats.org/drawingml/2006/main">
          <a:off x="1610737" y="1197333"/>
          <a:ext cx="918937" cy="41549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 lIns="0" tIns="0" rIns="0" rtlCol="0">
          <a:prstTxWarp prst="textNoShape">
            <a:avLst/>
          </a:prstTxWarp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eaLnBrk="0" hangingPunct="0"/>
          <a:r>
            <a:rPr lang="en-US" sz="1200" b="1" dirty="0" smtClean="0">
              <a:solidFill>
                <a:schemeClr val="accent5"/>
              </a:solidFill>
              <a:ea typeface="Times New Roman" charset="0"/>
              <a:cs typeface="Times New Roman" charset="0"/>
            </a:rPr>
            <a:t>non-OECD</a:t>
          </a:r>
        </a:p>
        <a:p xmlns:a="http://schemas.openxmlformats.org/drawingml/2006/main">
          <a:pPr eaLnBrk="0" hangingPunct="0"/>
          <a:r>
            <a:rPr lang="en-US" sz="1200" b="1" dirty="0" smtClean="0">
              <a:solidFill>
                <a:schemeClr val="tx2"/>
              </a:solidFill>
              <a:ea typeface="Times New Roman" charset="0"/>
              <a:cs typeface="Times New Roman" charset="0"/>
            </a:rPr>
            <a:t>OECD</a:t>
          </a:r>
        </a:p>
      </cdr:txBody>
    </cdr:sp>
  </cdr:relSizeAnchor>
  <cdr:relSizeAnchor xmlns:cdr="http://schemas.openxmlformats.org/drawingml/2006/chartDrawing">
    <cdr:from>
      <cdr:x>0.02993</cdr:x>
      <cdr:y>0.0576</cdr:y>
    </cdr:from>
    <cdr:to>
      <cdr:x>0.38851</cdr:x>
      <cdr:y>0.32464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76311" y="19723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0.67005</cdr:x>
      <cdr:y>0.04202</cdr:y>
    </cdr:from>
    <cdr:to>
      <cdr:x>1</cdr:x>
      <cdr:y>0.95798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2663214" y="101471"/>
          <a:ext cx="1311435" cy="221188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1400" b="1" dirty="0">
            <a:solidFill>
              <a:schemeClr val="accent5">
                <a:lumMod val="20000"/>
                <a:lumOff val="80000"/>
              </a:schemeClr>
            </a:solidFill>
            <a:effectLst/>
            <a:latin typeface="Arial "/>
          </a:endParaRPr>
        </a:p>
        <a:p xmlns:a="http://schemas.openxmlformats.org/drawingml/2006/main"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1200" b="1" dirty="0" smtClean="0">
            <a:solidFill>
              <a:schemeClr val="accent5">
                <a:lumMod val="20000"/>
                <a:lumOff val="80000"/>
              </a:schemeClr>
            </a:solidFill>
          </a:endParaRPr>
        </a:p>
        <a:p xmlns:a="http://schemas.openxmlformats.org/drawingml/2006/main"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1200" b="1" dirty="0">
            <a:solidFill>
              <a:schemeClr val="accent5">
                <a:lumMod val="20000"/>
                <a:lumOff val="80000"/>
              </a:schemeClr>
            </a:solidFill>
          </a:endParaRPr>
        </a:p>
        <a:p xmlns:a="http://schemas.openxmlformats.org/drawingml/2006/main"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1200" b="1" dirty="0" smtClean="0">
            <a:solidFill>
              <a:schemeClr val="accent5">
                <a:lumMod val="20000"/>
                <a:lumOff val="80000"/>
              </a:schemeClr>
            </a:solidFill>
          </a:endParaRPr>
        </a:p>
        <a:p xmlns:a="http://schemas.openxmlformats.org/drawingml/2006/main"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1200" b="1" dirty="0">
            <a:solidFill>
              <a:schemeClr val="accent5">
                <a:lumMod val="40000"/>
                <a:lumOff val="6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0.67361</cdr:x>
      <cdr:y>0.71528</cdr:y>
    </cdr:from>
    <cdr:to>
      <cdr:x>0.94097</cdr:x>
      <cdr:y>0.85764</cdr:y>
    </cdr:to>
    <cdr:sp macro="" textlink="">
      <cdr:nvSpPr>
        <cdr:cNvPr id="8" name="TextBox 7"/>
        <cdr:cNvSpPr txBox="1"/>
      </cdr:nvSpPr>
      <cdr:spPr>
        <a:xfrm xmlns:a="http://schemas.openxmlformats.org/drawingml/2006/main" flipH="1">
          <a:off x="1847850" y="1962150"/>
          <a:ext cx="733422" cy="3905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900" b="1" dirty="0">
            <a:solidFill>
              <a:schemeClr val="tx2">
                <a:lumMod val="75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0.67735</cdr:x>
      <cdr:y>0.04315</cdr:y>
    </cdr:from>
    <cdr:to>
      <cdr:x>0.67801</cdr:x>
      <cdr:y>0.89101</cdr:y>
    </cdr:to>
    <cdr:cxnSp macro="">
      <cdr:nvCxnSpPr>
        <cdr:cNvPr id="4" name="Straight Connector 3"/>
        <cdr:cNvCxnSpPr/>
      </cdr:nvCxnSpPr>
      <cdr:spPr>
        <a:xfrm xmlns:a="http://schemas.openxmlformats.org/drawingml/2006/main" flipH="1">
          <a:off x="2252544" y="136000"/>
          <a:ext cx="2196" cy="2672160"/>
        </a:xfrm>
        <a:prstGeom xmlns:a="http://schemas.openxmlformats.org/drawingml/2006/main" prst="line">
          <a:avLst/>
        </a:prstGeom>
        <a:ln xmlns:a="http://schemas.openxmlformats.org/drawingml/2006/main" w="12700">
          <a:solidFill>
            <a:schemeClr val="bg1">
              <a:lumMod val="65000"/>
            </a:schemeClr>
          </a:solidFill>
          <a:prstDash val="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0.5125</cdr:x>
      <cdr:y>0.01487</cdr:y>
    </cdr:from>
    <cdr:to>
      <cdr:x>0.83956</cdr:x>
      <cdr:y>0.07737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1704348" y="46854"/>
          <a:ext cx="1087623" cy="19698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9pPr>
        </a:lstStyle>
        <a:p xmlns:a="http://schemas.openxmlformats.org/drawingml/2006/main">
          <a:r>
            <a:rPr lang="en-US" dirty="0"/>
            <a:t>h</a:t>
          </a:r>
          <a:r>
            <a:rPr lang="en-US" dirty="0" smtClean="0"/>
            <a:t>istory  projections</a:t>
          </a:r>
          <a:endParaRPr lang="en-US" dirty="0"/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0.76997</cdr:x>
      <cdr:y>0.19965</cdr:y>
    </cdr:from>
    <cdr:to>
      <cdr:x>0.98872</cdr:x>
      <cdr:y>0.89757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4224338" y="547687"/>
          <a:ext cx="1200150" cy="19145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0.83333</cdr:x>
      <cdr:y>0.30729</cdr:y>
    </cdr:from>
    <cdr:to>
      <cdr:x>1</cdr:x>
      <cdr:y>0.92882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4572000" y="842962"/>
          <a:ext cx="914400" cy="17049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0.81858</cdr:x>
      <cdr:y>0.19271</cdr:y>
    </cdr:from>
    <cdr:to>
      <cdr:x>0.98524</cdr:x>
      <cdr:y>0.81424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4491038" y="528637"/>
          <a:ext cx="914400" cy="17049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0.66526</cdr:x>
      <cdr:y>0.16496</cdr:y>
    </cdr:from>
    <cdr:to>
      <cdr:x>1</cdr:x>
      <cdr:y>0.93435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2388588" y="411470"/>
          <a:ext cx="1201872" cy="191913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400" dirty="0" smtClean="0"/>
        </a:p>
      </cdr:txBody>
    </cdr: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0.33333</cdr:x>
      <cdr:y>0.33333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0" y="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0.76391</cdr:x>
      <cdr:y>0.05153</cdr:y>
    </cdr:from>
    <cdr:to>
      <cdr:x>0.93526</cdr:x>
      <cdr:y>0.12861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003884" y="159586"/>
          <a:ext cx="673768" cy="23874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200" b="1" dirty="0"/>
        </a:p>
      </cdr:txBody>
    </cdr: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0.33333</cdr:x>
      <cdr:y>0.33333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0" y="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0.64309</cdr:x>
      <cdr:y>0</cdr:y>
    </cdr:from>
    <cdr:to>
      <cdr:x>0.90153</cdr:x>
      <cdr:y>0.16903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586957" y="0"/>
          <a:ext cx="1039653" cy="52350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200" b="1" dirty="0" smtClean="0"/>
        </a:p>
      </cdr:txBody>
    </cdr:sp>
  </cdr:relSizeAnchor>
</c:userShapes>
</file>

<file path=ppt/drawings/drawing15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1</cdr:x>
      <cdr:y>0.13045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0" y="0"/>
          <a:ext cx="4105275" cy="53511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200" dirty="0"/>
        </a:p>
      </cdr:txBody>
    </cdr:sp>
  </cdr:relSizeAnchor>
  <cdr:relSizeAnchor xmlns:cdr="http://schemas.openxmlformats.org/drawingml/2006/chartDrawing">
    <cdr:from>
      <cdr:x>0.2108</cdr:x>
      <cdr:y>0.00487</cdr:y>
    </cdr:from>
    <cdr:to>
      <cdr:x>0.89165</cdr:x>
      <cdr:y>0.08868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47813" y="15083"/>
          <a:ext cx="1769359" cy="25957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sz="1200" b="1" dirty="0"/>
            <a:t>t</a:t>
          </a:r>
          <a:r>
            <a:rPr lang="en-US" sz="1200" b="1" dirty="0" smtClean="0"/>
            <a:t>otal passenger stock</a:t>
          </a:r>
          <a:endParaRPr lang="en-US" sz="1200" b="1" dirty="0"/>
        </a:p>
      </cdr:txBody>
    </cdr:sp>
  </cdr:relSizeAnchor>
</c:userShapes>
</file>

<file path=ppt/drawings/drawing16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1</cdr:x>
      <cdr:y>0.13045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0" y="0"/>
          <a:ext cx="4105275" cy="53511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200" dirty="0"/>
        </a:p>
      </cdr:txBody>
    </cdr:sp>
  </cdr:relSizeAnchor>
</c:userShapes>
</file>

<file path=ppt/drawings/drawing17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1</cdr:x>
      <cdr:y>0.13045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0" y="0"/>
          <a:ext cx="4105275" cy="53511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200" dirty="0"/>
        </a:p>
      </cdr:txBody>
    </cdr:sp>
  </cdr:relSizeAnchor>
</c:userShapes>
</file>

<file path=ppt/drawings/drawing18.xml><?xml version="1.0" encoding="utf-8"?>
<c:userShapes xmlns:c="http://schemas.openxmlformats.org/drawingml/2006/chart">
  <cdr:relSizeAnchor xmlns:cdr="http://schemas.openxmlformats.org/drawingml/2006/chartDrawing">
    <cdr:from>
      <cdr:x>0.68307</cdr:x>
      <cdr:y>0.12287</cdr:y>
    </cdr:from>
    <cdr:to>
      <cdr:x>0.9817</cdr:x>
      <cdr:y>0.81239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685987" y="364923"/>
          <a:ext cx="1174284" cy="204783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200" b="1" dirty="0" smtClean="0">
            <a:solidFill>
              <a:schemeClr val="accent2"/>
            </a:solidFill>
          </a:endParaRPr>
        </a:p>
        <a:p xmlns:a="http://schemas.openxmlformats.org/drawingml/2006/main">
          <a:endParaRPr lang="en-US" sz="1200" b="1" dirty="0">
            <a:solidFill>
              <a:schemeClr val="accent2"/>
            </a:solidFill>
          </a:endParaRPr>
        </a:p>
        <a:p xmlns:a="http://schemas.openxmlformats.org/drawingml/2006/main">
          <a:endParaRPr lang="en-US" sz="1200" b="1" dirty="0" smtClean="0">
            <a:solidFill>
              <a:schemeClr val="accent2"/>
            </a:solidFill>
          </a:endParaRPr>
        </a:p>
        <a:p xmlns:a="http://schemas.openxmlformats.org/drawingml/2006/main">
          <a:endParaRPr lang="en-US" sz="1200" b="1" dirty="0">
            <a:solidFill>
              <a:schemeClr val="accent2"/>
            </a:solidFill>
          </a:endParaRPr>
        </a:p>
        <a:p xmlns:a="http://schemas.openxmlformats.org/drawingml/2006/main">
          <a:r>
            <a:rPr lang="en-US" sz="1200" b="1" dirty="0" smtClean="0">
              <a:solidFill>
                <a:schemeClr val="accent2"/>
              </a:solidFill>
            </a:rPr>
            <a:t>air travel</a:t>
          </a:r>
        </a:p>
        <a:p xmlns:a="http://schemas.openxmlformats.org/drawingml/2006/main">
          <a:r>
            <a:rPr lang="en-US" sz="1200" b="1" dirty="0" smtClean="0">
              <a:solidFill>
                <a:schemeClr val="accent1"/>
              </a:solidFill>
            </a:rPr>
            <a:t>jet fuel consumption</a:t>
          </a:r>
        </a:p>
        <a:p xmlns:a="http://schemas.openxmlformats.org/drawingml/2006/main">
          <a:r>
            <a:rPr lang="en-US" sz="1200" b="1" dirty="0">
              <a:solidFill>
                <a:schemeClr val="accent3"/>
              </a:solidFill>
            </a:rPr>
            <a:t>a</a:t>
          </a:r>
          <a:r>
            <a:rPr lang="en-US" sz="1200" b="1" dirty="0" smtClean="0">
              <a:solidFill>
                <a:schemeClr val="accent3"/>
              </a:solidFill>
            </a:rPr>
            <a:t>ir travel efficiency</a:t>
          </a:r>
          <a:endParaRPr lang="en-US" sz="1200" b="1" dirty="0">
            <a:solidFill>
              <a:schemeClr val="accent3"/>
            </a:solidFill>
          </a:endParaRPr>
        </a:p>
      </cdr:txBody>
    </cdr:sp>
  </cdr:relSizeAnchor>
</c:userShapes>
</file>

<file path=ppt/drawings/drawing19.xml><?xml version="1.0" encoding="utf-8"?>
<c:userShapes xmlns:c="http://schemas.openxmlformats.org/drawingml/2006/chart">
  <cdr:relSizeAnchor xmlns:cdr="http://schemas.openxmlformats.org/drawingml/2006/chartDrawing">
    <cdr:from>
      <cdr:x>0.73556</cdr:x>
      <cdr:y>0.133</cdr:y>
    </cdr:from>
    <cdr:to>
      <cdr:x>0.99043</cdr:x>
      <cdr:y>0.81685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958943" y="395002"/>
          <a:ext cx="1025285" cy="203099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lIns="0" rIns="0" rtlCol="0"/>
        <a:lstStyle xmlns:a="http://schemas.openxmlformats.org/drawingml/2006/main"/>
        <a:p xmlns:a="http://schemas.openxmlformats.org/drawingml/2006/main">
          <a:r>
            <a:rPr lang="en-US" sz="1200" b="1" dirty="0">
              <a:solidFill>
                <a:schemeClr val="accent2"/>
              </a:solidFill>
            </a:rPr>
            <a:t>a</a:t>
          </a:r>
          <a:r>
            <a:rPr lang="en-US" sz="1200" b="1" dirty="0" smtClean="0">
              <a:solidFill>
                <a:schemeClr val="accent2"/>
              </a:solidFill>
            </a:rPr>
            <a:t>ir travel</a:t>
          </a:r>
        </a:p>
        <a:p xmlns:a="http://schemas.openxmlformats.org/drawingml/2006/main">
          <a:endParaRPr lang="en-US" sz="1200" b="1" dirty="0" smtClean="0"/>
        </a:p>
        <a:p xmlns:a="http://schemas.openxmlformats.org/drawingml/2006/main">
          <a:endParaRPr lang="en-US" sz="1600" b="1" dirty="0" smtClean="0"/>
        </a:p>
        <a:p xmlns:a="http://schemas.openxmlformats.org/drawingml/2006/main">
          <a:r>
            <a:rPr lang="en-US" sz="1200" b="1" dirty="0" smtClean="0">
              <a:solidFill>
                <a:schemeClr val="accent1"/>
              </a:solidFill>
            </a:rPr>
            <a:t>jet fuel consumption</a:t>
          </a:r>
        </a:p>
        <a:p xmlns:a="http://schemas.openxmlformats.org/drawingml/2006/main">
          <a:endParaRPr lang="en-US" sz="800" b="1" dirty="0" smtClean="0"/>
        </a:p>
        <a:p xmlns:a="http://schemas.openxmlformats.org/drawingml/2006/main">
          <a:r>
            <a:rPr lang="en-US" sz="1200" b="1" dirty="0">
              <a:solidFill>
                <a:schemeClr val="accent3"/>
              </a:solidFill>
            </a:rPr>
            <a:t>a</a:t>
          </a:r>
          <a:r>
            <a:rPr lang="en-US" sz="1200" b="1" dirty="0" smtClean="0">
              <a:solidFill>
                <a:schemeClr val="accent3"/>
              </a:solidFill>
            </a:rPr>
            <a:t>ir travel efficiency</a:t>
          </a:r>
          <a:endParaRPr lang="en-US" sz="1200" b="1" dirty="0">
            <a:solidFill>
              <a:schemeClr val="accent3"/>
            </a:solidFill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0.80239</cdr:x>
      <cdr:y>0.17838</cdr:y>
    </cdr:from>
    <cdr:to>
      <cdr:x>1</cdr:x>
      <cdr:y>0.8818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573476" y="552478"/>
          <a:ext cx="794927" cy="21786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drawings/drawing20.xml><?xml version="1.0" encoding="utf-8"?>
<c:userShapes xmlns:c="http://schemas.openxmlformats.org/drawingml/2006/chart">
  <cdr:relSizeAnchor xmlns:cdr="http://schemas.openxmlformats.org/drawingml/2006/chartDrawing">
    <cdr:from>
      <cdr:x>0.5928</cdr:x>
      <cdr:y>0.11184</cdr:y>
    </cdr:from>
    <cdr:to>
      <cdr:x>0.812</cdr:x>
      <cdr:y>0.88211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742993" y="344262"/>
          <a:ext cx="1753819" cy="237103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400" b="1" dirty="0">
            <a:solidFill>
              <a:schemeClr val="accent2"/>
            </a:solidFill>
            <a:cs typeface="Arial" panose="020B0604020202020204" pitchFamily="34" charset="0"/>
          </a:endParaRPr>
        </a:p>
      </cdr:txBody>
    </cdr:sp>
  </cdr:relSizeAnchor>
</c:userShapes>
</file>

<file path=ppt/drawings/drawing2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0.33333</cdr:x>
      <cdr:y>0.33333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0" y="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0.75983</cdr:x>
      <cdr:y>0.03716</cdr:y>
    </cdr:from>
    <cdr:to>
      <cdr:x>0.90997</cdr:x>
      <cdr:y>0.14557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987842" y="115092"/>
          <a:ext cx="590383" cy="33576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200" b="1" dirty="0"/>
        </a:p>
      </cdr:txBody>
    </cdr:sp>
  </cdr:relSizeAnchor>
</c:userShapes>
</file>

<file path=ppt/drawings/drawing22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0.33333</cdr:x>
      <cdr:y>0.33333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0" y="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0.64178</cdr:x>
      <cdr:y>0.05382</cdr:y>
    </cdr:from>
    <cdr:to>
      <cdr:x>0.87513</cdr:x>
      <cdr:y>0.14393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514767" y="166692"/>
          <a:ext cx="914400" cy="2790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200" b="1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0.72435</cdr:x>
      <cdr:y>0.12011</cdr:y>
    </cdr:from>
    <cdr:to>
      <cdr:x>1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947208" y="357719"/>
          <a:ext cx="1121554" cy="262054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200" b="1" dirty="0">
              <a:solidFill>
                <a:schemeClr val="accent6"/>
              </a:solidFill>
              <a:latin typeface="Arial" panose="020B0604020202020204" pitchFamily="34" charset="0"/>
              <a:cs typeface="Arial" panose="020B0604020202020204" pitchFamily="34" charset="0"/>
            </a:rPr>
            <a:t>o</a:t>
          </a:r>
          <a:r>
            <a:rPr lang="en-US" sz="1200" b="1" dirty="0" smtClean="0">
              <a:solidFill>
                <a:schemeClr val="accent6"/>
              </a:solidFill>
              <a:latin typeface="Arial" panose="020B0604020202020204" pitchFamily="34" charset="0"/>
              <a:cs typeface="Arial" panose="020B0604020202020204" pitchFamily="34" charset="0"/>
            </a:rPr>
            <a:t>ther liquids</a:t>
          </a:r>
        </a:p>
        <a:p xmlns:a="http://schemas.openxmlformats.org/drawingml/2006/main">
          <a:r>
            <a:rPr lang="en-US" sz="1200" b="1" dirty="0" smtClean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rPr>
            <a:t>electricity</a:t>
          </a:r>
        </a:p>
        <a:p xmlns:a="http://schemas.openxmlformats.org/drawingml/2006/main">
          <a:r>
            <a:rPr lang="en-US" sz="1200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rPr>
            <a:t>n</a:t>
          </a:r>
          <a:r>
            <a:rPr lang="en-US" sz="1200" b="1" dirty="0" smtClean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rPr>
            <a:t>atural gas</a:t>
          </a:r>
          <a:endParaRPr lang="en-US" sz="1200" b="1" baseline="0" dirty="0">
            <a:solidFill>
              <a:schemeClr val="tx2"/>
            </a:solidFill>
            <a:latin typeface="Arial" panose="020B0604020202020204" pitchFamily="34" charset="0"/>
            <a:cs typeface="Arial" panose="020B0604020202020204" pitchFamily="34" charset="0"/>
          </a:endParaRPr>
        </a:p>
        <a:p xmlns:a="http://schemas.openxmlformats.org/drawingml/2006/main">
          <a:endParaRPr lang="en-US" sz="800" b="1" dirty="0" smtClean="0">
            <a:solidFill>
              <a:schemeClr val="tx2"/>
            </a:solidFill>
            <a:latin typeface="Arial" panose="020B0604020202020204" pitchFamily="34" charset="0"/>
            <a:cs typeface="Arial" panose="020B0604020202020204" pitchFamily="34" charset="0"/>
          </a:endParaRPr>
        </a:p>
        <a:p xmlns:a="http://schemas.openxmlformats.org/drawingml/2006/main">
          <a:r>
            <a:rPr lang="en-US" sz="12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rPr>
            <a:t>m</a:t>
          </a:r>
          <a:r>
            <a:rPr lang="en-US" sz="1200" b="1" baseline="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rPr>
            <a:t>otor </a:t>
          </a:r>
        </a:p>
        <a:p xmlns:a="http://schemas.openxmlformats.org/drawingml/2006/main">
          <a:r>
            <a:rPr lang="en-US" sz="1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rPr>
            <a:t>g</a:t>
          </a:r>
          <a:r>
            <a:rPr lang="en-US" sz="1200" b="1" baseline="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rPr>
            <a:t>asoline</a:t>
          </a:r>
        </a:p>
        <a:p xmlns:a="http://schemas.openxmlformats.org/drawingml/2006/main">
          <a:endParaRPr lang="en-US" sz="400" b="1" dirty="0" smtClean="0">
            <a:solidFill>
              <a:schemeClr val="accent5"/>
            </a:solidFill>
            <a:latin typeface="Arial" panose="020B0604020202020204" pitchFamily="34" charset="0"/>
            <a:cs typeface="Arial" panose="020B0604020202020204" pitchFamily="34" charset="0"/>
          </a:endParaRPr>
        </a:p>
        <a:p xmlns:a="http://schemas.openxmlformats.org/drawingml/2006/main">
          <a:endParaRPr lang="en-US" sz="600" b="1" dirty="0">
            <a:solidFill>
              <a:schemeClr val="accent5"/>
            </a:solidFill>
            <a:latin typeface="Arial" panose="020B0604020202020204" pitchFamily="34" charset="0"/>
            <a:cs typeface="Arial" panose="020B0604020202020204" pitchFamily="34" charset="0"/>
          </a:endParaRPr>
        </a:p>
        <a:p xmlns:a="http://schemas.openxmlformats.org/drawingml/2006/main">
          <a:r>
            <a:rPr lang="en-US" sz="1200" b="1" dirty="0" smtClean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rPr>
            <a:t>jet fuel</a:t>
          </a:r>
        </a:p>
        <a:p xmlns:a="http://schemas.openxmlformats.org/drawingml/2006/main">
          <a:r>
            <a:rPr lang="en-US" sz="1200" b="1" dirty="0" smtClean="0">
              <a:solidFill>
                <a:schemeClr val="accent5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liquefied </a:t>
          </a:r>
        </a:p>
        <a:p xmlns:a="http://schemas.openxmlformats.org/drawingml/2006/main">
          <a:r>
            <a:rPr lang="en-US" sz="1200" b="1" dirty="0" smtClean="0">
              <a:solidFill>
                <a:schemeClr val="accent5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petroleum gas</a:t>
          </a:r>
          <a:endParaRPr lang="en-US" sz="1200" b="1" dirty="0">
            <a:solidFill>
              <a:schemeClr val="accent5">
                <a:lumMod val="40000"/>
                <a:lumOff val="6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  <a:p xmlns:a="http://schemas.openxmlformats.org/drawingml/2006/main">
          <a:r>
            <a:rPr lang="en-US" sz="1200" b="1" dirty="0" smtClean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diesel</a:t>
          </a:r>
          <a:endParaRPr lang="en-US" sz="400" b="1" dirty="0">
            <a:solidFill>
              <a:schemeClr val="accent5"/>
            </a:solidFill>
            <a:latin typeface="Arial" panose="020B0604020202020204" pitchFamily="34" charset="0"/>
            <a:cs typeface="Arial" panose="020B0604020202020204" pitchFamily="34" charset="0"/>
          </a:endParaRPr>
        </a:p>
        <a:p xmlns:a="http://schemas.openxmlformats.org/drawingml/2006/main">
          <a:r>
            <a:rPr lang="en-US" sz="1200" b="1" dirty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rPr>
            <a:t>r</a:t>
          </a:r>
          <a:r>
            <a:rPr lang="en-US" sz="1200" b="1" dirty="0" smtClean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rPr>
            <a:t>esidual </a:t>
          </a:r>
        </a:p>
        <a:p xmlns:a="http://schemas.openxmlformats.org/drawingml/2006/main">
          <a:r>
            <a:rPr lang="en-US" sz="1200" b="1" dirty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rPr>
            <a:t>f</a:t>
          </a:r>
          <a:r>
            <a:rPr lang="en-US" sz="1200" b="1" dirty="0" smtClean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rPr>
            <a:t>uel oil</a:t>
          </a:r>
          <a:endParaRPr lang="en-US" sz="1200" b="1" dirty="0">
            <a:solidFill>
              <a:schemeClr val="accent3"/>
            </a:solidFill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0.7055</cdr:x>
      <cdr:y>0.25238</cdr:y>
    </cdr:from>
    <cdr:to>
      <cdr:x>0.8055</cdr:x>
      <cdr:y>0.35655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774207" y="728533"/>
          <a:ext cx="393224" cy="3006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000" b="1" dirty="0" smtClean="0">
              <a:solidFill>
                <a:schemeClr val="accent5">
                  <a:lumMod val="50000"/>
                </a:schemeClr>
              </a:solidFill>
            </a:rPr>
            <a:t>2020</a:t>
          </a:r>
          <a:endParaRPr lang="en-US" sz="1000" b="1" dirty="0">
            <a:solidFill>
              <a:schemeClr val="accent5">
                <a:lumMod val="50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0.70439</cdr:x>
      <cdr:y>0.29654</cdr:y>
    </cdr:from>
    <cdr:to>
      <cdr:x>0.8127</cdr:x>
      <cdr:y>0.40071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2769830" y="856009"/>
          <a:ext cx="425901" cy="30069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050" b="1" dirty="0" smtClean="0">
              <a:solidFill>
                <a:schemeClr val="accent5">
                  <a:lumMod val="60000"/>
                  <a:lumOff val="40000"/>
                </a:schemeClr>
              </a:solidFill>
            </a:rPr>
            <a:t>2050</a:t>
          </a:r>
          <a:endParaRPr lang="en-US" sz="1050" b="1" dirty="0">
            <a:solidFill>
              <a:schemeClr val="accent5">
                <a:lumMod val="60000"/>
                <a:lumOff val="40000"/>
              </a:schemeClr>
            </a:solidFill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0.72336</cdr:x>
      <cdr:y>0.2474</cdr:y>
    </cdr:from>
    <cdr:to>
      <cdr:x>0.83826</cdr:x>
      <cdr:y>0.35157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816008" y="719567"/>
          <a:ext cx="447298" cy="3029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0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rPr>
            <a:t>2020</a:t>
          </a:r>
          <a:endParaRPr lang="en-US" sz="1000" b="1" dirty="0">
            <a:solidFill>
              <a:schemeClr val="tx2"/>
            </a:solidFill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0.72198</cdr:x>
      <cdr:y>0.29715</cdr:y>
    </cdr:from>
    <cdr:to>
      <cdr:x>0.82198</cdr:x>
      <cdr:y>0.40132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2810618" y="864259"/>
          <a:ext cx="389293" cy="3029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000" b="1" dirty="0" smtClean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rPr>
            <a:t>2050</a:t>
          </a:r>
          <a:endParaRPr lang="en-US" sz="1000" b="1" dirty="0">
            <a:solidFill>
              <a:schemeClr val="accent1"/>
            </a:solidFill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1</cdr:x>
      <cdr:y>0.13045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0" y="0"/>
          <a:ext cx="4105275" cy="53511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200" dirty="0"/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0.75868</cdr:x>
      <cdr:y>0.17946</cdr:y>
    </cdr:from>
    <cdr:to>
      <cdr:x>1</cdr:x>
      <cdr:y>0.91848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051961" y="539274"/>
          <a:ext cx="970764" cy="222068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200" b="1" dirty="0" smtClean="0">
              <a:solidFill>
                <a:schemeClr val="accent4"/>
              </a:solidFill>
            </a:rPr>
            <a:t>electric</a:t>
          </a:r>
        </a:p>
        <a:p xmlns:a="http://schemas.openxmlformats.org/drawingml/2006/main">
          <a:r>
            <a:rPr lang="en-US" sz="1200" b="1" dirty="0" smtClean="0">
              <a:solidFill>
                <a:schemeClr val="accent2"/>
              </a:solidFill>
            </a:rPr>
            <a:t>plug-in </a:t>
          </a:r>
        </a:p>
        <a:p xmlns:a="http://schemas.openxmlformats.org/drawingml/2006/main">
          <a:r>
            <a:rPr lang="en-US" sz="1200" b="1" dirty="0" smtClean="0">
              <a:solidFill>
                <a:schemeClr val="accent2"/>
              </a:solidFill>
            </a:rPr>
            <a:t>hybrid</a:t>
          </a:r>
        </a:p>
        <a:p xmlns:a="http://schemas.openxmlformats.org/drawingml/2006/main">
          <a:r>
            <a:rPr lang="en-US" sz="1200" b="1" dirty="0" smtClean="0">
              <a:solidFill>
                <a:schemeClr val="accent1"/>
              </a:solidFill>
            </a:rPr>
            <a:t>natural gas</a:t>
          </a:r>
        </a:p>
        <a:p xmlns:a="http://schemas.openxmlformats.org/drawingml/2006/main">
          <a:r>
            <a:rPr lang="en-US" sz="1200" b="1" dirty="0" smtClean="0">
              <a:solidFill>
                <a:schemeClr val="bg1">
                  <a:lumMod val="65000"/>
                </a:schemeClr>
              </a:solidFill>
            </a:rPr>
            <a:t>diesel</a:t>
          </a:r>
        </a:p>
        <a:p xmlns:a="http://schemas.openxmlformats.org/drawingml/2006/main">
          <a:r>
            <a:rPr lang="en-US" sz="1200" b="1" dirty="0" smtClean="0">
              <a:solidFill>
                <a:schemeClr val="tx2"/>
              </a:solidFill>
            </a:rPr>
            <a:t>motor </a:t>
          </a:r>
        </a:p>
        <a:p xmlns:a="http://schemas.openxmlformats.org/drawingml/2006/main">
          <a:r>
            <a:rPr lang="en-US" sz="1200" b="1" dirty="0" smtClean="0">
              <a:solidFill>
                <a:schemeClr val="tx2"/>
              </a:solidFill>
            </a:rPr>
            <a:t>gasoline</a:t>
          </a:r>
        </a:p>
        <a:p xmlns:a="http://schemas.openxmlformats.org/drawingml/2006/main">
          <a:endParaRPr lang="en-US" sz="1200" b="1" dirty="0" smtClean="0"/>
        </a:p>
        <a:p xmlns:a="http://schemas.openxmlformats.org/drawingml/2006/main">
          <a:r>
            <a:rPr lang="en-US" sz="1200" b="1" dirty="0" smtClean="0">
              <a:solidFill>
                <a:schemeClr val="accent3"/>
              </a:solidFill>
            </a:rPr>
            <a:t>liquefied </a:t>
          </a:r>
        </a:p>
        <a:p xmlns:a="http://schemas.openxmlformats.org/drawingml/2006/main">
          <a:r>
            <a:rPr lang="en-US" sz="1200" b="1" dirty="0" smtClean="0">
              <a:solidFill>
                <a:schemeClr val="accent3"/>
              </a:solidFill>
            </a:rPr>
            <a:t>petroleum </a:t>
          </a:r>
        </a:p>
        <a:p xmlns:a="http://schemas.openxmlformats.org/drawingml/2006/main">
          <a:r>
            <a:rPr lang="en-US" sz="1200" b="1" dirty="0" smtClean="0">
              <a:solidFill>
                <a:schemeClr val="accent3"/>
              </a:solidFill>
            </a:rPr>
            <a:t>gas</a:t>
          </a:r>
        </a:p>
        <a:p xmlns:a="http://schemas.openxmlformats.org/drawingml/2006/main">
          <a:endParaRPr lang="en-US" b="1" dirty="0" smtClean="0"/>
        </a:p>
        <a:p xmlns:a="http://schemas.openxmlformats.org/drawingml/2006/main">
          <a:endParaRPr lang="en-US" sz="1100" dirty="0"/>
        </a:p>
        <a:p xmlns:a="http://schemas.openxmlformats.org/drawingml/2006/main">
          <a:endParaRPr lang="en-US" sz="1100" dirty="0" smtClean="0"/>
        </a:p>
        <a:p xmlns:a="http://schemas.openxmlformats.org/drawingml/2006/main">
          <a:endParaRPr lang="en-US" dirty="0"/>
        </a:p>
        <a:p xmlns:a="http://schemas.openxmlformats.org/drawingml/2006/main">
          <a:endParaRPr lang="en-US" sz="1100" dirty="0"/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0.04324</cdr:x>
      <cdr:y>0.05724</cdr:y>
    </cdr:from>
    <cdr:to>
      <cdr:x>0.42688</cdr:x>
      <cdr:y>0.32422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03072" y="19605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0.1662</cdr:x>
      <cdr:y>0.16261</cdr:y>
    </cdr:from>
    <cdr:to>
      <cdr:x>0.779</cdr:x>
      <cdr:y>0.24093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401365" y="558503"/>
          <a:ext cx="1479878" cy="26899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000" dirty="0" smtClean="0"/>
            <a:t>history     projections</a:t>
          </a:r>
          <a:endParaRPr lang="en-US" sz="1000" dirty="0"/>
        </a:p>
      </cdr:txBody>
    </cdr:sp>
  </cdr:relSizeAnchor>
  <cdr:relSizeAnchor xmlns:cdr="http://schemas.openxmlformats.org/drawingml/2006/chartDrawing">
    <cdr:from>
      <cdr:x>0.14938</cdr:x>
      <cdr:y>0.28876</cdr:y>
    </cdr:from>
    <cdr:to>
      <cdr:x>0.85979</cdr:x>
      <cdr:y>0.51856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60745" y="991770"/>
          <a:ext cx="1715589" cy="78924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0.09946</cdr:x>
      <cdr:y>0.06043</cdr:y>
    </cdr:from>
    <cdr:to>
      <cdr:x>0.4781</cdr:x>
      <cdr:y>0.32667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240186" y="207557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5138"/>
          </a:xfrm>
          <a:prstGeom prst="rect">
            <a:avLst/>
          </a:prstGeom>
        </p:spPr>
        <p:txBody>
          <a:bodyPr vert="horz" lIns="91419" tIns="45709" rIns="91419" bIns="4570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1"/>
            <a:ext cx="3038475" cy="465138"/>
          </a:xfrm>
          <a:prstGeom prst="rect">
            <a:avLst/>
          </a:prstGeom>
        </p:spPr>
        <p:txBody>
          <a:bodyPr vert="horz" lIns="91419" tIns="45709" rIns="91419" bIns="4570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ED25893-A83F-48CE-B658-2412045A40A5}" type="datetimeFigureOut">
              <a:rPr lang="en-US"/>
              <a:pPr>
                <a:defRPr/>
              </a:pPr>
              <a:t>3/17/2022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5138"/>
          </a:xfrm>
          <a:prstGeom prst="rect">
            <a:avLst/>
          </a:prstGeom>
        </p:spPr>
        <p:txBody>
          <a:bodyPr vert="horz" lIns="91419" tIns="45709" rIns="91419" bIns="4570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19" tIns="45709" rIns="91419" bIns="4570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91D3A1A-398C-4278-B50A-5F8985FF030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73746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5138"/>
          </a:xfrm>
          <a:prstGeom prst="rect">
            <a:avLst/>
          </a:prstGeom>
        </p:spPr>
        <p:txBody>
          <a:bodyPr vert="horz" lIns="93150" tIns="46576" rIns="93150" bIns="4657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1"/>
            <a:ext cx="3038475" cy="465138"/>
          </a:xfrm>
          <a:prstGeom prst="rect">
            <a:avLst/>
          </a:prstGeom>
        </p:spPr>
        <p:txBody>
          <a:bodyPr vert="horz" lIns="93150" tIns="46576" rIns="93150" bIns="4657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F5DD0C8-C8A1-48F2-871C-E859113BC4F1}" type="datetimeFigureOut">
              <a:rPr lang="en-US"/>
              <a:pPr>
                <a:defRPr/>
              </a:pPr>
              <a:t>3/17/2022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50" tIns="46576" rIns="93150" bIns="46576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6" y="4416425"/>
            <a:ext cx="5607050" cy="4183063"/>
          </a:xfrm>
          <a:prstGeom prst="rect">
            <a:avLst/>
          </a:prstGeom>
        </p:spPr>
        <p:txBody>
          <a:bodyPr vert="horz" lIns="93150" tIns="46576" rIns="93150" bIns="46576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675"/>
            <a:ext cx="3038475" cy="465138"/>
          </a:xfrm>
          <a:prstGeom prst="rect">
            <a:avLst/>
          </a:prstGeom>
        </p:spPr>
        <p:txBody>
          <a:bodyPr vert="horz" lIns="93150" tIns="46576" rIns="93150" bIns="4657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50" tIns="46576" rIns="93150" bIns="4657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C049336-6624-4A1E-9498-510DC43D0C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41556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049336-6624-4A1E-9498-510DC43D0CD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51705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049336-6624-4A1E-9498-510DC43D0CD8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99890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8579"/>
            <a:ext cx="8001000" cy="761415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6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style. You can have up to two lines of text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685800" y="891540"/>
            <a:ext cx="8001000" cy="3566160"/>
          </a:xfrm>
          <a:prstGeom prst="rect">
            <a:avLst/>
          </a:prstGeom>
        </p:spPr>
        <p:txBody>
          <a:bodyPr lIns="0" tIns="0" rIns="0" b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 marL="694944" indent="-237744">
              <a:spcAft>
                <a:spcPts val="400"/>
              </a:spcAft>
              <a:defRPr sz="1400"/>
            </a:lvl2pPr>
            <a:lvl3pPr marL="1088136" indent="-173736">
              <a:spcAft>
                <a:spcPts val="400"/>
              </a:spcAft>
              <a:defRPr sz="1400"/>
            </a:lvl3pPr>
            <a:lvl4pPr marL="1609344" indent="-237744">
              <a:spcAft>
                <a:spcPts val="400"/>
              </a:spcAft>
              <a:defRPr sz="1400"/>
            </a:lvl4pPr>
            <a:lvl5pPr marL="2002536" indent="-173736"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4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8303" y="4807514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line or bar 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hart Placeholder 8"/>
          <p:cNvSpPr>
            <a:spLocks noGrp="1"/>
          </p:cNvSpPr>
          <p:nvPr>
            <p:ph type="chart" sz="quarter" idx="12"/>
          </p:nvPr>
        </p:nvSpPr>
        <p:spPr>
          <a:xfrm>
            <a:off x="685800" y="1311965"/>
            <a:ext cx="8001000" cy="3077154"/>
          </a:xfrm>
          <a:prstGeom prst="rect">
            <a:avLst/>
          </a:prstGeom>
        </p:spPr>
        <p:txBody>
          <a:bodyPr lIns="0" tIns="0" rIns="0" bIns="0"/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/>
            </a:lvl1pPr>
          </a:lstStyle>
          <a:p>
            <a:pPr lvl="0"/>
            <a:r>
              <a:rPr lang="en-US" noProof="0" dirty="0" smtClean="0"/>
              <a:t>Click icon to add chart</a:t>
            </a:r>
            <a:endParaRPr lang="en-US" noProof="0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685800" y="840140"/>
            <a:ext cx="4005072" cy="411480"/>
          </a:xfrm>
          <a:prstGeom prst="rect">
            <a:avLst/>
          </a:prstGeom>
        </p:spPr>
        <p:txBody>
          <a:bodyPr lIns="0" tIns="0" bIns="0" anchor="b" anchorCtr="0"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  <a:lvl2pPr>
              <a:defRPr sz="12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4800600" y="840140"/>
            <a:ext cx="3895344" cy="411480"/>
          </a:xfrm>
          <a:prstGeom prst="rect">
            <a:avLst/>
          </a:prstGeom>
        </p:spPr>
        <p:txBody>
          <a:bodyPr tIns="0" rIns="0" bIns="0" anchor="b" anchorCtr="0"/>
          <a:lstStyle>
            <a:lvl1pPr marL="342900" marR="0" indent="-34290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  <a:lvl2pPr>
              <a:defRPr sz="12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8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21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8579"/>
            <a:ext cx="8001000" cy="766308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2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>This can span two lines</a:t>
            </a:r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8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8303" y="4807514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pie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hart Placeholder 8"/>
          <p:cNvSpPr>
            <a:spLocks noGrp="1"/>
          </p:cNvSpPr>
          <p:nvPr>
            <p:ph type="chart" sz="quarter" idx="12"/>
          </p:nvPr>
        </p:nvSpPr>
        <p:spPr>
          <a:xfrm>
            <a:off x="685800" y="1262271"/>
            <a:ext cx="8001000" cy="3126850"/>
          </a:xfrm>
          <a:prstGeom prst="rect">
            <a:avLst/>
          </a:prstGeom>
        </p:spPr>
        <p:txBody>
          <a:bodyPr/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/>
            </a:lvl1pPr>
          </a:lstStyle>
          <a:p>
            <a:pPr lvl="0"/>
            <a:r>
              <a:rPr lang="en-US" noProof="0" dirty="0" smtClean="0"/>
              <a:t>Click icon to add chart</a:t>
            </a:r>
            <a:endParaRPr lang="en-US" noProof="0" dirty="0"/>
          </a:p>
        </p:txBody>
      </p:sp>
      <p:sp>
        <p:nvSpPr>
          <p:cNvPr id="16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9" name="Title 1"/>
          <p:cNvSpPr>
            <a:spLocks noGrp="1"/>
          </p:cNvSpPr>
          <p:nvPr>
            <p:ph type="title"/>
          </p:nvPr>
        </p:nvSpPr>
        <p:spPr>
          <a:xfrm>
            <a:off x="685800" y="68579"/>
            <a:ext cx="8001000" cy="776247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1"/>
          <p:cNvSpPr>
            <a:spLocks noGrp="1"/>
          </p:cNvSpPr>
          <p:nvPr>
            <p:ph type="body" sz="quarter" idx="17"/>
          </p:nvPr>
        </p:nvSpPr>
        <p:spPr>
          <a:xfrm>
            <a:off x="685800" y="840140"/>
            <a:ext cx="4005072" cy="411480"/>
          </a:xfrm>
          <a:prstGeom prst="rect">
            <a:avLst/>
          </a:prstGeom>
        </p:spPr>
        <p:txBody>
          <a:bodyPr lIns="0" tIns="0" bIns="0" anchor="b" anchorCtr="0"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  <a:lvl2pPr>
              <a:defRPr sz="12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8303" y="4807514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6"/>
          </p:nvPr>
        </p:nvSpPr>
        <p:spPr>
          <a:xfrm>
            <a:off x="685800" y="834888"/>
            <a:ext cx="8001000" cy="3554232"/>
          </a:xfrm>
          <a:prstGeom prst="rect">
            <a:avLst/>
          </a:prstGeom>
        </p:spPr>
        <p:txBody>
          <a:bodyPr/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15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8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8579"/>
            <a:ext cx="8001000" cy="766308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4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>This can span two lines</a:t>
            </a:r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7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8303" y="4807514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*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8303" y="4807514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*full-screen image/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*credi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79"/>
            <a:ext cx="8001000" cy="766307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400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685800" y="834887"/>
            <a:ext cx="8001000" cy="341707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None/>
              <a:defRPr sz="1400" i="1">
                <a:latin typeface="+mj-lt"/>
              </a:defRPr>
            </a:lvl1pPr>
            <a:lvl2pPr marL="457200" indent="0">
              <a:spcAft>
                <a:spcPts val="400"/>
              </a:spcAft>
              <a:buNone/>
              <a:defRPr sz="1600"/>
            </a:lvl2pPr>
            <a:lvl3pPr marL="914400" indent="0">
              <a:spcAft>
                <a:spcPts val="400"/>
              </a:spcAft>
              <a:buNone/>
              <a:defRPr sz="1600"/>
            </a:lvl3pPr>
            <a:lvl4pPr marL="1371600" indent="0">
              <a:spcAft>
                <a:spcPts val="400"/>
              </a:spcAft>
              <a:buNone/>
              <a:defRPr sz="1600"/>
            </a:lvl4pPr>
            <a:lvl5pPr marL="1828800" indent="0">
              <a:spcAft>
                <a:spcPts val="400"/>
              </a:spcAft>
              <a:buFont typeface="Arial" pitchFamily="34" charset="0"/>
              <a:buNone/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8303" y="4807514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5887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238260" y="1266826"/>
            <a:ext cx="4105141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804667" y="1266826"/>
            <a:ext cx="4134797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31820" y="656869"/>
            <a:ext cx="8699679" cy="566846"/>
          </a:xfrm>
          <a:prstGeom prst="rect">
            <a:avLst/>
          </a:prstGeom>
        </p:spPr>
        <p:txBody>
          <a:bodyPr anchor="b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522725"/>
            <a:ext cx="3840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45709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238260" y="1266826"/>
            <a:ext cx="4105141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804667" y="1266826"/>
            <a:ext cx="4134797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31820" y="656869"/>
            <a:ext cx="8699679" cy="566846"/>
          </a:xfrm>
          <a:prstGeom prst="rect">
            <a:avLst/>
          </a:prstGeom>
        </p:spPr>
        <p:txBody>
          <a:bodyPr anchor="b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522725"/>
            <a:ext cx="3840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13492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238260" y="1266826"/>
            <a:ext cx="4105141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804667" y="1266826"/>
            <a:ext cx="4134797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31820" y="656869"/>
            <a:ext cx="8699679" cy="566846"/>
          </a:xfrm>
          <a:prstGeom prst="rect">
            <a:avLst/>
          </a:prstGeom>
        </p:spPr>
        <p:txBody>
          <a:bodyPr anchor="b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522725"/>
            <a:ext cx="3840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56681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238260" y="1266826"/>
            <a:ext cx="4105141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804667" y="1266826"/>
            <a:ext cx="4134797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31820" y="656869"/>
            <a:ext cx="8699679" cy="566846"/>
          </a:xfrm>
          <a:prstGeom prst="rect">
            <a:avLst/>
          </a:prstGeom>
        </p:spPr>
        <p:txBody>
          <a:bodyPr anchor="b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522725"/>
            <a:ext cx="3840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9247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long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9574"/>
            <a:ext cx="8001000" cy="765314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2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style. You can have up to two lines of text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685800" y="891540"/>
            <a:ext cx="8001000" cy="3566160"/>
          </a:xfrm>
          <a:prstGeom prst="rect">
            <a:avLst/>
          </a:prstGeom>
        </p:spPr>
        <p:txBody>
          <a:bodyPr lIns="0" tIns="0" rIns="0" b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 marL="694944" indent="-237744">
              <a:spcAft>
                <a:spcPts val="400"/>
              </a:spcAft>
              <a:defRPr sz="1400"/>
            </a:lvl2pPr>
            <a:lvl3pPr marL="1088136" indent="-173736">
              <a:spcAft>
                <a:spcPts val="400"/>
              </a:spcAft>
              <a:defRPr sz="1400"/>
            </a:lvl3pPr>
            <a:lvl4pPr marL="1609344" indent="-237744">
              <a:spcAft>
                <a:spcPts val="400"/>
              </a:spcAft>
              <a:defRPr sz="1400"/>
            </a:lvl4pPr>
            <a:lvl5pPr marL="2002536" indent="-173736"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8303" y="4807514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49452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238260" y="1266826"/>
            <a:ext cx="4105141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804667" y="1266826"/>
            <a:ext cx="4134797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31820" y="656869"/>
            <a:ext cx="8699679" cy="566846"/>
          </a:xfrm>
          <a:prstGeom prst="rect">
            <a:avLst/>
          </a:prstGeom>
        </p:spPr>
        <p:txBody>
          <a:bodyPr anchor="b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522725"/>
            <a:ext cx="3840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81573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238260" y="1266826"/>
            <a:ext cx="4105141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804667" y="1266826"/>
            <a:ext cx="4134797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31820" y="656869"/>
            <a:ext cx="8699679" cy="566846"/>
          </a:xfrm>
          <a:prstGeom prst="rect">
            <a:avLst/>
          </a:prstGeom>
        </p:spPr>
        <p:txBody>
          <a:bodyPr anchor="b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522725"/>
            <a:ext cx="3840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953306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238260" y="1266826"/>
            <a:ext cx="4105141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804667" y="1266826"/>
            <a:ext cx="4134797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31820" y="656869"/>
            <a:ext cx="8699679" cy="566846"/>
          </a:xfrm>
          <a:prstGeom prst="rect">
            <a:avLst/>
          </a:prstGeom>
        </p:spPr>
        <p:txBody>
          <a:bodyPr anchor="b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522725"/>
            <a:ext cx="3840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499144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238260" y="1266826"/>
            <a:ext cx="4105141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804667" y="1266826"/>
            <a:ext cx="4134797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31820" y="656869"/>
            <a:ext cx="8699679" cy="566846"/>
          </a:xfrm>
          <a:prstGeom prst="rect">
            <a:avLst/>
          </a:prstGeom>
        </p:spPr>
        <p:txBody>
          <a:bodyPr anchor="b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522725"/>
            <a:ext cx="3840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650501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238260" y="1266826"/>
            <a:ext cx="4105141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804667" y="1266826"/>
            <a:ext cx="4134797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31820" y="656869"/>
            <a:ext cx="8699679" cy="566846"/>
          </a:xfrm>
          <a:prstGeom prst="rect">
            <a:avLst/>
          </a:prstGeom>
        </p:spPr>
        <p:txBody>
          <a:bodyPr anchor="b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522725"/>
            <a:ext cx="3840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780305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238260" y="1266826"/>
            <a:ext cx="4105141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804667" y="1266826"/>
            <a:ext cx="4134797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31820" y="656869"/>
            <a:ext cx="8699679" cy="566846"/>
          </a:xfrm>
          <a:prstGeom prst="rect">
            <a:avLst/>
          </a:prstGeom>
        </p:spPr>
        <p:txBody>
          <a:bodyPr anchor="b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522725"/>
            <a:ext cx="3840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002865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238260" y="1266826"/>
            <a:ext cx="4105141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804667" y="1266826"/>
            <a:ext cx="4134797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31820" y="656869"/>
            <a:ext cx="8699679" cy="566846"/>
          </a:xfrm>
          <a:prstGeom prst="rect">
            <a:avLst/>
          </a:prstGeom>
        </p:spPr>
        <p:txBody>
          <a:bodyPr anchor="b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522725"/>
            <a:ext cx="3840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732538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238260" y="1266826"/>
            <a:ext cx="4105141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804667" y="1266826"/>
            <a:ext cx="4134797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31820" y="656869"/>
            <a:ext cx="8699679" cy="566846"/>
          </a:xfrm>
          <a:prstGeom prst="rect">
            <a:avLst/>
          </a:prstGeom>
        </p:spPr>
        <p:txBody>
          <a:bodyPr anchor="b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522725"/>
            <a:ext cx="3840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36786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238260" y="1266826"/>
            <a:ext cx="4105141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804667" y="1266826"/>
            <a:ext cx="4134797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31820" y="656869"/>
            <a:ext cx="8699679" cy="566846"/>
          </a:xfrm>
          <a:prstGeom prst="rect">
            <a:avLst/>
          </a:prstGeom>
        </p:spPr>
        <p:txBody>
          <a:bodyPr anchor="b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522725"/>
            <a:ext cx="3840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235869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238260" y="1266826"/>
            <a:ext cx="4105141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804667" y="1266826"/>
            <a:ext cx="4134797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31820" y="656869"/>
            <a:ext cx="8699679" cy="566846"/>
          </a:xfrm>
          <a:prstGeom prst="rect">
            <a:avLst/>
          </a:prstGeom>
        </p:spPr>
        <p:txBody>
          <a:bodyPr anchor="b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522725"/>
            <a:ext cx="3840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5577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685800" y="891540"/>
            <a:ext cx="3931920" cy="3497580"/>
          </a:xfrm>
          <a:prstGeom prst="rect">
            <a:avLst/>
          </a:prstGeom>
        </p:spPr>
        <p:txBody>
          <a:bodyPr lIns="0" tIns="0" r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>
              <a:spcAft>
                <a:spcPts val="400"/>
              </a:spcAft>
              <a:defRPr sz="1400"/>
            </a:lvl2pPr>
            <a:lvl3pPr>
              <a:spcAft>
                <a:spcPts val="400"/>
              </a:spcAft>
              <a:defRPr sz="1400"/>
            </a:lvl3pPr>
            <a:lvl4pPr>
              <a:spcAft>
                <a:spcPts val="400"/>
              </a:spcAft>
              <a:defRPr sz="1400"/>
            </a:lvl4pPr>
            <a:lvl5pPr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663440" y="891540"/>
            <a:ext cx="4023360" cy="3497580"/>
          </a:xfrm>
          <a:prstGeom prst="rect">
            <a:avLst/>
          </a:prstGeom>
        </p:spPr>
        <p:txBody>
          <a:bodyPr t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>
              <a:spcAft>
                <a:spcPts val="400"/>
              </a:spcAft>
              <a:defRPr sz="1400"/>
            </a:lvl2pPr>
            <a:lvl3pPr>
              <a:spcAft>
                <a:spcPts val="400"/>
              </a:spcAft>
              <a:defRPr sz="1400"/>
            </a:lvl3pPr>
            <a:lvl4pPr>
              <a:spcAft>
                <a:spcPts val="400"/>
              </a:spcAft>
              <a:defRPr sz="1400"/>
            </a:lvl4pPr>
            <a:lvl5pPr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79513"/>
            <a:ext cx="8001000" cy="755374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6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style. You can have up to two lines of text.</a:t>
            </a:r>
          </a:p>
        </p:txBody>
      </p:sp>
      <p:sp>
        <p:nvSpPr>
          <p:cNvPr id="15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8303" y="4807514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238260" y="1266826"/>
            <a:ext cx="4105141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804667" y="1266826"/>
            <a:ext cx="4134797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31820" y="656869"/>
            <a:ext cx="8699679" cy="566846"/>
          </a:xfrm>
          <a:prstGeom prst="rect">
            <a:avLst/>
          </a:prstGeom>
        </p:spPr>
        <p:txBody>
          <a:bodyPr anchor="b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522725"/>
            <a:ext cx="3840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813204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238260" y="1266826"/>
            <a:ext cx="4105141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804667" y="1266826"/>
            <a:ext cx="4134797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31820" y="656869"/>
            <a:ext cx="8699679" cy="566846"/>
          </a:xfrm>
          <a:prstGeom prst="rect">
            <a:avLst/>
          </a:prstGeom>
        </p:spPr>
        <p:txBody>
          <a:bodyPr anchor="b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522725"/>
            <a:ext cx="3840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724031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238260" y="1266826"/>
            <a:ext cx="4105141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804667" y="1266826"/>
            <a:ext cx="4134797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31820" y="656869"/>
            <a:ext cx="8699679" cy="566846"/>
          </a:xfrm>
          <a:prstGeom prst="rect">
            <a:avLst/>
          </a:prstGeom>
        </p:spPr>
        <p:txBody>
          <a:bodyPr anchor="b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522725"/>
            <a:ext cx="3840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724543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*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0991" y="1181381"/>
            <a:ext cx="6405809" cy="1117854"/>
          </a:xfrm>
          <a:prstGeom prst="rect">
            <a:avLst/>
          </a:prstGeom>
        </p:spPr>
        <p:txBody>
          <a:bodyPr anchor="b" anchorCtr="0"/>
          <a:lstStyle>
            <a:lvl1pPr algn="l">
              <a:defRPr sz="3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Section Title — click to edit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2322095" y="2436207"/>
            <a:ext cx="4511843" cy="20431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825398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8_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238260" y="1266826"/>
            <a:ext cx="4105141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804667" y="1266826"/>
            <a:ext cx="4134797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31820" y="656869"/>
            <a:ext cx="8699679" cy="566846"/>
          </a:xfrm>
          <a:prstGeom prst="rect">
            <a:avLst/>
          </a:prstGeom>
        </p:spPr>
        <p:txBody>
          <a:bodyPr anchor="b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522725"/>
            <a:ext cx="3840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52085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9_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238260" y="1266826"/>
            <a:ext cx="4105141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804667" y="1266826"/>
            <a:ext cx="4134797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31820" y="656869"/>
            <a:ext cx="8699679" cy="566846"/>
          </a:xfrm>
          <a:prstGeom prst="rect">
            <a:avLst/>
          </a:prstGeom>
        </p:spPr>
        <p:txBody>
          <a:bodyPr anchor="b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522725"/>
            <a:ext cx="3840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12839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0_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238260" y="1266826"/>
            <a:ext cx="4105141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804667" y="1266826"/>
            <a:ext cx="4134797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31820" y="656869"/>
            <a:ext cx="8699679" cy="566846"/>
          </a:xfrm>
          <a:prstGeom prst="rect">
            <a:avLst/>
          </a:prstGeom>
        </p:spPr>
        <p:txBody>
          <a:bodyPr anchor="b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522725"/>
            <a:ext cx="3840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179331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1_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238260" y="1266826"/>
            <a:ext cx="4105141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804667" y="1266826"/>
            <a:ext cx="4134797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31820" y="656869"/>
            <a:ext cx="8699679" cy="566846"/>
          </a:xfrm>
          <a:prstGeom prst="rect">
            <a:avLst/>
          </a:prstGeom>
        </p:spPr>
        <p:txBody>
          <a:bodyPr anchor="b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522725"/>
            <a:ext cx="3840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012386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2_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238260" y="1266826"/>
            <a:ext cx="4105141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804667" y="1266826"/>
            <a:ext cx="4134797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31820" y="656869"/>
            <a:ext cx="8699679" cy="566846"/>
          </a:xfrm>
          <a:prstGeom prst="rect">
            <a:avLst/>
          </a:prstGeom>
        </p:spPr>
        <p:txBody>
          <a:bodyPr anchor="b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522725"/>
            <a:ext cx="3840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917468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3_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238260" y="1266826"/>
            <a:ext cx="4105141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804667" y="1266826"/>
            <a:ext cx="4134797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31820" y="656869"/>
            <a:ext cx="8699679" cy="566846"/>
          </a:xfrm>
          <a:prstGeom prst="rect">
            <a:avLst/>
          </a:prstGeom>
        </p:spPr>
        <p:txBody>
          <a:bodyPr anchor="b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522725"/>
            <a:ext cx="3840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3209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long 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0"/>
          <p:cNvSpPr>
            <a:spLocks noGrp="1"/>
          </p:cNvSpPr>
          <p:nvPr>
            <p:ph sz="quarter" idx="12"/>
          </p:nvPr>
        </p:nvSpPr>
        <p:spPr>
          <a:xfrm>
            <a:off x="685800" y="891540"/>
            <a:ext cx="3931920" cy="3497580"/>
          </a:xfrm>
          <a:prstGeom prst="rect">
            <a:avLst/>
          </a:prstGeom>
        </p:spPr>
        <p:txBody>
          <a:bodyPr lIns="0" tIns="0" r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>
              <a:spcAft>
                <a:spcPts val="400"/>
              </a:spcAft>
              <a:defRPr sz="1400"/>
            </a:lvl2pPr>
            <a:lvl3pPr>
              <a:spcAft>
                <a:spcPts val="400"/>
              </a:spcAft>
              <a:defRPr sz="1400"/>
            </a:lvl3pPr>
            <a:lvl4pPr>
              <a:spcAft>
                <a:spcPts val="400"/>
              </a:spcAft>
              <a:defRPr sz="1400"/>
            </a:lvl4pPr>
            <a:lvl5pPr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12"/>
          <p:cNvSpPr>
            <a:spLocks noGrp="1"/>
          </p:cNvSpPr>
          <p:nvPr>
            <p:ph sz="quarter" idx="13"/>
          </p:nvPr>
        </p:nvSpPr>
        <p:spPr>
          <a:xfrm>
            <a:off x="4663440" y="891540"/>
            <a:ext cx="4023360" cy="3497580"/>
          </a:xfrm>
          <a:prstGeom prst="rect">
            <a:avLst/>
          </a:prstGeom>
        </p:spPr>
        <p:txBody>
          <a:bodyPr t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>
              <a:spcAft>
                <a:spcPts val="400"/>
              </a:spcAft>
              <a:defRPr sz="1400"/>
            </a:lvl2pPr>
            <a:lvl3pPr>
              <a:spcAft>
                <a:spcPts val="400"/>
              </a:spcAft>
              <a:defRPr sz="1400"/>
            </a:lvl3pPr>
            <a:lvl4pPr>
              <a:spcAft>
                <a:spcPts val="400"/>
              </a:spcAft>
              <a:defRPr sz="1400"/>
            </a:lvl4pPr>
            <a:lvl5pPr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4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9574"/>
            <a:ext cx="8001000" cy="765314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2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style. You can have up to two lines of text.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8303" y="4807514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4_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238260" y="1266826"/>
            <a:ext cx="4105141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804667" y="1266826"/>
            <a:ext cx="4134797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31820" y="656869"/>
            <a:ext cx="8699679" cy="566846"/>
          </a:xfrm>
          <a:prstGeom prst="rect">
            <a:avLst/>
          </a:prstGeom>
        </p:spPr>
        <p:txBody>
          <a:bodyPr anchor="b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522725"/>
            <a:ext cx="3840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402620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5_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238260" y="1266826"/>
            <a:ext cx="4105141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804667" y="1266826"/>
            <a:ext cx="4134797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31820" y="656869"/>
            <a:ext cx="8699679" cy="566846"/>
          </a:xfrm>
          <a:prstGeom prst="rect">
            <a:avLst/>
          </a:prstGeom>
        </p:spPr>
        <p:txBody>
          <a:bodyPr anchor="b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522725"/>
            <a:ext cx="3840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782379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6_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238260" y="1266826"/>
            <a:ext cx="4105141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804667" y="1266826"/>
            <a:ext cx="4134797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31820" y="656869"/>
            <a:ext cx="8699679" cy="566846"/>
          </a:xfrm>
          <a:prstGeom prst="rect">
            <a:avLst/>
          </a:prstGeom>
        </p:spPr>
        <p:txBody>
          <a:bodyPr anchor="b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522725"/>
            <a:ext cx="3840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048620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7_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238260" y="1266826"/>
            <a:ext cx="4105141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804667" y="1266826"/>
            <a:ext cx="4134797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31820" y="656869"/>
            <a:ext cx="8699679" cy="566846"/>
          </a:xfrm>
          <a:prstGeom prst="rect">
            <a:avLst/>
          </a:prstGeom>
        </p:spPr>
        <p:txBody>
          <a:bodyPr anchor="b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522725"/>
            <a:ext cx="3840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869101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8_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238260" y="1266826"/>
            <a:ext cx="4105141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804667" y="1266826"/>
            <a:ext cx="4134797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31820" y="656869"/>
            <a:ext cx="8699679" cy="566846"/>
          </a:xfrm>
          <a:prstGeom prst="rect">
            <a:avLst/>
          </a:prstGeom>
        </p:spPr>
        <p:txBody>
          <a:bodyPr anchor="b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522725"/>
            <a:ext cx="3840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040256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9_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238260" y="1266826"/>
            <a:ext cx="4105141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804667" y="1266826"/>
            <a:ext cx="4134797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31820" y="656869"/>
            <a:ext cx="8699679" cy="566846"/>
          </a:xfrm>
          <a:prstGeom prst="rect">
            <a:avLst/>
          </a:prstGeom>
        </p:spPr>
        <p:txBody>
          <a:bodyPr anchor="b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522725"/>
            <a:ext cx="3840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482596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0_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238260" y="1266826"/>
            <a:ext cx="4105141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804667" y="1266826"/>
            <a:ext cx="4134797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31820" y="656869"/>
            <a:ext cx="8699679" cy="566846"/>
          </a:xfrm>
          <a:prstGeom prst="rect">
            <a:avLst/>
          </a:prstGeom>
        </p:spPr>
        <p:txBody>
          <a:bodyPr anchor="b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522725"/>
            <a:ext cx="3840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201973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1_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238260" y="1266826"/>
            <a:ext cx="4105141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804667" y="1266826"/>
            <a:ext cx="4134797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31820" y="656869"/>
            <a:ext cx="8699679" cy="566846"/>
          </a:xfrm>
          <a:prstGeom prst="rect">
            <a:avLst/>
          </a:prstGeom>
        </p:spPr>
        <p:txBody>
          <a:bodyPr anchor="b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522725"/>
            <a:ext cx="3840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568572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2_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238260" y="1266826"/>
            <a:ext cx="4105141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804667" y="1266826"/>
            <a:ext cx="4134797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31820" y="656869"/>
            <a:ext cx="8699679" cy="566846"/>
          </a:xfrm>
          <a:prstGeom prst="rect">
            <a:avLst/>
          </a:prstGeom>
        </p:spPr>
        <p:txBody>
          <a:bodyPr anchor="b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522725"/>
            <a:ext cx="3840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787206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3_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238260" y="1266826"/>
            <a:ext cx="4105141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804667" y="1266826"/>
            <a:ext cx="4134797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31820" y="656869"/>
            <a:ext cx="8699679" cy="566846"/>
          </a:xfrm>
          <a:prstGeom prst="rect">
            <a:avLst/>
          </a:prstGeom>
        </p:spPr>
        <p:txBody>
          <a:bodyPr anchor="b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522725"/>
            <a:ext cx="3840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6418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long title and 2 labeled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685800" y="1292087"/>
            <a:ext cx="3931920" cy="3097033"/>
          </a:xfrm>
          <a:prstGeom prst="rect">
            <a:avLst/>
          </a:prstGeom>
        </p:spPr>
        <p:txBody>
          <a:bodyPr lIns="0" r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>
              <a:spcAft>
                <a:spcPts val="400"/>
              </a:spcAft>
              <a:defRPr sz="1400"/>
            </a:lvl2pPr>
            <a:lvl3pPr>
              <a:spcAft>
                <a:spcPts val="400"/>
              </a:spcAft>
              <a:defRPr sz="1400"/>
            </a:lvl3pPr>
            <a:lvl4pPr>
              <a:spcAft>
                <a:spcPts val="400"/>
              </a:spcAft>
              <a:defRPr sz="1400"/>
            </a:lvl4pPr>
            <a:lvl5pPr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663440" y="1292087"/>
            <a:ext cx="4023360" cy="3097033"/>
          </a:xfrm>
          <a:prstGeom prst="rect">
            <a:avLst/>
          </a:prstGeom>
        </p:spPr>
        <p:txBody>
          <a:bodyPr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>
              <a:spcAft>
                <a:spcPts val="400"/>
              </a:spcAft>
              <a:defRPr sz="1400"/>
            </a:lvl2pPr>
            <a:lvl3pPr>
              <a:spcAft>
                <a:spcPts val="400"/>
              </a:spcAft>
              <a:defRPr sz="1400"/>
            </a:lvl3pPr>
            <a:lvl4pPr>
              <a:spcAft>
                <a:spcPts val="400"/>
              </a:spcAft>
              <a:defRPr sz="1400"/>
            </a:lvl4pPr>
            <a:lvl5pPr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Text Placeholder 11"/>
          <p:cNvSpPr>
            <a:spLocks noGrp="1"/>
          </p:cNvSpPr>
          <p:nvPr>
            <p:ph type="body" sz="quarter" idx="17"/>
          </p:nvPr>
        </p:nvSpPr>
        <p:spPr>
          <a:xfrm>
            <a:off x="685800" y="894520"/>
            <a:ext cx="3931920" cy="350851"/>
          </a:xfrm>
          <a:prstGeom prst="rect">
            <a:avLst/>
          </a:prstGeom>
        </p:spPr>
        <p:txBody>
          <a:bodyPr lIns="0" tIns="0" bIns="0" anchor="b" anchorCtr="0"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  <a:lvl2pPr>
              <a:defRPr sz="12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16" name="Text Placeholder 13"/>
          <p:cNvSpPr>
            <a:spLocks noGrp="1"/>
          </p:cNvSpPr>
          <p:nvPr>
            <p:ph type="body" sz="quarter" idx="18"/>
          </p:nvPr>
        </p:nvSpPr>
        <p:spPr>
          <a:xfrm>
            <a:off x="4663440" y="894520"/>
            <a:ext cx="4023360" cy="350851"/>
          </a:xfrm>
          <a:prstGeom prst="rect">
            <a:avLst/>
          </a:prstGeom>
        </p:spPr>
        <p:txBody>
          <a:bodyPr tIns="0" rIns="0" bIns="0" anchor="b" anchorCtr="0"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  <a:lvl2pPr algn="l">
              <a:defRPr sz="12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18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21" name="Title 1"/>
          <p:cNvSpPr>
            <a:spLocks noGrp="1"/>
          </p:cNvSpPr>
          <p:nvPr>
            <p:ph type="title"/>
          </p:nvPr>
        </p:nvSpPr>
        <p:spPr>
          <a:xfrm>
            <a:off x="685800" y="91440"/>
            <a:ext cx="8001000" cy="743448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2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8303" y="4807514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179200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4_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238260" y="1266826"/>
            <a:ext cx="4105141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804667" y="1266826"/>
            <a:ext cx="4134797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31820" y="656869"/>
            <a:ext cx="8699679" cy="566846"/>
          </a:xfrm>
          <a:prstGeom prst="rect">
            <a:avLst/>
          </a:prstGeom>
        </p:spPr>
        <p:txBody>
          <a:bodyPr anchor="b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522725"/>
            <a:ext cx="3840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315801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5_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238260" y="1266826"/>
            <a:ext cx="4105141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804667" y="1266826"/>
            <a:ext cx="4134797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31820" y="656869"/>
            <a:ext cx="8699679" cy="566846"/>
          </a:xfrm>
          <a:prstGeom prst="rect">
            <a:avLst/>
          </a:prstGeom>
        </p:spPr>
        <p:txBody>
          <a:bodyPr anchor="b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522725"/>
            <a:ext cx="3840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494990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*title and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238259" y="1266826"/>
            <a:ext cx="2743200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231820" y="647845"/>
            <a:ext cx="8696949" cy="566846"/>
          </a:xfrm>
          <a:prstGeom prst="rect">
            <a:avLst/>
          </a:prstGeom>
        </p:spPr>
        <p:txBody>
          <a:bodyPr anchor="b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8" name="Content Placeholder 10"/>
          <p:cNvSpPr>
            <a:spLocks noGrp="1"/>
          </p:cNvSpPr>
          <p:nvPr>
            <p:ph sz="quarter" idx="13"/>
          </p:nvPr>
        </p:nvSpPr>
        <p:spPr>
          <a:xfrm>
            <a:off x="3217930" y="1266826"/>
            <a:ext cx="2743200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Content Placeholder 10"/>
          <p:cNvSpPr>
            <a:spLocks noGrp="1"/>
          </p:cNvSpPr>
          <p:nvPr>
            <p:ph sz="quarter" idx="14"/>
          </p:nvPr>
        </p:nvSpPr>
        <p:spPr>
          <a:xfrm>
            <a:off x="6185568" y="1266826"/>
            <a:ext cx="2743200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522725"/>
            <a:ext cx="3840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796579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*presentation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7924801" y="4828781"/>
            <a:ext cx="811213" cy="230832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z="12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www.eia.gov</a:t>
            </a:r>
          </a:p>
        </p:txBody>
      </p:sp>
      <p:cxnSp>
        <p:nvCxnSpPr>
          <p:cNvPr id="5" name="Straight Connector 12"/>
          <p:cNvCxnSpPr>
            <a:cxnSpLocks noChangeShapeType="1"/>
          </p:cNvCxnSpPr>
          <p:nvPr/>
        </p:nvCxnSpPr>
        <p:spPr bwMode="auto">
          <a:xfrm rot="5400000">
            <a:off x="7757914" y="4904385"/>
            <a:ext cx="136922" cy="0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cxnSp>
        <p:nvCxnSpPr>
          <p:cNvPr id="6" name="Straight Connector 10"/>
          <p:cNvCxnSpPr>
            <a:cxnSpLocks noChangeShapeType="1"/>
          </p:cNvCxnSpPr>
          <p:nvPr/>
        </p:nvCxnSpPr>
        <p:spPr bwMode="auto">
          <a:xfrm rot="10800000" flipH="1">
            <a:off x="608013" y="2384546"/>
            <a:ext cx="8050212" cy="0"/>
          </a:xfrm>
          <a:prstGeom prst="line">
            <a:avLst/>
          </a:prstGeom>
          <a:noFill/>
          <a:ln w="28575" algn="ctr">
            <a:solidFill>
              <a:schemeClr val="accent1"/>
            </a:solidFill>
            <a:round/>
            <a:headEnd/>
            <a:tailEnd/>
          </a:ln>
        </p:spPr>
      </p:cxnSp>
      <p:pic>
        <p:nvPicPr>
          <p:cNvPr id="7" name="Picture 11" descr="icon_row-01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1399" y="1873863"/>
            <a:ext cx="7164449" cy="363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 descr="C:\Documents and Settings\MVO\Desktop\eia_logo_white-0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Box 12"/>
          <p:cNvSpPr txBox="1">
            <a:spLocks noChangeArrowheads="1"/>
          </p:cNvSpPr>
          <p:nvPr/>
        </p:nvSpPr>
        <p:spPr bwMode="auto">
          <a:xfrm>
            <a:off x="776288" y="4789379"/>
            <a:ext cx="4030662" cy="323165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anchor="b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U.S. Energy Information Administration</a:t>
            </a:r>
          </a:p>
        </p:txBody>
      </p:sp>
      <p:cxnSp>
        <p:nvCxnSpPr>
          <p:cNvPr id="10" name="Straight Connector 12"/>
          <p:cNvCxnSpPr>
            <a:cxnSpLocks noChangeShapeType="1"/>
          </p:cNvCxnSpPr>
          <p:nvPr/>
        </p:nvCxnSpPr>
        <p:spPr bwMode="auto">
          <a:xfrm rot="5400000">
            <a:off x="573882" y="4962525"/>
            <a:ext cx="214313" cy="0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11" name="TextBox 14"/>
          <p:cNvSpPr txBox="1">
            <a:spLocks noChangeArrowheads="1"/>
          </p:cNvSpPr>
          <p:nvPr/>
        </p:nvSpPr>
        <p:spPr bwMode="auto">
          <a:xfrm>
            <a:off x="5672138" y="4828781"/>
            <a:ext cx="2082800" cy="230832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z="1200" i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Independent Statistics &amp; Analysis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14400" y="387963"/>
            <a:ext cx="7772400" cy="1028700"/>
          </a:xfrm>
          <a:prstGeom prst="rect">
            <a:avLst/>
          </a:prstGeom>
        </p:spPr>
        <p:txBody>
          <a:bodyPr anchor="b" anchorCtr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Title – Click to edit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914400" y="2507085"/>
            <a:ext cx="7388352" cy="1062990"/>
          </a:xfrm>
          <a:prstGeom prst="rect">
            <a:avLst/>
          </a:prstGeom>
        </p:spPr>
        <p:txBody>
          <a:bodyPr/>
          <a:lstStyle>
            <a:lvl1pPr marL="347472" marR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600" i="1">
                <a:latin typeface="+mj-lt"/>
              </a:defRPr>
            </a:lvl1pPr>
          </a:lstStyle>
          <a:p>
            <a:pPr lvl="0"/>
            <a:r>
              <a:rPr lang="en-US" dirty="0" smtClean="0"/>
              <a:t>Audience</a:t>
            </a:r>
          </a:p>
          <a:p>
            <a:pPr lvl="0"/>
            <a:r>
              <a:rPr lang="en-US" dirty="0" smtClean="0"/>
              <a:t>Presenter, Title</a:t>
            </a:r>
          </a:p>
          <a:p>
            <a:pPr lvl="0"/>
            <a:r>
              <a:rPr lang="en-US" dirty="0" smtClean="0"/>
              <a:t>Month DD, YYYY  |  City, State</a:t>
            </a:r>
          </a:p>
        </p:txBody>
      </p:sp>
    </p:spTree>
    <p:extLst>
      <p:ext uri="{BB962C8B-B14F-4D97-AF65-F5344CB8AC3E}">
        <p14:creationId xmlns:p14="http://schemas.microsoft.com/office/powerpoint/2010/main" val="26726325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*alternate presentation title slide (with sub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10"/>
          <p:cNvCxnSpPr>
            <a:cxnSpLocks noChangeShapeType="1"/>
          </p:cNvCxnSpPr>
          <p:nvPr/>
        </p:nvCxnSpPr>
        <p:spPr bwMode="auto">
          <a:xfrm rot="10800000" flipH="1">
            <a:off x="608013" y="2384546"/>
            <a:ext cx="8050212" cy="0"/>
          </a:xfrm>
          <a:prstGeom prst="line">
            <a:avLst/>
          </a:prstGeom>
          <a:noFill/>
          <a:ln w="28575" algn="ctr">
            <a:solidFill>
              <a:schemeClr val="accent1"/>
            </a:solidFill>
            <a:round/>
            <a:headEnd/>
            <a:tailEnd/>
          </a:ln>
        </p:spPr>
      </p:cxnSp>
      <p:sp>
        <p:nvSpPr>
          <p:cNvPr id="10" name="TextBox 12"/>
          <p:cNvSpPr txBox="1">
            <a:spLocks noChangeArrowheads="1"/>
          </p:cNvSpPr>
          <p:nvPr/>
        </p:nvSpPr>
        <p:spPr bwMode="auto">
          <a:xfrm>
            <a:off x="776288" y="4789379"/>
            <a:ext cx="4030662" cy="323165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anchor="b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U.S. Energy Information Administration</a:t>
            </a:r>
          </a:p>
        </p:txBody>
      </p:sp>
      <p:cxnSp>
        <p:nvCxnSpPr>
          <p:cNvPr id="11" name="Straight Connector 12"/>
          <p:cNvCxnSpPr>
            <a:cxnSpLocks noChangeShapeType="1"/>
          </p:cNvCxnSpPr>
          <p:nvPr/>
        </p:nvCxnSpPr>
        <p:spPr bwMode="auto">
          <a:xfrm rot="5400000">
            <a:off x="573882" y="4962525"/>
            <a:ext cx="214313" cy="0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87963"/>
            <a:ext cx="7772400" cy="548640"/>
          </a:xfrm>
          <a:prstGeom prst="rect">
            <a:avLst/>
          </a:prstGeom>
        </p:spPr>
        <p:txBody>
          <a:bodyPr anchor="b" anchorCtr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914400" y="2507085"/>
            <a:ext cx="7388352" cy="1062990"/>
          </a:xfrm>
          <a:prstGeom prst="rect">
            <a:avLst/>
          </a:prstGeom>
        </p:spPr>
        <p:txBody>
          <a:bodyPr/>
          <a:lstStyle>
            <a:lvl1pPr marL="347472" marR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600" i="1">
                <a:latin typeface="+mj-lt"/>
              </a:defRPr>
            </a:lvl1pPr>
          </a:lstStyle>
          <a:p>
            <a:pPr lvl="0"/>
            <a:r>
              <a:rPr lang="en-US" dirty="0" smtClean="0"/>
              <a:t>Audience</a:t>
            </a:r>
          </a:p>
          <a:p>
            <a:pPr lvl="0"/>
            <a:r>
              <a:rPr lang="en-US" dirty="0" smtClean="0"/>
              <a:t>Presenter, Title</a:t>
            </a:r>
          </a:p>
          <a:p>
            <a:pPr lvl="0"/>
            <a:r>
              <a:rPr lang="en-US" dirty="0" smtClean="0"/>
              <a:t>Month DD, YYYY  |  City, State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0" y="991467"/>
            <a:ext cx="7388352" cy="630936"/>
          </a:xfrm>
          <a:prstGeom prst="rect">
            <a:avLst/>
          </a:prstGeom>
        </p:spPr>
        <p:txBody>
          <a:bodyPr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2000" i="1">
                <a:latin typeface="+mj-lt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dirty="0" smtClean="0"/>
              <a:t>Subhead – Click to edit</a:t>
            </a:r>
          </a:p>
        </p:txBody>
      </p:sp>
      <p:pic>
        <p:nvPicPr>
          <p:cNvPr id="13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Picture 11" descr="icon_row-01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1399" y="1873863"/>
            <a:ext cx="7164449" cy="363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TextBox 19"/>
          <p:cNvSpPr txBox="1">
            <a:spLocks noChangeArrowheads="1"/>
          </p:cNvSpPr>
          <p:nvPr userDrawn="1"/>
        </p:nvSpPr>
        <p:spPr bwMode="auto">
          <a:xfrm>
            <a:off x="7924801" y="4828781"/>
            <a:ext cx="811213" cy="230832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z="12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www.eia.gov</a:t>
            </a:r>
          </a:p>
        </p:txBody>
      </p:sp>
      <p:cxnSp>
        <p:nvCxnSpPr>
          <p:cNvPr id="21" name="Straight Connector 12"/>
          <p:cNvCxnSpPr>
            <a:cxnSpLocks noChangeShapeType="1"/>
          </p:cNvCxnSpPr>
          <p:nvPr userDrawn="1"/>
        </p:nvCxnSpPr>
        <p:spPr bwMode="auto">
          <a:xfrm rot="5400000">
            <a:off x="7757914" y="4904385"/>
            <a:ext cx="136922" cy="0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22" name="TextBox 14"/>
          <p:cNvSpPr txBox="1">
            <a:spLocks noChangeArrowheads="1"/>
          </p:cNvSpPr>
          <p:nvPr userDrawn="1"/>
        </p:nvSpPr>
        <p:spPr bwMode="auto">
          <a:xfrm>
            <a:off x="5672138" y="4828781"/>
            <a:ext cx="2082800" cy="230832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z="1200" i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Independent Statistics &amp; Analysis</a:t>
            </a:r>
          </a:p>
        </p:txBody>
      </p:sp>
    </p:spTree>
    <p:extLst>
      <p:ext uri="{BB962C8B-B14F-4D97-AF65-F5344CB8AC3E}">
        <p14:creationId xmlns:p14="http://schemas.microsoft.com/office/powerpoint/2010/main" val="202234790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12"/>
          <p:cNvCxnSpPr>
            <a:cxnSpLocks noChangeShapeType="1"/>
          </p:cNvCxnSpPr>
          <p:nvPr/>
        </p:nvCxnSpPr>
        <p:spPr bwMode="auto">
          <a:xfrm rot="5400000">
            <a:off x="506413" y="4909344"/>
            <a:ext cx="328613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8579"/>
            <a:ext cx="8001000" cy="761415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600" baseline="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685800" y="891540"/>
            <a:ext cx="8001000" cy="3634740"/>
          </a:xfrm>
          <a:prstGeom prst="rect">
            <a:avLst/>
          </a:prstGeom>
        </p:spPr>
        <p:txBody>
          <a:bodyPr lIns="0" tIns="0" rIns="0" b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 marL="694944" indent="-237744">
              <a:spcAft>
                <a:spcPts val="400"/>
              </a:spcAft>
              <a:defRPr sz="1400"/>
            </a:lvl2pPr>
            <a:lvl3pPr marL="1088136" indent="-173736">
              <a:spcAft>
                <a:spcPts val="400"/>
              </a:spcAft>
              <a:defRPr sz="1400"/>
            </a:lvl3pPr>
            <a:lvl4pPr marL="1609344" indent="-237744">
              <a:spcAft>
                <a:spcPts val="400"/>
              </a:spcAft>
              <a:defRPr sz="1400"/>
            </a:lvl4pPr>
            <a:lvl5pPr marL="2002536" indent="-173736"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0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Footer Placeholder 2"/>
          <p:cNvSpPr>
            <a:spLocks noGrp="1"/>
          </p:cNvSpPr>
          <p:nvPr>
            <p:ph type="ftr" sz="quarter" idx="13"/>
          </p:nvPr>
        </p:nvSpPr>
        <p:spPr>
          <a:xfrm>
            <a:off x="666750" y="4793456"/>
            <a:ext cx="7195102" cy="29527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en-US" dirty="0" smtClean="0">
                <a:solidFill>
                  <a:srgbClr val="FFFFFF"/>
                </a:solidFill>
              </a:rPr>
              <a:t>Presenter name, Presentation location,</a:t>
            </a:r>
          </a:p>
          <a:p>
            <a:pPr>
              <a:defRPr/>
            </a:pPr>
            <a:r>
              <a:rPr lang="en-US" dirty="0" smtClean="0">
                <a:solidFill>
                  <a:srgbClr val="FFFFFF"/>
                </a:solidFill>
              </a:rPr>
              <a:t>Presentation date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2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 smtClean="0">
              <a:solidFill>
                <a:srgbClr val="000000"/>
              </a:solidFill>
            </a:endParaRPr>
          </a:p>
        </p:txBody>
      </p:sp>
      <p:sp>
        <p:nvSpPr>
          <p:cNvPr id="14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63051" y="481488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5399365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long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 smtClean="0">
              <a:solidFill>
                <a:srgbClr val="000000"/>
              </a:solidFill>
            </a:endParaRPr>
          </a:p>
        </p:txBody>
      </p:sp>
      <p:cxnSp>
        <p:nvCxnSpPr>
          <p:cNvPr id="5" name="Straight Connector 12"/>
          <p:cNvCxnSpPr>
            <a:cxnSpLocks noChangeShapeType="1"/>
          </p:cNvCxnSpPr>
          <p:nvPr/>
        </p:nvCxnSpPr>
        <p:spPr bwMode="auto">
          <a:xfrm rot="5400000">
            <a:off x="506413" y="4909344"/>
            <a:ext cx="328613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9574"/>
            <a:ext cx="8001000" cy="765314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lnSpc>
                <a:spcPts val="1900"/>
              </a:lnSpc>
              <a:defRPr sz="22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three lines of text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685800" y="891540"/>
            <a:ext cx="8001000" cy="3634740"/>
          </a:xfrm>
          <a:prstGeom prst="rect">
            <a:avLst/>
          </a:prstGeom>
        </p:spPr>
        <p:txBody>
          <a:bodyPr lIns="0" tIns="0" rIns="0" b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 marL="694944" indent="-237744">
              <a:spcAft>
                <a:spcPts val="400"/>
              </a:spcAft>
              <a:defRPr sz="1400"/>
            </a:lvl2pPr>
            <a:lvl3pPr marL="1088136" indent="-173736">
              <a:spcAft>
                <a:spcPts val="400"/>
              </a:spcAft>
              <a:defRPr sz="1400"/>
            </a:lvl3pPr>
            <a:lvl4pPr marL="1609344" indent="-237744">
              <a:spcAft>
                <a:spcPts val="400"/>
              </a:spcAft>
              <a:defRPr sz="1400"/>
            </a:lvl4pPr>
            <a:lvl5pPr marL="2002536" indent="-173736"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0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63051" y="481488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3"/>
          </p:nvPr>
        </p:nvSpPr>
        <p:spPr>
          <a:xfrm>
            <a:off x="666750" y="4793456"/>
            <a:ext cx="7195102" cy="29527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en-US" dirty="0" smtClean="0">
                <a:solidFill>
                  <a:srgbClr val="FFFFFF"/>
                </a:solidFill>
              </a:rPr>
              <a:t>Presenter name, Presentation location,</a:t>
            </a:r>
          </a:p>
          <a:p>
            <a:pPr>
              <a:defRPr/>
            </a:pPr>
            <a:r>
              <a:rPr lang="en-US" dirty="0" smtClean="0">
                <a:solidFill>
                  <a:srgbClr val="FFFFFF"/>
                </a:solidFill>
              </a:rPr>
              <a:t>Presentation date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085861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12"/>
          <p:cNvCxnSpPr>
            <a:cxnSpLocks noChangeShapeType="1"/>
          </p:cNvCxnSpPr>
          <p:nvPr/>
        </p:nvCxnSpPr>
        <p:spPr bwMode="auto">
          <a:xfrm rot="5400000">
            <a:off x="506413" y="4909344"/>
            <a:ext cx="328613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685800" y="891540"/>
            <a:ext cx="3931920" cy="3497580"/>
          </a:xfrm>
          <a:prstGeom prst="rect">
            <a:avLst/>
          </a:prstGeom>
        </p:spPr>
        <p:txBody>
          <a:bodyPr lIns="0" tIns="0" r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>
              <a:spcAft>
                <a:spcPts val="400"/>
              </a:spcAft>
              <a:defRPr sz="1400"/>
            </a:lvl2pPr>
            <a:lvl3pPr>
              <a:spcAft>
                <a:spcPts val="400"/>
              </a:spcAft>
              <a:defRPr sz="1400"/>
            </a:lvl3pPr>
            <a:lvl4pPr>
              <a:spcAft>
                <a:spcPts val="400"/>
              </a:spcAft>
              <a:defRPr sz="1400"/>
            </a:lvl4pPr>
            <a:lvl5pPr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663440" y="891540"/>
            <a:ext cx="4023360" cy="3497580"/>
          </a:xfrm>
          <a:prstGeom prst="rect">
            <a:avLst/>
          </a:prstGeom>
        </p:spPr>
        <p:txBody>
          <a:bodyPr t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>
              <a:spcAft>
                <a:spcPts val="400"/>
              </a:spcAft>
              <a:defRPr sz="1400"/>
            </a:lvl2pPr>
            <a:lvl3pPr>
              <a:spcAft>
                <a:spcPts val="400"/>
              </a:spcAft>
              <a:defRPr sz="1400"/>
            </a:lvl3pPr>
            <a:lvl4pPr>
              <a:spcAft>
                <a:spcPts val="400"/>
              </a:spcAft>
              <a:defRPr sz="1400"/>
            </a:lvl4pPr>
            <a:lvl5pPr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79513"/>
            <a:ext cx="8001000" cy="755374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6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pic>
        <p:nvPicPr>
          <p:cNvPr id="12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 smtClean="0">
              <a:solidFill>
                <a:srgbClr val="000000"/>
              </a:solidFill>
            </a:endParaRPr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63051" y="481488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6" name="Footer Placeholder 2"/>
          <p:cNvSpPr>
            <a:spLocks noGrp="1"/>
          </p:cNvSpPr>
          <p:nvPr>
            <p:ph type="ftr" sz="quarter" idx="17"/>
          </p:nvPr>
        </p:nvSpPr>
        <p:spPr>
          <a:xfrm>
            <a:off x="666750" y="4793456"/>
            <a:ext cx="7195102" cy="29527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en-US" dirty="0" smtClean="0">
                <a:solidFill>
                  <a:srgbClr val="FFFFFF"/>
                </a:solidFill>
              </a:rPr>
              <a:t>Presenter name, Presentation location, </a:t>
            </a:r>
          </a:p>
          <a:p>
            <a:pPr>
              <a:defRPr/>
            </a:pPr>
            <a:r>
              <a:rPr lang="en-US" dirty="0" smtClean="0">
                <a:solidFill>
                  <a:srgbClr val="FFFFFF"/>
                </a:solidFill>
              </a:rPr>
              <a:t>Presentation date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240890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long 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12"/>
          <p:cNvCxnSpPr>
            <a:cxnSpLocks noChangeShapeType="1"/>
          </p:cNvCxnSpPr>
          <p:nvPr/>
        </p:nvCxnSpPr>
        <p:spPr bwMode="auto">
          <a:xfrm rot="5400000">
            <a:off x="506413" y="4909344"/>
            <a:ext cx="328613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12" name="Content Placeholder 10"/>
          <p:cNvSpPr>
            <a:spLocks noGrp="1"/>
          </p:cNvSpPr>
          <p:nvPr>
            <p:ph sz="quarter" idx="12"/>
          </p:nvPr>
        </p:nvSpPr>
        <p:spPr>
          <a:xfrm>
            <a:off x="685800" y="891540"/>
            <a:ext cx="3931920" cy="3497580"/>
          </a:xfrm>
          <a:prstGeom prst="rect">
            <a:avLst/>
          </a:prstGeom>
        </p:spPr>
        <p:txBody>
          <a:bodyPr lIns="0" tIns="0" r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>
              <a:spcAft>
                <a:spcPts val="400"/>
              </a:spcAft>
              <a:defRPr sz="1400"/>
            </a:lvl2pPr>
            <a:lvl3pPr>
              <a:spcAft>
                <a:spcPts val="400"/>
              </a:spcAft>
              <a:defRPr sz="1400"/>
            </a:lvl3pPr>
            <a:lvl4pPr>
              <a:spcAft>
                <a:spcPts val="400"/>
              </a:spcAft>
              <a:defRPr sz="1400"/>
            </a:lvl4pPr>
            <a:lvl5pPr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12"/>
          <p:cNvSpPr>
            <a:spLocks noGrp="1"/>
          </p:cNvSpPr>
          <p:nvPr>
            <p:ph sz="quarter" idx="13"/>
          </p:nvPr>
        </p:nvSpPr>
        <p:spPr>
          <a:xfrm>
            <a:off x="4663440" y="891540"/>
            <a:ext cx="4023360" cy="3497580"/>
          </a:xfrm>
          <a:prstGeom prst="rect">
            <a:avLst/>
          </a:prstGeom>
        </p:spPr>
        <p:txBody>
          <a:bodyPr t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>
              <a:spcAft>
                <a:spcPts val="400"/>
              </a:spcAft>
              <a:defRPr sz="1400"/>
            </a:lvl2pPr>
            <a:lvl3pPr>
              <a:spcAft>
                <a:spcPts val="400"/>
              </a:spcAft>
              <a:defRPr sz="1400"/>
            </a:lvl3pPr>
            <a:lvl4pPr>
              <a:spcAft>
                <a:spcPts val="400"/>
              </a:spcAft>
              <a:defRPr sz="1400"/>
            </a:lvl4pPr>
            <a:lvl5pPr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1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 smtClean="0">
              <a:solidFill>
                <a:srgbClr val="000000"/>
              </a:solidFill>
            </a:endParaRPr>
          </a:p>
        </p:txBody>
      </p:sp>
      <p:sp>
        <p:nvSpPr>
          <p:cNvPr id="14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9574"/>
            <a:ext cx="8001000" cy="765314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lnSpc>
                <a:spcPts val="1900"/>
              </a:lnSpc>
              <a:defRPr sz="22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three lines of text.</a:t>
            </a:r>
            <a:endParaRPr lang="en-US" dirty="0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63051" y="481488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9" name="Footer Placeholder 2"/>
          <p:cNvSpPr>
            <a:spLocks noGrp="1"/>
          </p:cNvSpPr>
          <p:nvPr>
            <p:ph type="ftr" sz="quarter" idx="17"/>
          </p:nvPr>
        </p:nvSpPr>
        <p:spPr>
          <a:xfrm>
            <a:off x="666750" y="4793456"/>
            <a:ext cx="7195102" cy="29527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en-US" dirty="0" smtClean="0">
                <a:solidFill>
                  <a:srgbClr val="FFFFFF"/>
                </a:solidFill>
              </a:rPr>
              <a:t>Presenter name, Presentation location, </a:t>
            </a:r>
          </a:p>
          <a:p>
            <a:pPr>
              <a:defRPr/>
            </a:pPr>
            <a:r>
              <a:rPr lang="en-US" dirty="0" smtClean="0">
                <a:solidFill>
                  <a:srgbClr val="FFFFFF"/>
                </a:solidFill>
              </a:rPr>
              <a:t>Presentation date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533729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long title and 2 labeled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12"/>
          <p:cNvCxnSpPr>
            <a:cxnSpLocks noChangeShapeType="1"/>
          </p:cNvCxnSpPr>
          <p:nvPr/>
        </p:nvCxnSpPr>
        <p:spPr bwMode="auto">
          <a:xfrm rot="5400000">
            <a:off x="506413" y="4909344"/>
            <a:ext cx="328613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685800" y="1292087"/>
            <a:ext cx="3931920" cy="3097033"/>
          </a:xfrm>
          <a:prstGeom prst="rect">
            <a:avLst/>
          </a:prstGeom>
        </p:spPr>
        <p:txBody>
          <a:bodyPr lIns="0" r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>
              <a:spcAft>
                <a:spcPts val="400"/>
              </a:spcAft>
              <a:defRPr sz="1400"/>
            </a:lvl2pPr>
            <a:lvl3pPr>
              <a:spcAft>
                <a:spcPts val="400"/>
              </a:spcAft>
              <a:defRPr sz="1400"/>
            </a:lvl3pPr>
            <a:lvl4pPr>
              <a:spcAft>
                <a:spcPts val="400"/>
              </a:spcAft>
              <a:defRPr sz="1400"/>
            </a:lvl4pPr>
            <a:lvl5pPr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663440" y="1292087"/>
            <a:ext cx="4023360" cy="3097033"/>
          </a:xfrm>
          <a:prstGeom prst="rect">
            <a:avLst/>
          </a:prstGeom>
        </p:spPr>
        <p:txBody>
          <a:bodyPr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>
              <a:spcAft>
                <a:spcPts val="400"/>
              </a:spcAft>
              <a:defRPr sz="1400"/>
            </a:lvl2pPr>
            <a:lvl3pPr>
              <a:spcAft>
                <a:spcPts val="400"/>
              </a:spcAft>
              <a:defRPr sz="1400"/>
            </a:lvl3pPr>
            <a:lvl4pPr>
              <a:spcAft>
                <a:spcPts val="400"/>
              </a:spcAft>
              <a:defRPr sz="1400"/>
            </a:lvl4pPr>
            <a:lvl5pPr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Text Placeholder 11"/>
          <p:cNvSpPr>
            <a:spLocks noGrp="1"/>
          </p:cNvSpPr>
          <p:nvPr>
            <p:ph type="body" sz="quarter" idx="17"/>
          </p:nvPr>
        </p:nvSpPr>
        <p:spPr>
          <a:xfrm>
            <a:off x="685800" y="894520"/>
            <a:ext cx="3931920" cy="350851"/>
          </a:xfrm>
          <a:prstGeom prst="rect">
            <a:avLst/>
          </a:prstGeom>
        </p:spPr>
        <p:txBody>
          <a:bodyPr lIns="0" tIns="0" bIns="0" anchor="b" anchorCtr="0"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  <a:lvl2pPr>
              <a:defRPr sz="12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6" name="Text Placeholder 13"/>
          <p:cNvSpPr>
            <a:spLocks noGrp="1"/>
          </p:cNvSpPr>
          <p:nvPr>
            <p:ph type="body" sz="quarter" idx="18"/>
          </p:nvPr>
        </p:nvSpPr>
        <p:spPr>
          <a:xfrm>
            <a:off x="4663440" y="894520"/>
            <a:ext cx="4023360" cy="350851"/>
          </a:xfrm>
          <a:prstGeom prst="rect">
            <a:avLst/>
          </a:prstGeom>
        </p:spPr>
        <p:txBody>
          <a:bodyPr tIns="0" rIns="0" bIns="0" anchor="b" anchorCtr="0"/>
          <a:lstStyle>
            <a:lvl1pPr marL="342900" marR="0" indent="-34290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  <a:lvl2pPr algn="r">
              <a:defRPr sz="12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pic>
        <p:nvPicPr>
          <p:cNvPr id="17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 smtClean="0">
              <a:solidFill>
                <a:srgbClr val="000000"/>
              </a:solidFill>
            </a:endParaRPr>
          </a:p>
        </p:txBody>
      </p:sp>
      <p:sp>
        <p:nvSpPr>
          <p:cNvPr id="20" name="Footer Placeholder 2"/>
          <p:cNvSpPr>
            <a:spLocks noGrp="1"/>
          </p:cNvSpPr>
          <p:nvPr>
            <p:ph type="ftr" sz="quarter" idx="19"/>
          </p:nvPr>
        </p:nvSpPr>
        <p:spPr>
          <a:xfrm>
            <a:off x="666750" y="4793456"/>
            <a:ext cx="2808288" cy="29527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en-US" dirty="0" smtClean="0">
                <a:solidFill>
                  <a:srgbClr val="FFFFFF"/>
                </a:solidFill>
              </a:rPr>
              <a:t>Presenter name, Presentation location, Presentation date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1" name="Title 1"/>
          <p:cNvSpPr>
            <a:spLocks noGrp="1"/>
          </p:cNvSpPr>
          <p:nvPr>
            <p:ph type="title"/>
          </p:nvPr>
        </p:nvSpPr>
        <p:spPr>
          <a:xfrm>
            <a:off x="685800" y="91440"/>
            <a:ext cx="8001000" cy="743448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lnSpc>
                <a:spcPts val="1900"/>
              </a:lnSpc>
              <a:defRPr sz="22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63051" y="481488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1883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*long title and 2 labeled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685799" y="1292087"/>
            <a:ext cx="2599267" cy="3097033"/>
          </a:xfrm>
          <a:prstGeom prst="rect">
            <a:avLst/>
          </a:prstGeom>
        </p:spPr>
        <p:txBody>
          <a:bodyPr lIns="0" r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>
              <a:spcAft>
                <a:spcPts val="400"/>
              </a:spcAft>
              <a:defRPr sz="1400"/>
            </a:lvl2pPr>
            <a:lvl3pPr>
              <a:spcAft>
                <a:spcPts val="400"/>
              </a:spcAft>
              <a:defRPr sz="1400"/>
            </a:lvl3pPr>
            <a:lvl4pPr>
              <a:spcAft>
                <a:spcPts val="400"/>
              </a:spcAft>
              <a:defRPr sz="1400"/>
            </a:lvl4pPr>
            <a:lvl5pPr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Text Placeholder 11"/>
          <p:cNvSpPr>
            <a:spLocks noGrp="1"/>
          </p:cNvSpPr>
          <p:nvPr>
            <p:ph type="body" sz="quarter" idx="17"/>
          </p:nvPr>
        </p:nvSpPr>
        <p:spPr>
          <a:xfrm>
            <a:off x="685800" y="894520"/>
            <a:ext cx="3931920" cy="350851"/>
          </a:xfrm>
          <a:prstGeom prst="rect">
            <a:avLst/>
          </a:prstGeom>
        </p:spPr>
        <p:txBody>
          <a:bodyPr lIns="0" tIns="0" bIns="0" anchor="b" anchorCtr="0"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  <a:lvl2pPr>
              <a:defRPr sz="12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6" name="Text Placeholder 13"/>
          <p:cNvSpPr>
            <a:spLocks noGrp="1"/>
          </p:cNvSpPr>
          <p:nvPr>
            <p:ph type="body" sz="quarter" idx="18"/>
          </p:nvPr>
        </p:nvSpPr>
        <p:spPr>
          <a:xfrm>
            <a:off x="4663440" y="894520"/>
            <a:ext cx="4023360" cy="350851"/>
          </a:xfrm>
          <a:prstGeom prst="rect">
            <a:avLst/>
          </a:prstGeom>
        </p:spPr>
        <p:txBody>
          <a:bodyPr tIns="0" rIns="0" bIns="0" anchor="b" anchorCtr="0"/>
          <a:lstStyle>
            <a:lvl1pPr marL="342900" marR="0" indent="-34290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  <a:lvl2pPr algn="r">
              <a:defRPr sz="12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8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21" name="Title 1"/>
          <p:cNvSpPr>
            <a:spLocks noGrp="1"/>
          </p:cNvSpPr>
          <p:nvPr>
            <p:ph type="title"/>
          </p:nvPr>
        </p:nvSpPr>
        <p:spPr>
          <a:xfrm>
            <a:off x="685800" y="91440"/>
            <a:ext cx="8001000" cy="743448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2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8303" y="4807514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9" name="Content Placeholder 10"/>
          <p:cNvSpPr>
            <a:spLocks noGrp="1"/>
          </p:cNvSpPr>
          <p:nvPr>
            <p:ph sz="quarter" idx="19"/>
          </p:nvPr>
        </p:nvSpPr>
        <p:spPr>
          <a:xfrm>
            <a:off x="3386666" y="1292087"/>
            <a:ext cx="2599267" cy="3097033"/>
          </a:xfrm>
          <a:prstGeom prst="rect">
            <a:avLst/>
          </a:prstGeom>
        </p:spPr>
        <p:txBody>
          <a:bodyPr lIns="0" r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>
              <a:spcAft>
                <a:spcPts val="400"/>
              </a:spcAft>
              <a:defRPr sz="1400"/>
            </a:lvl2pPr>
            <a:lvl3pPr>
              <a:spcAft>
                <a:spcPts val="400"/>
              </a:spcAft>
              <a:defRPr sz="1400"/>
            </a:lvl3pPr>
            <a:lvl4pPr>
              <a:spcAft>
                <a:spcPts val="400"/>
              </a:spcAft>
              <a:defRPr sz="1400"/>
            </a:lvl4pPr>
            <a:lvl5pPr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0" name="Content Placeholder 10"/>
          <p:cNvSpPr>
            <a:spLocks noGrp="1"/>
          </p:cNvSpPr>
          <p:nvPr>
            <p:ph sz="quarter" idx="20"/>
          </p:nvPr>
        </p:nvSpPr>
        <p:spPr>
          <a:xfrm>
            <a:off x="6087533" y="1292087"/>
            <a:ext cx="2599267" cy="3097033"/>
          </a:xfrm>
          <a:prstGeom prst="rect">
            <a:avLst/>
          </a:prstGeom>
        </p:spPr>
        <p:txBody>
          <a:bodyPr lIns="0" r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>
              <a:spcAft>
                <a:spcPts val="400"/>
              </a:spcAft>
              <a:defRPr sz="1400"/>
            </a:lvl2pPr>
            <a:lvl3pPr>
              <a:spcAft>
                <a:spcPts val="400"/>
              </a:spcAft>
              <a:defRPr sz="1400"/>
            </a:lvl3pPr>
            <a:lvl4pPr>
              <a:spcAft>
                <a:spcPts val="400"/>
              </a:spcAft>
              <a:defRPr sz="1400"/>
            </a:lvl4pPr>
            <a:lvl5pPr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6748184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*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2"/>
          <p:cNvCxnSpPr>
            <a:cxnSpLocks noChangeShapeType="1"/>
          </p:cNvCxnSpPr>
          <p:nvPr/>
        </p:nvCxnSpPr>
        <p:spPr bwMode="auto">
          <a:xfrm rot="5400000">
            <a:off x="506413" y="4909344"/>
            <a:ext cx="328613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659636"/>
            <a:ext cx="8229600" cy="1117854"/>
          </a:xfrm>
          <a:prstGeom prst="rect">
            <a:avLst/>
          </a:prstGeom>
        </p:spPr>
        <p:txBody>
          <a:bodyPr anchor="b" anchorCtr="0"/>
          <a:lstStyle>
            <a:lvl1pPr algn="ct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Section Title — click to edit</a:t>
            </a:r>
            <a:endParaRPr lang="en-US" dirty="0"/>
          </a:p>
        </p:txBody>
      </p:sp>
      <p:pic>
        <p:nvPicPr>
          <p:cNvPr id="8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 smtClean="0">
              <a:solidFill>
                <a:srgbClr val="000000"/>
              </a:solidFill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63051" y="481488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3"/>
          </p:nvPr>
        </p:nvSpPr>
        <p:spPr>
          <a:xfrm>
            <a:off x="666750" y="4793456"/>
            <a:ext cx="7195102" cy="29527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en-US" dirty="0" smtClean="0">
                <a:solidFill>
                  <a:srgbClr val="FFFFFF"/>
                </a:solidFill>
              </a:rPr>
              <a:t>Presenter name, Presentation location, </a:t>
            </a:r>
            <a:br>
              <a:rPr lang="en-US" dirty="0" smtClean="0">
                <a:solidFill>
                  <a:srgbClr val="FFFFFF"/>
                </a:solidFill>
              </a:rPr>
            </a:br>
            <a:r>
              <a:rPr lang="en-US" dirty="0" smtClean="0">
                <a:solidFill>
                  <a:srgbClr val="FFFFFF"/>
                </a:solidFill>
              </a:rPr>
              <a:t>Presentation date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8753498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2"/>
          <p:cNvCxnSpPr>
            <a:cxnSpLocks noChangeShapeType="1"/>
          </p:cNvCxnSpPr>
          <p:nvPr/>
        </p:nvCxnSpPr>
        <p:spPr bwMode="auto">
          <a:xfrm rot="5400000">
            <a:off x="506413" y="4909344"/>
            <a:ext cx="328613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8580"/>
            <a:ext cx="8001000" cy="766307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6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pic>
        <p:nvPicPr>
          <p:cNvPr id="10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 smtClean="0">
              <a:solidFill>
                <a:srgbClr val="000000"/>
              </a:solidFill>
            </a:endParaRP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63051" y="481488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3"/>
          </p:nvPr>
        </p:nvSpPr>
        <p:spPr>
          <a:xfrm>
            <a:off x="666750" y="4793456"/>
            <a:ext cx="7195102" cy="29527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en-US" dirty="0" smtClean="0">
                <a:solidFill>
                  <a:srgbClr val="FFFFFF"/>
                </a:solidFill>
              </a:rPr>
              <a:t>Presenter name, Presentation location, </a:t>
            </a:r>
            <a:br>
              <a:rPr lang="en-US" dirty="0" smtClean="0">
                <a:solidFill>
                  <a:srgbClr val="FFFFFF"/>
                </a:solidFill>
              </a:rPr>
            </a:br>
            <a:r>
              <a:rPr lang="en-US" dirty="0" smtClean="0">
                <a:solidFill>
                  <a:srgbClr val="FFFFFF"/>
                </a:solidFill>
              </a:rPr>
              <a:t>Presentation date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8006076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long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2"/>
          <p:cNvCxnSpPr>
            <a:cxnSpLocks noChangeShapeType="1"/>
          </p:cNvCxnSpPr>
          <p:nvPr/>
        </p:nvCxnSpPr>
        <p:spPr bwMode="auto">
          <a:xfrm rot="5400000">
            <a:off x="506413" y="4909344"/>
            <a:ext cx="328613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pic>
        <p:nvPicPr>
          <p:cNvPr id="8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 smtClean="0">
              <a:solidFill>
                <a:srgbClr val="000000"/>
              </a:solidFill>
            </a:endParaRPr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8579"/>
            <a:ext cx="8001000" cy="776247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2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</a:t>
            </a:r>
            <a:br>
              <a:rPr lang="en-US" dirty="0" smtClean="0"/>
            </a:br>
            <a:r>
              <a:rPr lang="en-US" dirty="0" smtClean="0"/>
              <a:t>text.</a:t>
            </a:r>
            <a:endParaRPr lang="en-US" dirty="0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63051" y="481488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3"/>
          </p:nvPr>
        </p:nvSpPr>
        <p:spPr>
          <a:xfrm>
            <a:off x="666750" y="4793456"/>
            <a:ext cx="7195102" cy="29527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en-US" dirty="0" smtClean="0">
                <a:solidFill>
                  <a:srgbClr val="FFFFFF"/>
                </a:solidFill>
              </a:rPr>
              <a:t>Presenter name, Presentation location, </a:t>
            </a:r>
          </a:p>
          <a:p>
            <a:pPr>
              <a:defRPr/>
            </a:pPr>
            <a:r>
              <a:rPr lang="en-US" dirty="0" smtClean="0">
                <a:solidFill>
                  <a:srgbClr val="FFFFFF"/>
                </a:solidFill>
              </a:rPr>
              <a:t>Presentation date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1318648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line or bar 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12"/>
          <p:cNvCxnSpPr>
            <a:cxnSpLocks noChangeShapeType="1"/>
          </p:cNvCxnSpPr>
          <p:nvPr/>
        </p:nvCxnSpPr>
        <p:spPr bwMode="auto">
          <a:xfrm rot="5400000">
            <a:off x="506413" y="4909344"/>
            <a:ext cx="328613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9" name="Chart Placeholder 8"/>
          <p:cNvSpPr>
            <a:spLocks noGrp="1"/>
          </p:cNvSpPr>
          <p:nvPr>
            <p:ph type="chart" sz="quarter" idx="12"/>
          </p:nvPr>
        </p:nvSpPr>
        <p:spPr>
          <a:xfrm>
            <a:off x="685800" y="1311965"/>
            <a:ext cx="8001000" cy="3077154"/>
          </a:xfrm>
          <a:prstGeom prst="rect">
            <a:avLst/>
          </a:prstGeom>
        </p:spPr>
        <p:txBody>
          <a:bodyPr lIns="0" tIns="0" rIns="0" bIns="0"/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/>
            </a:lvl1pPr>
          </a:lstStyle>
          <a:p>
            <a:pPr lvl="0"/>
            <a:r>
              <a:rPr lang="en-US" noProof="0" dirty="0" smtClean="0"/>
              <a:t>Click icon to add chart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685800" y="840140"/>
            <a:ext cx="4005072" cy="411480"/>
          </a:xfrm>
          <a:prstGeom prst="rect">
            <a:avLst/>
          </a:prstGeom>
        </p:spPr>
        <p:txBody>
          <a:bodyPr lIns="0" tIns="0" bIns="0" anchor="b" anchorCtr="0"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  <a:lvl2pPr>
              <a:defRPr sz="12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4800600" y="840140"/>
            <a:ext cx="3895344" cy="411480"/>
          </a:xfrm>
          <a:prstGeom prst="rect">
            <a:avLst/>
          </a:prstGeom>
        </p:spPr>
        <p:txBody>
          <a:bodyPr tIns="0" rIns="0" bIns="0" anchor="b" anchorCtr="0"/>
          <a:lstStyle>
            <a:lvl1pPr marL="342900" marR="0" indent="-34290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  <a:lvl2pPr>
              <a:defRPr sz="12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pic>
        <p:nvPicPr>
          <p:cNvPr id="15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 smtClean="0">
              <a:solidFill>
                <a:srgbClr val="000000"/>
              </a:solidFill>
            </a:endParaRPr>
          </a:p>
        </p:txBody>
      </p:sp>
      <p:sp>
        <p:nvSpPr>
          <p:cNvPr id="21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8579"/>
            <a:ext cx="8001000" cy="766308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2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br>
              <a:rPr lang="en-US" dirty="0" smtClean="0"/>
            </a:br>
            <a:r>
              <a:rPr lang="en-US" dirty="0" smtClean="0"/>
              <a:t>This can span two lines</a:t>
            </a:r>
            <a:endParaRPr lang="en-US" dirty="0"/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8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63051" y="481488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7" name="Footer Placeholder 2"/>
          <p:cNvSpPr>
            <a:spLocks noGrp="1"/>
          </p:cNvSpPr>
          <p:nvPr>
            <p:ph type="ftr" sz="quarter" idx="19"/>
          </p:nvPr>
        </p:nvSpPr>
        <p:spPr>
          <a:xfrm>
            <a:off x="666750" y="4793456"/>
            <a:ext cx="7195102" cy="29527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en-US" dirty="0" smtClean="0">
                <a:solidFill>
                  <a:srgbClr val="FFFFFF"/>
                </a:solidFill>
              </a:rPr>
              <a:t>Presenter name, Presentation location,</a:t>
            </a:r>
          </a:p>
          <a:p>
            <a:pPr>
              <a:defRPr/>
            </a:pPr>
            <a:r>
              <a:rPr lang="en-US" dirty="0" smtClean="0">
                <a:solidFill>
                  <a:srgbClr val="FFFFFF"/>
                </a:solidFill>
              </a:rPr>
              <a:t>Presentation date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0067112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pie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12"/>
          <p:cNvCxnSpPr>
            <a:cxnSpLocks noChangeShapeType="1"/>
          </p:cNvCxnSpPr>
          <p:nvPr/>
        </p:nvCxnSpPr>
        <p:spPr bwMode="auto">
          <a:xfrm rot="5400000">
            <a:off x="506413" y="4909344"/>
            <a:ext cx="328613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9" name="Chart Placeholder 8"/>
          <p:cNvSpPr>
            <a:spLocks noGrp="1"/>
          </p:cNvSpPr>
          <p:nvPr>
            <p:ph type="chart" sz="quarter" idx="12"/>
          </p:nvPr>
        </p:nvSpPr>
        <p:spPr>
          <a:xfrm>
            <a:off x="685800" y="1262271"/>
            <a:ext cx="8001000" cy="3126850"/>
          </a:xfrm>
          <a:prstGeom prst="rect">
            <a:avLst/>
          </a:prstGeom>
        </p:spPr>
        <p:txBody>
          <a:bodyPr/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/>
            </a:lvl1pPr>
          </a:lstStyle>
          <a:p>
            <a:pPr lvl="0"/>
            <a:r>
              <a:rPr lang="en-US" noProof="0" dirty="0" smtClean="0"/>
              <a:t>Click icon to add chart</a:t>
            </a:r>
          </a:p>
        </p:txBody>
      </p:sp>
      <p:pic>
        <p:nvPicPr>
          <p:cNvPr id="12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 smtClean="0">
              <a:solidFill>
                <a:srgbClr val="000000"/>
              </a:solidFill>
            </a:endParaRPr>
          </a:p>
        </p:txBody>
      </p:sp>
      <p:sp>
        <p:nvSpPr>
          <p:cNvPr id="19" name="Title 1"/>
          <p:cNvSpPr>
            <a:spLocks noGrp="1"/>
          </p:cNvSpPr>
          <p:nvPr>
            <p:ph type="title"/>
          </p:nvPr>
        </p:nvSpPr>
        <p:spPr>
          <a:xfrm>
            <a:off x="685800" y="68579"/>
            <a:ext cx="8001000" cy="776247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1"/>
          <p:cNvSpPr>
            <a:spLocks noGrp="1"/>
          </p:cNvSpPr>
          <p:nvPr>
            <p:ph type="body" sz="quarter" idx="17"/>
          </p:nvPr>
        </p:nvSpPr>
        <p:spPr>
          <a:xfrm>
            <a:off x="685800" y="840140"/>
            <a:ext cx="4005072" cy="411480"/>
          </a:xfrm>
          <a:prstGeom prst="rect">
            <a:avLst/>
          </a:prstGeom>
        </p:spPr>
        <p:txBody>
          <a:bodyPr lIns="0" tIns="0" bIns="0" anchor="b" anchorCtr="0"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  <a:lvl2pPr>
              <a:defRPr sz="12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63051" y="481488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3"/>
          </p:nvPr>
        </p:nvSpPr>
        <p:spPr>
          <a:xfrm>
            <a:off x="666750" y="4793456"/>
            <a:ext cx="7195102" cy="29527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en-US" dirty="0" smtClean="0">
                <a:solidFill>
                  <a:srgbClr val="FFFFFF"/>
                </a:solidFill>
              </a:rPr>
              <a:t>Presenter name, Presentation location, </a:t>
            </a:r>
          </a:p>
          <a:p>
            <a:pPr>
              <a:defRPr/>
            </a:pPr>
            <a:r>
              <a:rPr lang="en-US" dirty="0" smtClean="0">
                <a:solidFill>
                  <a:srgbClr val="FFFFFF"/>
                </a:solidFill>
              </a:rPr>
              <a:t>Presentation date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899007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12"/>
          <p:cNvCxnSpPr>
            <a:cxnSpLocks noChangeShapeType="1"/>
          </p:cNvCxnSpPr>
          <p:nvPr/>
        </p:nvCxnSpPr>
        <p:spPr bwMode="auto">
          <a:xfrm rot="5400000">
            <a:off x="506413" y="4909344"/>
            <a:ext cx="328613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13" name="Picture Placeholder 12"/>
          <p:cNvSpPr>
            <a:spLocks noGrp="1"/>
          </p:cNvSpPr>
          <p:nvPr>
            <p:ph type="pic" sz="quarter" idx="16"/>
          </p:nvPr>
        </p:nvSpPr>
        <p:spPr>
          <a:xfrm>
            <a:off x="685800" y="834888"/>
            <a:ext cx="8001000" cy="3554232"/>
          </a:xfrm>
          <a:prstGeom prst="rect">
            <a:avLst/>
          </a:prstGeom>
        </p:spPr>
        <p:txBody>
          <a:bodyPr/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/>
            </a:lvl1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pic>
        <p:nvPicPr>
          <p:cNvPr id="14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 smtClean="0">
              <a:solidFill>
                <a:srgbClr val="000000"/>
              </a:solidFill>
            </a:endParaRPr>
          </a:p>
        </p:txBody>
      </p:sp>
      <p:sp>
        <p:nvSpPr>
          <p:cNvPr id="18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8579"/>
            <a:ext cx="8001000" cy="766308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4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br>
              <a:rPr lang="en-US" dirty="0" smtClean="0"/>
            </a:br>
            <a:r>
              <a:rPr lang="en-US" dirty="0" smtClean="0"/>
              <a:t>This can span two lines</a:t>
            </a:r>
            <a:endParaRPr lang="en-US" dirty="0"/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7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63051" y="481488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3"/>
          </p:nvPr>
        </p:nvSpPr>
        <p:spPr>
          <a:xfrm>
            <a:off x="666750" y="4793456"/>
            <a:ext cx="7195102" cy="29527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en-US" dirty="0" smtClean="0">
                <a:solidFill>
                  <a:srgbClr val="FFFFFF"/>
                </a:solidFill>
              </a:rPr>
              <a:t>Presenter name, Presentation location, </a:t>
            </a:r>
          </a:p>
          <a:p>
            <a:pPr>
              <a:defRPr/>
            </a:pPr>
            <a:r>
              <a:rPr lang="en-US" dirty="0" smtClean="0">
                <a:solidFill>
                  <a:srgbClr val="FFFFFF"/>
                </a:solidFill>
              </a:rPr>
              <a:t>Presentation date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4153598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*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12"/>
          <p:cNvCxnSpPr>
            <a:cxnSpLocks noChangeShapeType="1"/>
          </p:cNvCxnSpPr>
          <p:nvPr/>
        </p:nvCxnSpPr>
        <p:spPr bwMode="auto">
          <a:xfrm rot="5400000">
            <a:off x="506413" y="4909344"/>
            <a:ext cx="328613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pic>
        <p:nvPicPr>
          <p:cNvPr id="7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 smtClean="0">
              <a:solidFill>
                <a:srgbClr val="000000"/>
              </a:solidFill>
            </a:endParaRP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63051" y="481488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3"/>
          </p:nvPr>
        </p:nvSpPr>
        <p:spPr>
          <a:xfrm>
            <a:off x="666750" y="4793456"/>
            <a:ext cx="7195102" cy="29527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en-US" dirty="0" smtClean="0">
                <a:solidFill>
                  <a:srgbClr val="FFFFFF"/>
                </a:solidFill>
              </a:rPr>
              <a:t>Presenter name, Presentation location, </a:t>
            </a:r>
          </a:p>
          <a:p>
            <a:pPr>
              <a:defRPr/>
            </a:pPr>
            <a:r>
              <a:rPr lang="en-US" dirty="0" smtClean="0">
                <a:solidFill>
                  <a:srgbClr val="FFFFFF"/>
                </a:solidFill>
              </a:rPr>
              <a:t>Presentation date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8597494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*full-screen image/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93882409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*credi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12"/>
          <p:cNvCxnSpPr>
            <a:cxnSpLocks noChangeShapeType="1"/>
          </p:cNvCxnSpPr>
          <p:nvPr/>
        </p:nvCxnSpPr>
        <p:spPr bwMode="auto">
          <a:xfrm rot="5400000">
            <a:off x="506413" y="4909344"/>
            <a:ext cx="328613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79"/>
            <a:ext cx="8001000" cy="766307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400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685800" y="834887"/>
            <a:ext cx="8001000" cy="341707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None/>
              <a:defRPr sz="1400" i="1">
                <a:latin typeface="+mj-lt"/>
              </a:defRPr>
            </a:lvl1pPr>
            <a:lvl2pPr marL="457200" indent="0">
              <a:spcAft>
                <a:spcPts val="400"/>
              </a:spcAft>
              <a:buNone/>
              <a:defRPr sz="1600"/>
            </a:lvl2pPr>
            <a:lvl3pPr marL="914400" indent="0">
              <a:spcAft>
                <a:spcPts val="400"/>
              </a:spcAft>
              <a:buNone/>
              <a:defRPr sz="1600"/>
            </a:lvl3pPr>
            <a:lvl4pPr marL="1371600" indent="0">
              <a:spcAft>
                <a:spcPts val="400"/>
              </a:spcAft>
              <a:buNone/>
              <a:defRPr sz="1600"/>
            </a:lvl4pPr>
            <a:lvl5pPr marL="1828800" indent="0">
              <a:spcAft>
                <a:spcPts val="400"/>
              </a:spcAft>
              <a:buFont typeface="Arial" pitchFamily="34" charset="0"/>
              <a:buNone/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10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 smtClean="0">
              <a:solidFill>
                <a:srgbClr val="000000"/>
              </a:solidFill>
            </a:endParaRP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63051" y="481488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3"/>
          </p:nvPr>
        </p:nvSpPr>
        <p:spPr>
          <a:xfrm>
            <a:off x="666750" y="4793456"/>
            <a:ext cx="7195102" cy="29527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en-US" dirty="0" smtClean="0">
                <a:solidFill>
                  <a:srgbClr val="FFFFFF"/>
                </a:solidFill>
              </a:rPr>
              <a:t>Presenter name, Presentation location, </a:t>
            </a:r>
          </a:p>
          <a:p>
            <a:pPr>
              <a:defRPr/>
            </a:pPr>
            <a:r>
              <a:rPr lang="en-US" dirty="0" smtClean="0">
                <a:solidFill>
                  <a:srgbClr val="FFFFFF"/>
                </a:solidFill>
              </a:rPr>
              <a:t>Presentation date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3669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*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659636"/>
            <a:ext cx="8229600" cy="1117854"/>
          </a:xfrm>
          <a:prstGeom prst="rect">
            <a:avLst/>
          </a:prstGeom>
        </p:spPr>
        <p:txBody>
          <a:bodyPr anchor="b" anchorCtr="0"/>
          <a:lstStyle>
            <a:lvl1pPr algn="ct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Section Title — click to edit</a:t>
            </a:r>
          </a:p>
        </p:txBody>
      </p:sp>
      <p:sp>
        <p:nvSpPr>
          <p:cNvPr id="9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8303" y="4807514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8580"/>
            <a:ext cx="8001000" cy="766307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6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style. You can have up to two lines of text.</a:t>
            </a:r>
          </a:p>
        </p:txBody>
      </p:sp>
      <p:sp>
        <p:nvSpPr>
          <p:cNvPr id="11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8303" y="4807514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long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8579"/>
            <a:ext cx="8001000" cy="776247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2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style. You can have up to two lines of </a:t>
            </a:r>
            <a:br>
              <a:rPr lang="en-US" dirty="0"/>
            </a:br>
            <a:r>
              <a:rPr lang="en-US" dirty="0"/>
              <a:t>text.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8303" y="4807514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0.xml"/><Relationship Id="rId13" Type="http://schemas.openxmlformats.org/officeDocument/2006/relationships/slideLayout" Target="../slideLayouts/slideLayout65.xml"/><Relationship Id="rId18" Type="http://schemas.openxmlformats.org/officeDocument/2006/relationships/image" Target="../media/image3.jpeg"/><Relationship Id="rId3" Type="http://schemas.openxmlformats.org/officeDocument/2006/relationships/slideLayout" Target="../slideLayouts/slideLayout55.xml"/><Relationship Id="rId7" Type="http://schemas.openxmlformats.org/officeDocument/2006/relationships/slideLayout" Target="../slideLayouts/slideLayout59.xml"/><Relationship Id="rId12" Type="http://schemas.openxmlformats.org/officeDocument/2006/relationships/slideLayout" Target="../slideLayouts/slideLayout64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54.xml"/><Relationship Id="rId16" Type="http://schemas.openxmlformats.org/officeDocument/2006/relationships/slideLayout" Target="../slideLayouts/slideLayout68.xml"/><Relationship Id="rId1" Type="http://schemas.openxmlformats.org/officeDocument/2006/relationships/slideLayout" Target="../slideLayouts/slideLayout53.xml"/><Relationship Id="rId6" Type="http://schemas.openxmlformats.org/officeDocument/2006/relationships/slideLayout" Target="../slideLayouts/slideLayout58.xml"/><Relationship Id="rId11" Type="http://schemas.openxmlformats.org/officeDocument/2006/relationships/slideLayout" Target="../slideLayouts/slideLayout63.xml"/><Relationship Id="rId5" Type="http://schemas.openxmlformats.org/officeDocument/2006/relationships/slideLayout" Target="../slideLayouts/slideLayout57.xml"/><Relationship Id="rId15" Type="http://schemas.openxmlformats.org/officeDocument/2006/relationships/slideLayout" Target="../slideLayouts/slideLayout67.xml"/><Relationship Id="rId10" Type="http://schemas.openxmlformats.org/officeDocument/2006/relationships/slideLayout" Target="../slideLayouts/slideLayout62.xml"/><Relationship Id="rId4" Type="http://schemas.openxmlformats.org/officeDocument/2006/relationships/slideLayout" Target="../slideLayouts/slideLayout56.xml"/><Relationship Id="rId9" Type="http://schemas.openxmlformats.org/officeDocument/2006/relationships/slideLayout" Target="../slideLayouts/slideLayout61.xml"/><Relationship Id="rId14" Type="http://schemas.openxmlformats.org/officeDocument/2006/relationships/slideLayout" Target="../slideLayouts/slideLayout6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7"/>
          <p:cNvSpPr>
            <a:spLocks noChangeArrowheads="1"/>
          </p:cNvSpPr>
          <p:nvPr userDrawn="1"/>
        </p:nvSpPr>
        <p:spPr bwMode="auto">
          <a:xfrm>
            <a:off x="0" y="4785734"/>
            <a:ext cx="9144000" cy="36513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Rectangle 7"/>
          <p:cNvSpPr>
            <a:spLocks noChangeArrowheads="1"/>
          </p:cNvSpPr>
          <p:nvPr/>
        </p:nvSpPr>
        <p:spPr bwMode="auto">
          <a:xfrm>
            <a:off x="0" y="1"/>
            <a:ext cx="9144000" cy="69056"/>
          </a:xfrm>
          <a:prstGeom prst="rect">
            <a:avLst/>
          </a:prstGeom>
          <a:solidFill>
            <a:srgbClr val="169DD8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651287" y="4823534"/>
            <a:ext cx="1223762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300" b="1" dirty="0">
                <a:solidFill>
                  <a:schemeClr val="bg1"/>
                </a:solidFill>
              </a:rPr>
              <a:t>#IEO2021</a:t>
            </a:r>
          </a:p>
        </p:txBody>
      </p:sp>
      <p:sp>
        <p:nvSpPr>
          <p:cNvPr id="15" name="TextBox 14"/>
          <p:cNvSpPr txBox="1"/>
          <p:nvPr userDrawn="1"/>
        </p:nvSpPr>
        <p:spPr>
          <a:xfrm>
            <a:off x="6971823" y="4823534"/>
            <a:ext cx="1480376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300" dirty="0">
                <a:solidFill>
                  <a:schemeClr val="bg1"/>
                </a:solidFill>
                <a:latin typeface="+mn-lt"/>
              </a:rPr>
              <a:t>www.eia.gov/ieo</a:t>
            </a:r>
          </a:p>
        </p:txBody>
      </p:sp>
      <p:pic>
        <p:nvPicPr>
          <p:cNvPr id="16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54" cstate="print"/>
          <a:srcRect/>
          <a:stretch>
            <a:fillRect/>
          </a:stretch>
        </p:blipFill>
        <p:spPr bwMode="auto">
          <a:xfrm>
            <a:off x="153125" y="4842273"/>
            <a:ext cx="351507" cy="24282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9" name="Straight Connector 12"/>
          <p:cNvCxnSpPr>
            <a:cxnSpLocks noChangeShapeType="1"/>
          </p:cNvCxnSpPr>
          <p:nvPr userDrawn="1"/>
        </p:nvCxnSpPr>
        <p:spPr bwMode="auto">
          <a:xfrm>
            <a:off x="6928994" y="4829380"/>
            <a:ext cx="0" cy="264893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10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58" r:id="rId1"/>
    <p:sldLayoutId id="2147485272" r:id="rId2"/>
    <p:sldLayoutId id="2147485260" r:id="rId3"/>
    <p:sldLayoutId id="2147485261" r:id="rId4"/>
    <p:sldLayoutId id="2147485273" r:id="rId5"/>
    <p:sldLayoutId id="2147485275" r:id="rId6"/>
    <p:sldLayoutId id="2147485262" r:id="rId7"/>
    <p:sldLayoutId id="2147485263" r:id="rId8"/>
    <p:sldLayoutId id="2147485264" r:id="rId9"/>
    <p:sldLayoutId id="2147485265" r:id="rId10"/>
    <p:sldLayoutId id="2147485266" r:id="rId11"/>
    <p:sldLayoutId id="2147485267" r:id="rId12"/>
    <p:sldLayoutId id="2147485268" r:id="rId13"/>
    <p:sldLayoutId id="2147485269" r:id="rId14"/>
    <p:sldLayoutId id="2147485274" r:id="rId15"/>
    <p:sldLayoutId id="2147485281" r:id="rId16"/>
    <p:sldLayoutId id="2147485282" r:id="rId17"/>
    <p:sldLayoutId id="2147485285" r:id="rId18"/>
    <p:sldLayoutId id="2147485288" r:id="rId19"/>
    <p:sldLayoutId id="2147485289" r:id="rId20"/>
    <p:sldLayoutId id="2147485290" r:id="rId21"/>
    <p:sldLayoutId id="2147485291" r:id="rId22"/>
    <p:sldLayoutId id="2147485292" r:id="rId23"/>
    <p:sldLayoutId id="2147485293" r:id="rId24"/>
    <p:sldLayoutId id="2147485294" r:id="rId25"/>
    <p:sldLayoutId id="2147485297" r:id="rId26"/>
    <p:sldLayoutId id="2147485298" r:id="rId27"/>
    <p:sldLayoutId id="2147485299" r:id="rId28"/>
    <p:sldLayoutId id="2147485300" r:id="rId29"/>
    <p:sldLayoutId id="2147485301" r:id="rId30"/>
    <p:sldLayoutId id="2147485302" r:id="rId31"/>
    <p:sldLayoutId id="2147485303" r:id="rId32"/>
    <p:sldLayoutId id="2147485304" r:id="rId33"/>
    <p:sldLayoutId id="2147485306" r:id="rId34"/>
    <p:sldLayoutId id="2147485307" r:id="rId35"/>
    <p:sldLayoutId id="2147485308" r:id="rId36"/>
    <p:sldLayoutId id="2147485309" r:id="rId37"/>
    <p:sldLayoutId id="2147485310" r:id="rId38"/>
    <p:sldLayoutId id="2147485313" r:id="rId39"/>
    <p:sldLayoutId id="2147485314" r:id="rId40"/>
    <p:sldLayoutId id="2147485315" r:id="rId41"/>
    <p:sldLayoutId id="2147485316" r:id="rId42"/>
    <p:sldLayoutId id="2147485317" r:id="rId43"/>
    <p:sldLayoutId id="2147485318" r:id="rId44"/>
    <p:sldLayoutId id="2147485319" r:id="rId45"/>
    <p:sldLayoutId id="2147485322" r:id="rId46"/>
    <p:sldLayoutId id="2147485323" r:id="rId47"/>
    <p:sldLayoutId id="2147485327" r:id="rId48"/>
    <p:sldLayoutId id="2147485330" r:id="rId49"/>
    <p:sldLayoutId id="2147485331" r:id="rId50"/>
    <p:sldLayoutId id="2147485332" r:id="rId51"/>
    <p:sldLayoutId id="2147485347" r:id="rId52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eia_ppt_bottombar.jpg"/>
          <p:cNvPicPr>
            <a:picLocks noChangeAspect="1"/>
          </p:cNvPicPr>
          <p:nvPr/>
        </p:nvPicPr>
        <p:blipFill>
          <a:blip r:embed="rId18" cstate="print"/>
          <a:srcRect t="10667" b="10667"/>
          <a:stretch>
            <a:fillRect/>
          </a:stretch>
        </p:blipFill>
        <p:spPr bwMode="auto">
          <a:xfrm>
            <a:off x="0" y="4669632"/>
            <a:ext cx="9144000" cy="473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7"/>
          <p:cNvSpPr>
            <a:spLocks noChangeArrowheads="1"/>
          </p:cNvSpPr>
          <p:nvPr/>
        </p:nvSpPr>
        <p:spPr bwMode="auto">
          <a:xfrm>
            <a:off x="0" y="1"/>
            <a:ext cx="9144000" cy="69056"/>
          </a:xfrm>
          <a:prstGeom prst="rect">
            <a:avLst/>
          </a:prstGeom>
          <a:solidFill>
            <a:srgbClr val="169DD8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 smtClean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66750" y="4793456"/>
            <a:ext cx="2808288" cy="295275"/>
          </a:xfrm>
          <a:prstGeom prst="rect">
            <a:avLst/>
          </a:prstGeom>
        </p:spPr>
        <p:txBody>
          <a:bodyPr vert="horz" lIns="91440" tIns="45720" rIns="91440" bIns="0" rtlCol="0" anchor="b" anchorCtr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i="1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 smtClean="0">
                <a:solidFill>
                  <a:srgbClr val="FFFFFF"/>
                </a:solidFill>
              </a:rPr>
              <a:t>Presenter name, Presentation location, Presentation date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63051" y="481488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2289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349" r:id="rId1"/>
    <p:sldLayoutId id="2147485350" r:id="rId2"/>
    <p:sldLayoutId id="2147485351" r:id="rId3"/>
    <p:sldLayoutId id="2147485352" r:id="rId4"/>
    <p:sldLayoutId id="2147485353" r:id="rId5"/>
    <p:sldLayoutId id="2147485354" r:id="rId6"/>
    <p:sldLayoutId id="2147485355" r:id="rId7"/>
    <p:sldLayoutId id="2147485356" r:id="rId8"/>
    <p:sldLayoutId id="2147485357" r:id="rId9"/>
    <p:sldLayoutId id="2147485358" r:id="rId10"/>
    <p:sldLayoutId id="2147485359" r:id="rId11"/>
    <p:sldLayoutId id="2147485360" r:id="rId12"/>
    <p:sldLayoutId id="2147485361" r:id="rId13"/>
    <p:sldLayoutId id="2147485362" r:id="rId14"/>
    <p:sldLayoutId id="2147485363" r:id="rId15"/>
    <p:sldLayoutId id="2147485364" r:id="rId16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chart" Target="../charts/chart22.xml"/><Relationship Id="rId4" Type="http://schemas.openxmlformats.org/officeDocument/2006/relationships/chart" Target="../charts/chart2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5.png"/><Relationship Id="rId4" Type="http://schemas.openxmlformats.org/officeDocument/2006/relationships/chart" Target="../charts/char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10.xml"/><Relationship Id="rId5" Type="http://schemas.openxmlformats.org/officeDocument/2006/relationships/image" Target="../media/image5.png"/><Relationship Id="rId4" Type="http://schemas.openxmlformats.org/officeDocument/2006/relationships/chart" Target="../charts/char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83630" y="1916834"/>
            <a:ext cx="6405809" cy="609668"/>
          </a:xfrm>
        </p:spPr>
        <p:txBody>
          <a:bodyPr/>
          <a:lstStyle/>
          <a:p>
            <a:r>
              <a:rPr lang="en-US" sz="4000" dirty="0" smtClean="0"/>
              <a:t>Transportation</a:t>
            </a:r>
            <a:endParaRPr lang="en-US" sz="40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2728" y="1271016"/>
            <a:ext cx="1828800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027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Non OECDTravelDemandMode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8305471"/>
              </p:ext>
            </p:extLst>
          </p:nvPr>
        </p:nvGraphicFramePr>
        <p:xfrm>
          <a:off x="4663440" y="1245371"/>
          <a:ext cx="3325528" cy="31516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0" name="OECDTravelDemandMode"/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545555693"/>
              </p:ext>
            </p:extLst>
          </p:nvPr>
        </p:nvGraphicFramePr>
        <p:xfrm>
          <a:off x="685800" y="1292225"/>
          <a:ext cx="3932238" cy="30972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1" name="Text Placeholder 9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b="1" dirty="0" smtClean="0"/>
              <a:t>Passenger travel demand by mode, OECD</a:t>
            </a:r>
          </a:p>
          <a:p>
            <a:r>
              <a:rPr lang="en-US" sz="1100" dirty="0"/>
              <a:t>t</a:t>
            </a:r>
            <a:r>
              <a:rPr lang="en-US" sz="1100" dirty="0" smtClean="0"/>
              <a:t>rillion passenger-miles</a:t>
            </a:r>
            <a:endParaRPr lang="en-US" sz="1100" dirty="0"/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8"/>
          </p:nvPr>
        </p:nvSpPr>
        <p:spPr/>
        <p:txBody>
          <a:bodyPr lIns="0"/>
          <a:lstStyle/>
          <a:p>
            <a:r>
              <a:rPr lang="en-US" b="1" dirty="0"/>
              <a:t>Passenger travel demand by mode, </a:t>
            </a:r>
            <a:r>
              <a:rPr lang="en-US" b="1" dirty="0" smtClean="0"/>
              <a:t>non-OECD</a:t>
            </a:r>
            <a:endParaRPr lang="en-US" b="1" dirty="0"/>
          </a:p>
          <a:p>
            <a:r>
              <a:rPr lang="en-US" sz="1100" dirty="0"/>
              <a:t>trillion </a:t>
            </a:r>
            <a:r>
              <a:rPr lang="en-US" sz="1100" dirty="0" smtClean="0"/>
              <a:t>passenger-miles</a:t>
            </a:r>
            <a:endParaRPr lang="en-US" sz="1100" dirty="0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Passenger travel demand by mode</a:t>
            </a:r>
            <a:endParaRPr lang="en-US" sz="2400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D80C5C9-96E0-47EC-B500-37C5FE284639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" y="201168"/>
            <a:ext cx="576072" cy="576072"/>
          </a:xfrm>
          <a:prstGeom prst="rect">
            <a:avLst/>
          </a:prstGeom>
        </p:spPr>
      </p:pic>
      <p:cxnSp>
        <p:nvCxnSpPr>
          <p:cNvPr id="11" name="Straight Connector 10"/>
          <p:cNvCxnSpPr/>
          <p:nvPr/>
        </p:nvCxnSpPr>
        <p:spPr>
          <a:xfrm flipH="1">
            <a:off x="3205028" y="1381371"/>
            <a:ext cx="2196" cy="267216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"/>
          <p:cNvSpPr txBox="1"/>
          <p:nvPr/>
        </p:nvSpPr>
        <p:spPr>
          <a:xfrm>
            <a:off x="2665613" y="1336439"/>
            <a:ext cx="1087623" cy="196983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h</a:t>
            </a:r>
            <a:r>
              <a:rPr lang="en-US" dirty="0" smtClean="0"/>
              <a:t>istory  projections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856389" y="1523341"/>
            <a:ext cx="1287611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accent5"/>
                </a:solidFill>
              </a:rPr>
              <a:t>r</a:t>
            </a:r>
            <a:r>
              <a:rPr lang="en-US" sz="1200" b="1" dirty="0" smtClean="0">
                <a:solidFill>
                  <a:schemeClr val="accent5"/>
                </a:solidFill>
              </a:rPr>
              <a:t>ail</a:t>
            </a:r>
          </a:p>
          <a:p>
            <a:endParaRPr lang="en-US" sz="1200" b="1" dirty="0">
              <a:solidFill>
                <a:schemeClr val="accent5"/>
              </a:solidFill>
            </a:endParaRPr>
          </a:p>
          <a:p>
            <a:endParaRPr lang="en-US" sz="1200" b="1" dirty="0" smtClean="0">
              <a:solidFill>
                <a:schemeClr val="accent5"/>
              </a:solidFill>
            </a:endParaRPr>
          </a:p>
          <a:p>
            <a:r>
              <a:rPr lang="en-US" sz="1200" b="1" dirty="0">
                <a:solidFill>
                  <a:schemeClr val="tx2"/>
                </a:solidFill>
              </a:rPr>
              <a:t>light duty vehicles</a:t>
            </a:r>
          </a:p>
          <a:p>
            <a:endParaRPr lang="en-US" sz="1200" b="1" dirty="0" smtClean="0"/>
          </a:p>
          <a:p>
            <a:endParaRPr lang="en-US" sz="1200" b="1" dirty="0" smtClean="0"/>
          </a:p>
          <a:p>
            <a:endParaRPr lang="en-US" sz="600" b="1" dirty="0" smtClean="0"/>
          </a:p>
          <a:p>
            <a:r>
              <a:rPr lang="en-US" sz="1200" b="1" dirty="0" smtClean="0">
                <a:solidFill>
                  <a:schemeClr val="accent3"/>
                </a:solidFill>
              </a:rPr>
              <a:t>buses</a:t>
            </a:r>
          </a:p>
          <a:p>
            <a:endParaRPr lang="en-US" sz="1200" b="1" dirty="0">
              <a:solidFill>
                <a:schemeClr val="accent3"/>
              </a:solidFill>
            </a:endParaRPr>
          </a:p>
          <a:p>
            <a:r>
              <a:rPr lang="en-US" sz="1200" b="1" dirty="0" smtClean="0">
                <a:solidFill>
                  <a:schemeClr val="accent4"/>
                </a:solidFill>
              </a:rPr>
              <a:t>air</a:t>
            </a:r>
          </a:p>
          <a:p>
            <a:r>
              <a:rPr lang="en-US" sz="1200" b="1" dirty="0" smtClean="0">
                <a:solidFill>
                  <a:schemeClr val="accent1"/>
                </a:solidFill>
              </a:rPr>
              <a:t>two- or three- wheeled vehicles </a:t>
            </a:r>
            <a:endParaRPr lang="en-US" sz="1200" b="1" dirty="0">
              <a:solidFill>
                <a:schemeClr val="accent1"/>
              </a:solidFill>
            </a:endParaRPr>
          </a:p>
          <a:p>
            <a:endParaRPr lang="en-US" sz="1200" b="1" dirty="0" smtClean="0"/>
          </a:p>
        </p:txBody>
      </p:sp>
    </p:spTree>
    <p:extLst>
      <p:ext uri="{BB962C8B-B14F-4D97-AF65-F5344CB8AC3E}">
        <p14:creationId xmlns:p14="http://schemas.microsoft.com/office/powerpoint/2010/main" val="4038665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s126sh3"/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3936379231"/>
              </p:ext>
            </p:extLst>
          </p:nvPr>
        </p:nvGraphicFramePr>
        <p:xfrm>
          <a:off x="685800" y="1376444"/>
          <a:ext cx="3932238" cy="30129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1" name="s126sh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977736659"/>
              </p:ext>
            </p:extLst>
          </p:nvPr>
        </p:nvGraphicFramePr>
        <p:xfrm>
          <a:off x="4555959" y="1376445"/>
          <a:ext cx="4130842" cy="30129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 Placeholder 5"/>
          <p:cNvSpPr>
            <a:spLocks noGrp="1"/>
          </p:cNvSpPr>
          <p:nvPr>
            <p:ph type="body" sz="quarter" idx="17"/>
          </p:nvPr>
        </p:nvSpPr>
        <p:spPr>
          <a:xfrm>
            <a:off x="685800" y="841651"/>
            <a:ext cx="3840480" cy="484632"/>
          </a:xfrm>
        </p:spPr>
        <p:txBody>
          <a:bodyPr/>
          <a:lstStyle/>
          <a:p>
            <a:pPr marL="0">
              <a:spcBef>
                <a:spcPts val="0"/>
              </a:spcBef>
            </a:pPr>
            <a:r>
              <a:rPr lang="en-US" b="1" dirty="0" smtClean="0"/>
              <a:t>Passenger transportation energy consumption, OECD</a:t>
            </a:r>
          </a:p>
          <a:p>
            <a:pPr marL="0">
              <a:lnSpc>
                <a:spcPct val="90000"/>
              </a:lnSpc>
              <a:spcBef>
                <a:spcPts val="0"/>
              </a:spcBef>
            </a:pPr>
            <a:r>
              <a:rPr lang="en-US" sz="1100" dirty="0" smtClean="0"/>
              <a:t>quadrillion British thermal units</a:t>
            </a:r>
            <a:endParaRPr lang="en-US" sz="1100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685800" y="-45871"/>
            <a:ext cx="8001000" cy="743448"/>
          </a:xfrm>
        </p:spPr>
        <p:txBody>
          <a:bodyPr/>
          <a:lstStyle/>
          <a:p>
            <a:r>
              <a:rPr lang="en-US" sz="2400" dirty="0"/>
              <a:t>Passenger transportation energy consumption by mode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D80C5C9-96E0-47EC-B500-37C5FE284639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22" name="TextBox 6"/>
          <p:cNvSpPr txBox="1"/>
          <p:nvPr/>
        </p:nvSpPr>
        <p:spPr>
          <a:xfrm>
            <a:off x="8290685" y="1959807"/>
            <a:ext cx="792229" cy="224786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 dirty="0">
                <a:solidFill>
                  <a:schemeClr val="tx2"/>
                </a:solidFill>
              </a:rPr>
              <a:t>l</a:t>
            </a:r>
            <a:r>
              <a:rPr lang="en-US" sz="1200" b="1" dirty="0" smtClean="0">
                <a:solidFill>
                  <a:schemeClr val="tx2"/>
                </a:solidFill>
              </a:rPr>
              <a:t>ight-duty</a:t>
            </a:r>
            <a:endParaRPr lang="en-US" sz="1200" b="1" dirty="0">
              <a:solidFill>
                <a:schemeClr val="tx2"/>
              </a:solidFill>
            </a:endParaRPr>
          </a:p>
          <a:p>
            <a:r>
              <a:rPr lang="en-US" sz="1200" b="1" dirty="0" smtClean="0">
                <a:solidFill>
                  <a:schemeClr val="tx2"/>
                </a:solidFill>
              </a:rPr>
              <a:t>vehicles</a:t>
            </a:r>
            <a:endParaRPr lang="en-US" sz="1200" b="1" dirty="0">
              <a:solidFill>
                <a:schemeClr val="accent1"/>
              </a:solidFill>
            </a:endParaRPr>
          </a:p>
          <a:p>
            <a:endParaRPr lang="en-US" sz="1200" b="1" dirty="0" smtClean="0">
              <a:solidFill>
                <a:schemeClr val="accent1"/>
              </a:solidFill>
            </a:endParaRPr>
          </a:p>
          <a:p>
            <a:endParaRPr lang="en-US" sz="1200" b="1" dirty="0">
              <a:solidFill>
                <a:schemeClr val="accent1"/>
              </a:solidFill>
            </a:endParaRPr>
          </a:p>
          <a:p>
            <a:endParaRPr lang="en-US" sz="600" b="1" dirty="0" smtClean="0">
              <a:solidFill>
                <a:schemeClr val="accent1"/>
              </a:solidFill>
            </a:endParaRPr>
          </a:p>
          <a:p>
            <a:r>
              <a:rPr lang="en-US" sz="1200" b="1" dirty="0" smtClean="0">
                <a:solidFill>
                  <a:schemeClr val="accent4"/>
                </a:solidFill>
              </a:rPr>
              <a:t>air</a:t>
            </a:r>
            <a:endParaRPr lang="en-US" sz="1200" b="1" dirty="0">
              <a:solidFill>
                <a:schemeClr val="accent1"/>
              </a:solidFill>
            </a:endParaRPr>
          </a:p>
          <a:p>
            <a:r>
              <a:rPr lang="en-US" sz="1200" b="1" dirty="0" smtClean="0">
                <a:solidFill>
                  <a:schemeClr val="accent1"/>
                </a:solidFill>
              </a:rPr>
              <a:t>two- </a:t>
            </a:r>
            <a:r>
              <a:rPr lang="en-US" sz="1200" b="1" dirty="0">
                <a:solidFill>
                  <a:schemeClr val="accent1"/>
                </a:solidFill>
              </a:rPr>
              <a:t>or </a:t>
            </a:r>
            <a:endParaRPr lang="en-US" sz="1200" b="1" dirty="0" smtClean="0">
              <a:solidFill>
                <a:schemeClr val="accent1"/>
              </a:solidFill>
            </a:endParaRPr>
          </a:p>
          <a:p>
            <a:r>
              <a:rPr lang="en-US" sz="1200" b="1" dirty="0" smtClean="0">
                <a:solidFill>
                  <a:schemeClr val="accent1"/>
                </a:solidFill>
              </a:rPr>
              <a:t>three-</a:t>
            </a:r>
            <a:endParaRPr lang="en-US" sz="1200" b="1" dirty="0">
              <a:solidFill>
                <a:schemeClr val="accent1"/>
              </a:solidFill>
            </a:endParaRPr>
          </a:p>
          <a:p>
            <a:r>
              <a:rPr lang="en-US" sz="1200" b="1" dirty="0" smtClean="0">
                <a:solidFill>
                  <a:schemeClr val="accent1"/>
                </a:solidFill>
              </a:rPr>
              <a:t>wheeled</a:t>
            </a:r>
            <a:endParaRPr lang="en-US" sz="1200" dirty="0">
              <a:solidFill>
                <a:schemeClr val="accent1"/>
              </a:solidFill>
            </a:endParaRPr>
          </a:p>
          <a:p>
            <a:r>
              <a:rPr lang="en-US" sz="1200" b="1" dirty="0">
                <a:solidFill>
                  <a:schemeClr val="accent1"/>
                </a:solidFill>
              </a:rPr>
              <a:t>vehicles</a:t>
            </a:r>
            <a:endParaRPr lang="en-US" sz="1200" dirty="0">
              <a:solidFill>
                <a:schemeClr val="accent1"/>
              </a:solidFill>
            </a:endParaRPr>
          </a:p>
          <a:p>
            <a:r>
              <a:rPr lang="en-US" sz="1200" b="1" dirty="0">
                <a:solidFill>
                  <a:schemeClr val="accent5"/>
                </a:solidFill>
              </a:rPr>
              <a:t>r</a:t>
            </a:r>
            <a:r>
              <a:rPr lang="en-US" sz="1200" b="1" dirty="0" smtClean="0">
                <a:solidFill>
                  <a:schemeClr val="accent5"/>
                </a:solidFill>
              </a:rPr>
              <a:t>ail</a:t>
            </a:r>
            <a:endParaRPr lang="en-US" sz="1200" b="1" dirty="0">
              <a:solidFill>
                <a:schemeClr val="accent5"/>
              </a:solidFill>
            </a:endParaRPr>
          </a:p>
          <a:p>
            <a:r>
              <a:rPr lang="en-US" sz="1200" b="1" dirty="0">
                <a:solidFill>
                  <a:schemeClr val="accent3"/>
                </a:solidFill>
              </a:rPr>
              <a:t>b</a:t>
            </a:r>
            <a:r>
              <a:rPr lang="en-US" sz="1200" b="1" dirty="0" smtClean="0">
                <a:solidFill>
                  <a:schemeClr val="accent3"/>
                </a:solidFill>
              </a:rPr>
              <a:t>uses</a:t>
            </a:r>
            <a:endParaRPr lang="en-US" sz="1200" b="1" dirty="0">
              <a:solidFill>
                <a:schemeClr val="accent3"/>
              </a:solidFill>
            </a:endParaRPr>
          </a:p>
        </p:txBody>
      </p:sp>
      <p:sp>
        <p:nvSpPr>
          <p:cNvPr id="24" name="TextBox 1"/>
          <p:cNvSpPr txBox="1"/>
          <p:nvPr/>
        </p:nvSpPr>
        <p:spPr>
          <a:xfrm>
            <a:off x="1120600" y="1464469"/>
            <a:ext cx="1377137" cy="322458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/>
              <a:t>   history   projections</a:t>
            </a:r>
            <a:endParaRPr lang="en-US" sz="1200" dirty="0"/>
          </a:p>
        </p:txBody>
      </p:sp>
      <p:sp>
        <p:nvSpPr>
          <p:cNvPr id="2" name="TextBox 1"/>
          <p:cNvSpPr txBox="1"/>
          <p:nvPr/>
        </p:nvSpPr>
        <p:spPr>
          <a:xfrm>
            <a:off x="5052838" y="1464469"/>
            <a:ext cx="17127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   history   projections</a:t>
            </a:r>
            <a:endParaRPr lang="en-US" sz="1200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" y="201168"/>
            <a:ext cx="576072" cy="576072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4618038" y="805669"/>
            <a:ext cx="3840480" cy="538609"/>
          </a:xfrm>
          <a:prstGeom prst="rect">
            <a:avLst/>
          </a:prstGeom>
        </p:spPr>
        <p:txBody>
          <a:bodyPr lIns="0" tIns="0" rIns="91440" bIns="0" anchor="b" anchorCtr="0">
            <a:spAutoFit/>
          </a:bodyPr>
          <a:lstStyle/>
          <a:p>
            <a:pPr marL="0">
              <a:spcBef>
                <a:spcPts val="0"/>
              </a:spcBef>
            </a:pPr>
            <a:r>
              <a:rPr lang="en-US" sz="1200" b="1" dirty="0"/>
              <a:t>Passenger transportation energy consumption, </a:t>
            </a:r>
            <a:r>
              <a:rPr lang="en-US" sz="1200" b="1" dirty="0" smtClean="0"/>
              <a:t>non-OECD</a:t>
            </a:r>
            <a:endParaRPr lang="en-US" sz="1200" b="1" dirty="0"/>
          </a:p>
          <a:p>
            <a:pPr marL="0">
              <a:spcBef>
                <a:spcPts val="0"/>
              </a:spcBef>
            </a:pPr>
            <a:r>
              <a:rPr lang="en-US" sz="1100" dirty="0"/>
              <a:t>quadrillion British thermal units</a:t>
            </a:r>
          </a:p>
        </p:txBody>
      </p:sp>
    </p:spTree>
    <p:extLst>
      <p:ext uri="{BB962C8B-B14F-4D97-AF65-F5344CB8AC3E}">
        <p14:creationId xmlns:p14="http://schemas.microsoft.com/office/powerpoint/2010/main" val="4212933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LDV_all_veh_Non"/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1245706327"/>
              </p:ext>
            </p:extLst>
          </p:nvPr>
        </p:nvGraphicFramePr>
        <p:xfrm>
          <a:off x="685800" y="1292225"/>
          <a:ext cx="2598738" cy="30972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 Placeholder 7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pPr marL="0" indent="0"/>
            <a:r>
              <a:rPr lang="en-US" b="1" dirty="0"/>
              <a:t>Light-duty passenger vehicle stock</a:t>
            </a:r>
          </a:p>
          <a:p>
            <a:pPr marL="0" indent="0"/>
            <a:r>
              <a:rPr lang="en-US" sz="1100" dirty="0"/>
              <a:t>billions of passenger </a:t>
            </a:r>
            <a:r>
              <a:rPr lang="en-US" sz="1100" dirty="0" smtClean="0"/>
              <a:t>vehicles</a:t>
            </a:r>
            <a:endParaRPr lang="en-US" sz="11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Light-duty passenger vehicle stock by technology</a:t>
            </a:r>
            <a:endParaRPr lang="en-US" sz="24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6"/>
          </p:nvPr>
        </p:nvSpPr>
        <p:spPr>
          <a:xfrm>
            <a:off x="685800" y="4568366"/>
            <a:ext cx="8001000" cy="205740"/>
          </a:xfrm>
        </p:spPr>
        <p:txBody>
          <a:bodyPr/>
          <a:lstStyle/>
          <a:p>
            <a:r>
              <a:rPr lang="en-US" dirty="0"/>
              <a:t>Note:  Electric </a:t>
            </a:r>
            <a:r>
              <a:rPr lang="en-US" dirty="0" smtClean="0"/>
              <a:t>stock includes </a:t>
            </a:r>
            <a:r>
              <a:rPr lang="en-US" dirty="0"/>
              <a:t>all-electric vehicles and plug-in hybrid electric vehicles.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D80C5C9-96E0-47EC-B500-37C5FE284639}" type="slidenum">
              <a:rPr lang="en-US" smtClean="0"/>
              <a:pPr/>
              <a:t>12</a:t>
            </a:fld>
            <a:endParaRPr lang="en-US" dirty="0"/>
          </a:p>
        </p:txBody>
      </p:sp>
      <p:graphicFrame>
        <p:nvGraphicFramePr>
          <p:cNvPr id="24" name="LDV_ICE_veh_Non"/>
          <p:cNvGraphicFramePr>
            <a:graphicFrameLocks noGrp="1"/>
          </p:cNvGraphicFramePr>
          <p:nvPr>
            <p:ph sz="quarter" idx="19"/>
            <p:extLst>
              <p:ext uri="{D42A27DB-BD31-4B8C-83A1-F6EECF244321}">
                <p14:modId xmlns:p14="http://schemas.microsoft.com/office/powerpoint/2010/main" val="3975124505"/>
              </p:ext>
            </p:extLst>
          </p:nvPr>
        </p:nvGraphicFramePr>
        <p:xfrm>
          <a:off x="3386138" y="1292225"/>
          <a:ext cx="2600325" cy="30972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5" name="LDV_EL_veh_Non"/>
          <p:cNvGraphicFramePr>
            <a:graphicFrameLocks noGrp="1"/>
          </p:cNvGraphicFramePr>
          <p:nvPr>
            <p:ph sz="quarter" idx="20"/>
            <p:extLst>
              <p:ext uri="{D42A27DB-BD31-4B8C-83A1-F6EECF244321}">
                <p14:modId xmlns:p14="http://schemas.microsoft.com/office/powerpoint/2010/main" val="2310363918"/>
              </p:ext>
            </p:extLst>
          </p:nvPr>
        </p:nvGraphicFramePr>
        <p:xfrm>
          <a:off x="6088063" y="1292225"/>
          <a:ext cx="2598737" cy="30972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0" name="TextBox 1"/>
          <p:cNvSpPr txBox="1"/>
          <p:nvPr/>
        </p:nvSpPr>
        <p:spPr>
          <a:xfrm>
            <a:off x="954505" y="1602534"/>
            <a:ext cx="1599040" cy="228802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/>
              <a:t>history  projections</a:t>
            </a:r>
            <a:endParaRPr lang="en-US" sz="1200" dirty="0"/>
          </a:p>
        </p:txBody>
      </p:sp>
      <p:sp>
        <p:nvSpPr>
          <p:cNvPr id="26" name="TextBox 1"/>
          <p:cNvSpPr txBox="1"/>
          <p:nvPr/>
        </p:nvSpPr>
        <p:spPr>
          <a:xfrm>
            <a:off x="3652398" y="1610126"/>
            <a:ext cx="1563587" cy="228802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/>
              <a:t>history  projections</a:t>
            </a:r>
            <a:endParaRPr lang="en-US" sz="1200" dirty="0"/>
          </a:p>
        </p:txBody>
      </p:sp>
      <p:sp>
        <p:nvSpPr>
          <p:cNvPr id="27" name="TextBox 1"/>
          <p:cNvSpPr txBox="1"/>
          <p:nvPr/>
        </p:nvSpPr>
        <p:spPr>
          <a:xfrm>
            <a:off x="6375337" y="1574023"/>
            <a:ext cx="1519509" cy="228802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/>
              <a:t>history  projections</a:t>
            </a:r>
            <a:endParaRPr lang="en-US" sz="1200" dirty="0"/>
          </a:p>
        </p:txBody>
      </p:sp>
      <p:sp>
        <p:nvSpPr>
          <p:cNvPr id="28" name="TextBox 27"/>
          <p:cNvSpPr txBox="1"/>
          <p:nvPr/>
        </p:nvSpPr>
        <p:spPr>
          <a:xfrm>
            <a:off x="2223831" y="2293260"/>
            <a:ext cx="11623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accent5"/>
                </a:solidFill>
              </a:rPr>
              <a:t>non-OECD</a:t>
            </a:r>
          </a:p>
          <a:p>
            <a:endParaRPr lang="en-US" sz="400" b="1" dirty="0">
              <a:solidFill>
                <a:schemeClr val="accent5"/>
              </a:solidFill>
            </a:endParaRPr>
          </a:p>
          <a:p>
            <a:r>
              <a:rPr lang="en-US" sz="1200" b="1" dirty="0">
                <a:solidFill>
                  <a:schemeClr val="tx2"/>
                </a:solidFill>
              </a:rPr>
              <a:t>OECD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878702" y="2065432"/>
            <a:ext cx="9720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accent5"/>
                </a:solidFill>
              </a:rPr>
              <a:t>non-OECD</a:t>
            </a:r>
          </a:p>
          <a:p>
            <a:endParaRPr lang="en-US" sz="1200" b="1" dirty="0">
              <a:solidFill>
                <a:schemeClr val="accent5"/>
              </a:solidFill>
            </a:endParaRPr>
          </a:p>
          <a:p>
            <a:endParaRPr lang="en-US" sz="1200" b="1" dirty="0" smtClean="0">
              <a:solidFill>
                <a:schemeClr val="accent5"/>
              </a:solidFill>
            </a:endParaRPr>
          </a:p>
          <a:p>
            <a:r>
              <a:rPr lang="en-US" sz="1200" b="1" dirty="0" smtClean="0">
                <a:solidFill>
                  <a:schemeClr val="tx2"/>
                </a:solidFill>
              </a:rPr>
              <a:t>OECD</a:t>
            </a:r>
            <a:endParaRPr lang="en-US" sz="1200" b="1" dirty="0">
              <a:solidFill>
                <a:schemeClr val="tx2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573878" y="3128634"/>
            <a:ext cx="1014413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accent5"/>
                </a:solidFill>
              </a:rPr>
              <a:t>non-OECD</a:t>
            </a:r>
          </a:p>
          <a:p>
            <a:endParaRPr lang="en-US" sz="1200" b="1" dirty="0">
              <a:solidFill>
                <a:schemeClr val="accent5"/>
              </a:solidFill>
            </a:endParaRPr>
          </a:p>
          <a:p>
            <a:endParaRPr lang="en-US" sz="1200" b="1" dirty="0" smtClean="0">
              <a:solidFill>
                <a:schemeClr val="accent5"/>
              </a:solidFill>
            </a:endParaRPr>
          </a:p>
          <a:p>
            <a:endParaRPr lang="en-US" sz="1000" b="1" dirty="0">
              <a:solidFill>
                <a:schemeClr val="accent5"/>
              </a:solidFill>
            </a:endParaRPr>
          </a:p>
          <a:p>
            <a:r>
              <a:rPr lang="en-US" sz="1200" b="1" dirty="0">
                <a:solidFill>
                  <a:schemeClr val="tx2"/>
                </a:solidFill>
              </a:rPr>
              <a:t>OECD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756906" y="1313633"/>
            <a:ext cx="202627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c</a:t>
            </a:r>
            <a:r>
              <a:rPr lang="en-US" sz="1200" b="1" dirty="0" smtClean="0"/>
              <a:t>onventional stock</a:t>
            </a:r>
            <a:endParaRPr lang="en-US" sz="12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6464968" y="1305003"/>
            <a:ext cx="19892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e</a:t>
            </a:r>
            <a:r>
              <a:rPr lang="en-US" sz="1200" b="1" dirty="0" smtClean="0"/>
              <a:t>lectric stock</a:t>
            </a:r>
            <a:endParaRPr lang="en-US" sz="1200" b="1" dirty="0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" y="201168"/>
            <a:ext cx="576072" cy="576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6894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7"/>
          </p:nvPr>
        </p:nvSpPr>
        <p:spPr>
          <a:xfrm>
            <a:off x="736385" y="917495"/>
            <a:ext cx="3840480" cy="484632"/>
          </a:xfrm>
        </p:spPr>
        <p:txBody>
          <a:bodyPr rIns="91440"/>
          <a:lstStyle/>
          <a:p>
            <a:pPr marL="0">
              <a:lnSpc>
                <a:spcPct val="90000"/>
              </a:lnSpc>
              <a:spcBef>
                <a:spcPts val="0"/>
              </a:spcBef>
            </a:pPr>
            <a:r>
              <a:rPr lang="en-US" b="1" dirty="0" smtClean="0"/>
              <a:t>Passenger </a:t>
            </a:r>
            <a:r>
              <a:rPr lang="en-US" b="1" dirty="0"/>
              <a:t>air travel, efficiency, and jet </a:t>
            </a:r>
            <a:r>
              <a:rPr lang="en-US" b="1" dirty="0" smtClean="0"/>
              <a:t>fuel energy consumption, OECD</a:t>
            </a:r>
            <a:endParaRPr lang="en-US" b="1" dirty="0"/>
          </a:p>
          <a:p>
            <a:pPr marL="0">
              <a:lnSpc>
                <a:spcPct val="90000"/>
              </a:lnSpc>
              <a:spcBef>
                <a:spcPts val="0"/>
              </a:spcBef>
            </a:pPr>
            <a:r>
              <a:rPr lang="en-US" sz="1100" dirty="0"/>
              <a:t>index, 2019 = </a:t>
            </a:r>
            <a:r>
              <a:rPr lang="en-US" sz="1100" dirty="0" smtClean="0"/>
              <a:t>1.0</a:t>
            </a:r>
            <a:endParaRPr lang="en-US" sz="1100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Passenger air travel, efficiency, and jet fuel consumption</a:t>
            </a:r>
            <a:endParaRPr lang="en-US" sz="24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graphicFrame>
        <p:nvGraphicFramePr>
          <p:cNvPr id="9" name="AirReturnOECD"/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3931445880"/>
              </p:ext>
            </p:extLst>
          </p:nvPr>
        </p:nvGraphicFramePr>
        <p:xfrm>
          <a:off x="685800" y="1419497"/>
          <a:ext cx="3932238" cy="29699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AirReturnNon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173646409"/>
              </p:ext>
            </p:extLst>
          </p:nvPr>
        </p:nvGraphicFramePr>
        <p:xfrm>
          <a:off x="4664075" y="1419497"/>
          <a:ext cx="4022725" cy="29699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066937" y="1590631"/>
            <a:ext cx="17417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h</a:t>
            </a:r>
            <a:r>
              <a:rPr lang="en-US" sz="1200" dirty="0" smtClean="0"/>
              <a:t>istory   projections</a:t>
            </a:r>
            <a:endParaRPr lang="en-US" sz="1200" dirty="0"/>
          </a:p>
        </p:txBody>
      </p:sp>
      <p:sp>
        <p:nvSpPr>
          <p:cNvPr id="3" name="TextBox 2"/>
          <p:cNvSpPr txBox="1"/>
          <p:nvPr/>
        </p:nvSpPr>
        <p:spPr>
          <a:xfrm>
            <a:off x="5181600" y="1602377"/>
            <a:ext cx="17417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h</a:t>
            </a:r>
            <a:r>
              <a:rPr lang="en-US" sz="1200" dirty="0" smtClean="0"/>
              <a:t>istory   projections</a:t>
            </a:r>
            <a:endParaRPr lang="en-US" sz="1200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" y="201168"/>
            <a:ext cx="576072" cy="57607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800600" y="917495"/>
            <a:ext cx="4572000" cy="484748"/>
          </a:xfrm>
          <a:prstGeom prst="rect">
            <a:avLst/>
          </a:prstGeom>
        </p:spPr>
        <p:txBody>
          <a:bodyPr lIns="0" tIns="0" bIns="0" anchor="b" anchorCtr="0">
            <a:spAutoFit/>
          </a:bodyPr>
          <a:lstStyle/>
          <a:p>
            <a:pPr marL="0">
              <a:lnSpc>
                <a:spcPct val="90000"/>
              </a:lnSpc>
              <a:spcBef>
                <a:spcPts val="0"/>
              </a:spcBef>
            </a:pPr>
            <a:r>
              <a:rPr lang="en-US" sz="1200" b="1" dirty="0"/>
              <a:t>Passenger air travel, efficiency, and jet fuel energy consumption, </a:t>
            </a:r>
            <a:r>
              <a:rPr lang="en-US" sz="1200" b="1" dirty="0" smtClean="0"/>
              <a:t>non-OECD</a:t>
            </a:r>
            <a:endParaRPr lang="en-US" sz="1200" b="1" dirty="0"/>
          </a:p>
          <a:p>
            <a:pPr marL="0">
              <a:lnSpc>
                <a:spcPct val="90000"/>
              </a:lnSpc>
              <a:spcBef>
                <a:spcPts val="0"/>
              </a:spcBef>
            </a:pPr>
            <a:r>
              <a:rPr lang="en-US" sz="1100" dirty="0"/>
              <a:t>index, 2019 = 1.0</a:t>
            </a:r>
          </a:p>
        </p:txBody>
      </p:sp>
    </p:spTree>
    <p:extLst>
      <p:ext uri="{BB962C8B-B14F-4D97-AF65-F5344CB8AC3E}">
        <p14:creationId xmlns:p14="http://schemas.microsoft.com/office/powerpoint/2010/main" val="41935457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airpassengermilesbyregion"/>
          <p:cNvGraphicFramePr>
            <a:graphicFrameLocks noGrp="1"/>
          </p:cNvGraphicFramePr>
          <p:nvPr>
            <p:ph type="chart" sz="quarter" idx="12"/>
            <p:extLst>
              <p:ext uri="{D42A27DB-BD31-4B8C-83A1-F6EECF244321}">
                <p14:modId xmlns:p14="http://schemas.microsoft.com/office/powerpoint/2010/main" val="3508059921"/>
              </p:ext>
            </p:extLst>
          </p:nvPr>
        </p:nvGraphicFramePr>
        <p:xfrm>
          <a:off x="685800" y="1311275"/>
          <a:ext cx="7351295" cy="3078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728133" y="961461"/>
            <a:ext cx="4005072" cy="411480"/>
          </a:xfrm>
        </p:spPr>
        <p:txBody>
          <a:bodyPr/>
          <a:lstStyle/>
          <a:p>
            <a:r>
              <a:rPr lang="en-US" b="1" dirty="0" smtClean="0"/>
              <a:t>Passenger air travel, select regions</a:t>
            </a:r>
          </a:p>
          <a:p>
            <a:r>
              <a:rPr lang="en-US" sz="1100" dirty="0" smtClean="0"/>
              <a:t>trillion passenger–miles traveled</a:t>
            </a:r>
            <a:endParaRPr lang="en-US" sz="1100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Passenger air travel by region</a:t>
            </a:r>
            <a:endParaRPr lang="en-US" sz="2400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D80C5C9-96E0-47EC-B500-37C5FE284639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16" name="TextBox 1"/>
          <p:cNvSpPr txBox="1"/>
          <p:nvPr/>
        </p:nvSpPr>
        <p:spPr>
          <a:xfrm>
            <a:off x="2112169" y="1522577"/>
            <a:ext cx="1450181" cy="561364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/>
              <a:t>history   projections</a:t>
            </a:r>
            <a:endParaRPr lang="en-US" sz="1200" dirty="0"/>
          </a:p>
        </p:txBody>
      </p:sp>
      <p:sp>
        <p:nvSpPr>
          <p:cNvPr id="2" name="TextBox 1"/>
          <p:cNvSpPr txBox="1"/>
          <p:nvPr/>
        </p:nvSpPr>
        <p:spPr>
          <a:xfrm>
            <a:off x="7785992" y="1326762"/>
            <a:ext cx="127612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200" dirty="0" smtClean="0"/>
          </a:p>
          <a:p>
            <a:endParaRPr lang="en-US" sz="1200" b="1" dirty="0"/>
          </a:p>
          <a:p>
            <a:r>
              <a:rPr lang="en-US" sz="1200" b="1" dirty="0" smtClean="0">
                <a:solidFill>
                  <a:schemeClr val="accent5">
                    <a:lumMod val="75000"/>
                  </a:schemeClr>
                </a:solidFill>
              </a:rPr>
              <a:t>China</a:t>
            </a:r>
          </a:p>
          <a:p>
            <a:r>
              <a:rPr lang="en-US" sz="12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India</a:t>
            </a:r>
          </a:p>
          <a:p>
            <a:endParaRPr lang="en-US" sz="12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1200" b="1" dirty="0" smtClean="0">
                <a:solidFill>
                  <a:schemeClr val="accent1"/>
                </a:solidFill>
              </a:rPr>
              <a:t>United States</a:t>
            </a:r>
          </a:p>
          <a:p>
            <a:r>
              <a:rPr lang="en-US" sz="1200" b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Other Asia</a:t>
            </a:r>
          </a:p>
          <a:p>
            <a:r>
              <a:rPr lang="en-US" sz="1200" b="1" dirty="0" smtClean="0">
                <a:solidFill>
                  <a:schemeClr val="accent4"/>
                </a:solidFill>
              </a:rPr>
              <a:t>Africa</a:t>
            </a:r>
          </a:p>
          <a:p>
            <a:r>
              <a:rPr lang="en-US" sz="12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OECD Europe</a:t>
            </a:r>
          </a:p>
          <a:p>
            <a:endParaRPr lang="en-US" sz="1200" b="1" dirty="0"/>
          </a:p>
          <a:p>
            <a:endParaRPr lang="en-US" sz="1600" b="1" dirty="0" smtClean="0"/>
          </a:p>
          <a:p>
            <a:r>
              <a:rPr lang="en-US" sz="1200" b="1" dirty="0" smtClean="0">
                <a:solidFill>
                  <a:schemeClr val="accent2"/>
                </a:solidFill>
              </a:rPr>
              <a:t>Middle East</a:t>
            </a:r>
            <a:endParaRPr lang="en-US" sz="1200" b="1" dirty="0">
              <a:solidFill>
                <a:schemeClr val="accent2"/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" y="201168"/>
            <a:ext cx="576072" cy="576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8421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s128sh3"/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3152455238"/>
              </p:ext>
            </p:extLst>
          </p:nvPr>
        </p:nvGraphicFramePr>
        <p:xfrm>
          <a:off x="685800" y="1404044"/>
          <a:ext cx="3932238" cy="29853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1" name="s128sh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985049303"/>
              </p:ext>
            </p:extLst>
          </p:nvPr>
        </p:nvGraphicFramePr>
        <p:xfrm>
          <a:off x="4664075" y="1404044"/>
          <a:ext cx="3918451" cy="29853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685800" y="894519"/>
            <a:ext cx="3749040" cy="484632"/>
          </a:xfrm>
        </p:spPr>
        <p:txBody>
          <a:bodyPr rIns="91440"/>
          <a:lstStyle/>
          <a:p>
            <a:pPr marL="0">
              <a:lnSpc>
                <a:spcPct val="90000"/>
              </a:lnSpc>
              <a:spcBef>
                <a:spcPts val="0"/>
              </a:spcBef>
            </a:pPr>
            <a:r>
              <a:rPr lang="en-US" b="1" dirty="0" smtClean="0"/>
              <a:t>Freight transportation energy consumption, OECD</a:t>
            </a:r>
          </a:p>
          <a:p>
            <a:pPr marL="0">
              <a:lnSpc>
                <a:spcPct val="90000"/>
              </a:lnSpc>
              <a:spcBef>
                <a:spcPts val="0"/>
              </a:spcBef>
            </a:pPr>
            <a:r>
              <a:rPr lang="en-US" sz="1100" dirty="0" smtClean="0"/>
              <a:t>quadrillion British thermal units</a:t>
            </a:r>
            <a:endParaRPr lang="en-US" sz="1100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Freight transportation energy consumption by mode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D80C5C9-96E0-47EC-B500-37C5FE284639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22" name="TextBox 6"/>
          <p:cNvSpPr txBox="1"/>
          <p:nvPr/>
        </p:nvSpPr>
        <p:spPr>
          <a:xfrm>
            <a:off x="8097895" y="1867073"/>
            <a:ext cx="993608" cy="242215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1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eavy </a:t>
            </a:r>
            <a:endParaRPr lang="en-US" sz="1200" b="1" dirty="0">
              <a:solidFill>
                <a:schemeClr val="accent6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1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eavy </a:t>
            </a:r>
            <a:r>
              <a:rPr lang="en-US" sz="12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truck</a:t>
            </a:r>
          </a:p>
          <a:p>
            <a:r>
              <a:rPr lang="en-US" sz="1200" b="1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medium</a:t>
            </a:r>
            <a:endParaRPr lang="en-US" sz="1200" b="1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1200" b="1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eavy </a:t>
            </a:r>
            <a:r>
              <a:rPr lang="en-US" sz="1200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truck</a:t>
            </a:r>
          </a:p>
          <a:p>
            <a:r>
              <a:rPr lang="en-US" sz="1200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sz="1200" b="1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ight</a:t>
            </a:r>
            <a:endParaRPr lang="en-US" sz="1200" b="1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1200" b="1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eavy </a:t>
            </a:r>
            <a:r>
              <a:rPr lang="en-US" sz="1200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truck</a:t>
            </a:r>
            <a:endParaRPr lang="en-US" sz="1200" b="1" dirty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b="1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1200" b="1" dirty="0" smtClean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ipeline</a:t>
            </a:r>
            <a:endParaRPr lang="en-US" sz="1200" b="1" dirty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12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nternational</a:t>
            </a:r>
            <a:endParaRPr lang="en-US" sz="12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marine</a:t>
            </a:r>
          </a:p>
          <a:p>
            <a:r>
              <a:rPr lang="en-US" sz="1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1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omestic</a:t>
            </a:r>
            <a:endParaRPr lang="en-US" sz="1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1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arine </a:t>
            </a:r>
            <a:endParaRPr lang="en-US" sz="1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1200" b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ail</a:t>
            </a:r>
            <a:endParaRPr lang="en-US" sz="1200" b="1" dirty="0">
              <a:solidFill>
                <a:schemeClr val="accent4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900" b="1" dirty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316865" y="1255613"/>
            <a:ext cx="3458726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050" dirty="0"/>
          </a:p>
        </p:txBody>
      </p:sp>
      <p:sp>
        <p:nvSpPr>
          <p:cNvPr id="23" name="TextBox 1"/>
          <p:cNvSpPr txBox="1"/>
          <p:nvPr/>
        </p:nvSpPr>
        <p:spPr>
          <a:xfrm>
            <a:off x="1109287" y="1509528"/>
            <a:ext cx="1839510" cy="255104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/>
              <a:t>   history   projections</a:t>
            </a:r>
            <a:endParaRPr lang="en-US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5061284" y="1519771"/>
            <a:ext cx="18072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  history    projections</a:t>
            </a:r>
            <a:endParaRPr lang="en-US" sz="1200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" y="201168"/>
            <a:ext cx="576072" cy="576072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4617720" y="894519"/>
            <a:ext cx="3566160" cy="484632"/>
          </a:xfrm>
          <a:prstGeom prst="rect">
            <a:avLst/>
          </a:prstGeom>
        </p:spPr>
        <p:txBody>
          <a:bodyPr lIns="0" tIns="0" bIns="0" anchor="b" anchorCtr="0">
            <a:spAutoFit/>
          </a:bodyPr>
          <a:lstStyle/>
          <a:p>
            <a:pPr marL="0" indent="-347472">
              <a:lnSpc>
                <a:spcPct val="90000"/>
              </a:lnSpc>
              <a:spcBef>
                <a:spcPts val="0"/>
              </a:spcBef>
            </a:pPr>
            <a:r>
              <a:rPr lang="en-US" sz="1200" b="1" dirty="0"/>
              <a:t>Freight transportation energy consumption, </a:t>
            </a:r>
            <a:r>
              <a:rPr lang="en-US" sz="1200" b="1" dirty="0" smtClean="0"/>
              <a:t>non-OECD</a:t>
            </a:r>
            <a:endParaRPr lang="en-US" sz="1200" b="1" dirty="0"/>
          </a:p>
          <a:p>
            <a:pPr marL="0" indent="-347472">
              <a:lnSpc>
                <a:spcPct val="90000"/>
              </a:lnSpc>
              <a:spcBef>
                <a:spcPts val="0"/>
              </a:spcBef>
            </a:pPr>
            <a:r>
              <a:rPr lang="en-US" sz="1100" dirty="0"/>
              <a:t>quadrillion British thermal units</a:t>
            </a:r>
          </a:p>
        </p:txBody>
      </p:sp>
    </p:spTree>
    <p:extLst>
      <p:ext uri="{BB962C8B-B14F-4D97-AF65-F5344CB8AC3E}">
        <p14:creationId xmlns:p14="http://schemas.microsoft.com/office/powerpoint/2010/main" val="3537436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s120sh0"/>
          <p:cNvGraphicFramePr>
            <a:graphicFrameLocks noGrp="1"/>
          </p:cNvGraphicFramePr>
          <p:nvPr>
            <p:ph type="chart" sz="quarter" idx="12"/>
            <p:extLst>
              <p:ext uri="{D42A27DB-BD31-4B8C-83A1-F6EECF244321}">
                <p14:modId xmlns:p14="http://schemas.microsoft.com/office/powerpoint/2010/main" val="2019355296"/>
              </p:ext>
            </p:extLst>
          </p:nvPr>
        </p:nvGraphicFramePr>
        <p:xfrm>
          <a:off x="685800" y="1311275"/>
          <a:ext cx="8001000" cy="3078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b="1" dirty="0" smtClean="0"/>
              <a:t>Transportation energy consumption</a:t>
            </a:r>
          </a:p>
          <a:p>
            <a:r>
              <a:rPr lang="en-US" sz="1100" dirty="0" smtClean="0"/>
              <a:t>quadrillion British thermal units</a:t>
            </a:r>
            <a:endParaRPr lang="en-US" sz="1100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Global transportation energy consumption</a:t>
            </a:r>
            <a:endParaRPr lang="en-US" sz="2400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D80C5C9-96E0-47EC-B500-37C5FE284639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20" name="TextBox 1"/>
          <p:cNvSpPr txBox="1"/>
          <p:nvPr/>
        </p:nvSpPr>
        <p:spPr>
          <a:xfrm>
            <a:off x="1957137" y="1507959"/>
            <a:ext cx="1524000" cy="368968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/>
              <a:t>  history    projections</a:t>
            </a:r>
            <a:endParaRPr lang="en-US" sz="12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" y="201168"/>
            <a:ext cx="576072" cy="576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8792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b="1" dirty="0"/>
              <a:t>OECD transportation energy consumption</a:t>
            </a:r>
          </a:p>
          <a:p>
            <a:r>
              <a:rPr lang="en-US" sz="1100" dirty="0"/>
              <a:t>quadrillion British thermal </a:t>
            </a:r>
            <a:r>
              <a:rPr lang="en-US" sz="1100" dirty="0" smtClean="0"/>
              <a:t>units</a:t>
            </a:r>
            <a:endParaRPr lang="en-US" sz="11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8"/>
          </p:nvPr>
        </p:nvSpPr>
        <p:spPr/>
        <p:txBody>
          <a:bodyPr lIns="0"/>
          <a:lstStyle/>
          <a:p>
            <a:r>
              <a:rPr lang="en-US" b="1" dirty="0"/>
              <a:t>Non-OECD transportation energy consumption</a:t>
            </a:r>
          </a:p>
          <a:p>
            <a:r>
              <a:rPr lang="en-US" sz="1100" dirty="0"/>
              <a:t>quadrillion British thermal </a:t>
            </a:r>
            <a:r>
              <a:rPr lang="en-US" sz="1100" dirty="0" smtClean="0"/>
              <a:t>units</a:t>
            </a:r>
            <a:endParaRPr lang="en-US" sz="1100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Transportation energy consumption by region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graphicFrame>
        <p:nvGraphicFramePr>
          <p:cNvPr id="10" name="trans_nonoecd_over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4166239438"/>
              </p:ext>
            </p:extLst>
          </p:nvPr>
        </p:nvGraphicFramePr>
        <p:xfrm>
          <a:off x="4664075" y="1292225"/>
          <a:ext cx="4022725" cy="30972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trans_oecd_over"/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3297904637"/>
              </p:ext>
            </p:extLst>
          </p:nvPr>
        </p:nvGraphicFramePr>
        <p:xfrm>
          <a:off x="685800" y="1292225"/>
          <a:ext cx="3323332" cy="30972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Rectangle 11"/>
          <p:cNvSpPr/>
          <p:nvPr/>
        </p:nvSpPr>
        <p:spPr>
          <a:xfrm>
            <a:off x="8119643" y="1901110"/>
            <a:ext cx="1057320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2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sz="1200" b="1" dirty="0" smtClean="0">
                <a:solidFill>
                  <a:schemeClr val="accent5">
                    <a:lumMod val="75000"/>
                  </a:schemeClr>
                </a:solidFill>
              </a:rPr>
              <a:t>China</a:t>
            </a:r>
            <a:endParaRPr lang="en-US" sz="1200" b="1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en-US" sz="1200" b="1" dirty="0" smtClean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r>
              <a:rPr lang="en-US" sz="12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India</a:t>
            </a:r>
            <a:endParaRPr lang="en-US" sz="12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endParaRPr lang="en-US" sz="800" b="1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  <a:p>
            <a:r>
              <a:rPr lang="en-US" sz="1200" b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Other Asia</a:t>
            </a:r>
          </a:p>
          <a:p>
            <a:endParaRPr lang="en-US" sz="1000" b="1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  <a:p>
            <a:r>
              <a:rPr lang="en-US" sz="1200" b="1" dirty="0">
                <a:solidFill>
                  <a:schemeClr val="accent2"/>
                </a:solidFill>
              </a:rPr>
              <a:t>Middle East</a:t>
            </a:r>
          </a:p>
          <a:p>
            <a:r>
              <a:rPr lang="en-US" sz="1200" b="1" dirty="0">
                <a:solidFill>
                  <a:schemeClr val="accent4"/>
                </a:solidFill>
              </a:rPr>
              <a:t>Africa</a:t>
            </a:r>
            <a:endParaRPr lang="en-US" sz="1200" b="1" dirty="0">
              <a:solidFill>
                <a:schemeClr val="accent3"/>
              </a:solidFill>
            </a:endParaRPr>
          </a:p>
          <a:p>
            <a:r>
              <a:rPr lang="en-US" sz="1200" b="1" dirty="0">
                <a:solidFill>
                  <a:schemeClr val="accent6"/>
                </a:solidFill>
              </a:rPr>
              <a:t>Americas</a:t>
            </a:r>
          </a:p>
          <a:p>
            <a:r>
              <a:rPr lang="en-US" sz="1200" b="1" dirty="0">
                <a:solidFill>
                  <a:schemeClr val="accent3"/>
                </a:solidFill>
              </a:rPr>
              <a:t>Europe </a:t>
            </a:r>
          </a:p>
          <a:p>
            <a:r>
              <a:rPr lang="en-US" sz="1200" b="1" dirty="0">
                <a:solidFill>
                  <a:schemeClr val="accent3"/>
                </a:solidFill>
              </a:rPr>
              <a:t>and Eurasia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759384" y="2619886"/>
            <a:ext cx="90875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accent1">
                    <a:lumMod val="50000"/>
                  </a:schemeClr>
                </a:solidFill>
              </a:rPr>
              <a:t>Asia</a:t>
            </a:r>
          </a:p>
          <a:p>
            <a:endParaRPr lang="en-US" sz="1200" b="1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sz="1200" b="1" dirty="0">
                <a:solidFill>
                  <a:schemeClr val="accent1"/>
                </a:solidFill>
              </a:rPr>
              <a:t>Americas</a:t>
            </a:r>
          </a:p>
          <a:p>
            <a:endParaRPr lang="en-US" sz="1200" b="1" dirty="0">
              <a:solidFill>
                <a:schemeClr val="accent1"/>
              </a:solidFill>
            </a:endParaRPr>
          </a:p>
          <a:p>
            <a:endParaRPr lang="en-US" sz="1200" b="1" dirty="0" smtClean="0">
              <a:solidFill>
                <a:schemeClr val="accent1"/>
              </a:solidFill>
            </a:endParaRPr>
          </a:p>
          <a:p>
            <a:endParaRPr lang="en-US" sz="1200" b="1" dirty="0">
              <a:solidFill>
                <a:schemeClr val="accent1"/>
              </a:solidFill>
            </a:endParaRPr>
          </a:p>
          <a:p>
            <a:r>
              <a:rPr lang="en-US" sz="12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Europe</a:t>
            </a:r>
            <a:r>
              <a:rPr lang="en-US" sz="1200" b="1" dirty="0">
                <a:solidFill>
                  <a:schemeClr val="accent1"/>
                </a:solidFill>
              </a:rPr>
              <a:t> </a:t>
            </a:r>
          </a:p>
          <a:p>
            <a:endParaRPr lang="en-US" sz="1200" dirty="0"/>
          </a:p>
        </p:txBody>
      </p:sp>
      <p:sp>
        <p:nvSpPr>
          <p:cNvPr id="14" name="TextBox 13"/>
          <p:cNvSpPr txBox="1"/>
          <p:nvPr/>
        </p:nvSpPr>
        <p:spPr>
          <a:xfrm>
            <a:off x="1164594" y="1383646"/>
            <a:ext cx="25285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        history    projections</a:t>
            </a:r>
            <a:endParaRPr lang="en-US" sz="1200" dirty="0"/>
          </a:p>
        </p:txBody>
      </p:sp>
      <p:sp>
        <p:nvSpPr>
          <p:cNvPr id="15" name="TextBox 14"/>
          <p:cNvSpPr txBox="1"/>
          <p:nvPr/>
        </p:nvSpPr>
        <p:spPr>
          <a:xfrm>
            <a:off x="5250657" y="1420778"/>
            <a:ext cx="23637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          history    projections</a:t>
            </a:r>
            <a:endParaRPr lang="en-US" sz="1200" dirty="0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" y="201168"/>
            <a:ext cx="576072" cy="576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6681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tranfueloecd"/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531827998"/>
              </p:ext>
            </p:extLst>
          </p:nvPr>
        </p:nvGraphicFramePr>
        <p:xfrm>
          <a:off x="685800" y="1410854"/>
          <a:ext cx="3932238" cy="2978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Text Placeholder 10"/>
          <p:cNvSpPr>
            <a:spLocks noGrp="1"/>
          </p:cNvSpPr>
          <p:nvPr>
            <p:ph type="body" sz="quarter" idx="17"/>
          </p:nvPr>
        </p:nvSpPr>
        <p:spPr>
          <a:xfrm>
            <a:off x="776335" y="891932"/>
            <a:ext cx="3156438" cy="484632"/>
          </a:xfrm>
        </p:spPr>
        <p:txBody>
          <a:bodyPr/>
          <a:lstStyle/>
          <a:p>
            <a:pPr marL="0">
              <a:lnSpc>
                <a:spcPct val="90000"/>
              </a:lnSpc>
              <a:spcBef>
                <a:spcPts val="0"/>
              </a:spcBef>
            </a:pPr>
            <a:r>
              <a:rPr lang="en-US" b="1" dirty="0" smtClean="0"/>
              <a:t>Transportation energy consumption, OECD</a:t>
            </a:r>
          </a:p>
          <a:p>
            <a:pPr marL="0">
              <a:lnSpc>
                <a:spcPct val="90000"/>
              </a:lnSpc>
              <a:spcBef>
                <a:spcPts val="0"/>
              </a:spcBef>
            </a:pPr>
            <a:r>
              <a:rPr lang="en-US" sz="1100" dirty="0" smtClean="0"/>
              <a:t>quadrillion British thermal units</a:t>
            </a:r>
            <a:endParaRPr lang="en-US" sz="1100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Transportation energy consumption by fuel type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D80C5C9-96E0-47EC-B500-37C5FE284639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20" name="TextBox 1"/>
          <p:cNvSpPr txBox="1"/>
          <p:nvPr/>
        </p:nvSpPr>
        <p:spPr>
          <a:xfrm>
            <a:off x="1148722" y="1507615"/>
            <a:ext cx="1901143" cy="356938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/>
              <a:t>    history</a:t>
            </a:r>
            <a:r>
              <a:rPr lang="en-US" sz="1200" dirty="0"/>
              <a:t> </a:t>
            </a:r>
            <a:r>
              <a:rPr lang="en-US" sz="1200" dirty="0" smtClean="0"/>
              <a:t>  projections</a:t>
            </a:r>
            <a:endParaRPr lang="en-US" sz="1200" dirty="0"/>
          </a:p>
        </p:txBody>
      </p:sp>
      <p:graphicFrame>
        <p:nvGraphicFramePr>
          <p:cNvPr id="22" name="tranfuelnonoecd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67717410"/>
              </p:ext>
            </p:extLst>
          </p:nvPr>
        </p:nvGraphicFramePr>
        <p:xfrm>
          <a:off x="4618038" y="1410854"/>
          <a:ext cx="4224303" cy="29782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5121981" y="1480456"/>
            <a:ext cx="1826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history   projections</a:t>
            </a:r>
            <a:endParaRPr lang="en-US" sz="1200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" y="201168"/>
            <a:ext cx="576072" cy="576072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686300" y="925788"/>
            <a:ext cx="3693043" cy="484748"/>
          </a:xfrm>
          <a:prstGeom prst="rect">
            <a:avLst/>
          </a:prstGeom>
        </p:spPr>
        <p:txBody>
          <a:bodyPr wrap="square" lIns="0" tIns="0" bIns="0">
            <a:spAutoFit/>
          </a:bodyPr>
          <a:lstStyle/>
          <a:p>
            <a:pPr marL="0">
              <a:lnSpc>
                <a:spcPct val="90000"/>
              </a:lnSpc>
              <a:spcBef>
                <a:spcPts val="0"/>
              </a:spcBef>
            </a:pPr>
            <a:r>
              <a:rPr lang="en-US" sz="1200" b="1" dirty="0" smtClean="0">
                <a:solidFill>
                  <a:sysClr val="windowText" lastClr="000000"/>
                </a:solidFill>
                <a:cs typeface="Arial" panose="020B0604020202020204" pitchFamily="34" charset="0"/>
              </a:rPr>
              <a:t>Transportation energy consumption, </a:t>
            </a:r>
          </a:p>
          <a:p>
            <a:pPr marL="0">
              <a:lnSpc>
                <a:spcPct val="90000"/>
              </a:lnSpc>
              <a:spcBef>
                <a:spcPts val="0"/>
              </a:spcBef>
            </a:pPr>
            <a:r>
              <a:rPr lang="en-US" sz="1200" b="1" dirty="0" smtClean="0">
                <a:solidFill>
                  <a:sysClr val="windowText" lastClr="000000"/>
                </a:solidFill>
                <a:cs typeface="Arial" panose="020B0604020202020204" pitchFamily="34" charset="0"/>
              </a:rPr>
              <a:t>non-OECD</a:t>
            </a:r>
          </a:p>
          <a:p>
            <a:pPr marL="0">
              <a:lnSpc>
                <a:spcPct val="90000"/>
              </a:lnSpc>
              <a:spcBef>
                <a:spcPts val="0"/>
              </a:spcBef>
            </a:pPr>
            <a:r>
              <a:rPr lang="en-US" sz="1100" dirty="0" smtClean="0">
                <a:solidFill>
                  <a:sysClr val="windowText" lastClr="000000"/>
                </a:solidFill>
                <a:cs typeface="Arial" panose="020B0604020202020204" pitchFamily="34" charset="0"/>
              </a:rPr>
              <a:t>quadrillion British thermal units</a:t>
            </a:r>
            <a:endParaRPr lang="en-US" sz="1100" dirty="0">
              <a:solidFill>
                <a:sysClr val="windowText" lastClr="000000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574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s124sh4"/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2144806995"/>
              </p:ext>
            </p:extLst>
          </p:nvPr>
        </p:nvGraphicFramePr>
        <p:xfrm>
          <a:off x="4686300" y="1549223"/>
          <a:ext cx="3932238" cy="28866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Text Placeholder 12"/>
          <p:cNvSpPr>
            <a:spLocks noGrp="1"/>
          </p:cNvSpPr>
          <p:nvPr>
            <p:ph type="body" sz="quarter" idx="17"/>
          </p:nvPr>
        </p:nvSpPr>
        <p:spPr>
          <a:xfrm>
            <a:off x="685798" y="938253"/>
            <a:ext cx="3840480" cy="484632"/>
          </a:xfrm>
        </p:spPr>
        <p:txBody>
          <a:bodyPr/>
          <a:lstStyle/>
          <a:p>
            <a:pPr marL="0">
              <a:lnSpc>
                <a:spcPct val="90000"/>
              </a:lnSpc>
              <a:spcBef>
                <a:spcPts val="0"/>
              </a:spcBef>
            </a:pPr>
            <a:r>
              <a:rPr lang="en-US" b="1" dirty="0" smtClean="0"/>
              <a:t>Transportation energy consumption, OECD</a:t>
            </a:r>
          </a:p>
          <a:p>
            <a:pPr marL="0">
              <a:lnSpc>
                <a:spcPct val="90000"/>
              </a:lnSpc>
              <a:spcBef>
                <a:spcPts val="0"/>
              </a:spcBef>
            </a:pPr>
            <a:r>
              <a:rPr lang="en-US" sz="1100" dirty="0" smtClean="0"/>
              <a:t>quadrillion British thermal units</a:t>
            </a:r>
            <a:endParaRPr lang="en-US" sz="1100" dirty="0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Transportation energy consumption by fuel type</a:t>
            </a:r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D80C5C9-96E0-47EC-B500-37C5FE284639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21" name="s122sh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90343164"/>
              </p:ext>
            </p:extLst>
          </p:nvPr>
        </p:nvGraphicFramePr>
        <p:xfrm>
          <a:off x="537883" y="1549223"/>
          <a:ext cx="3892934" cy="29084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" y="201168"/>
            <a:ext cx="576072" cy="576072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4686300" y="938253"/>
            <a:ext cx="3840480" cy="484632"/>
          </a:xfrm>
          <a:prstGeom prst="rect">
            <a:avLst/>
          </a:prstGeom>
        </p:spPr>
        <p:txBody>
          <a:bodyPr wrap="square" lIns="0" tIns="0" bIns="0" anchor="b" anchorCtr="0">
            <a:spAutoFit/>
          </a:bodyPr>
          <a:lstStyle/>
          <a:p>
            <a:pPr marL="0" indent="-36576">
              <a:lnSpc>
                <a:spcPct val="90000"/>
              </a:lnSpc>
              <a:spcBef>
                <a:spcPts val="0"/>
              </a:spcBef>
            </a:pPr>
            <a:r>
              <a:rPr lang="en-US" sz="1200" b="1" dirty="0"/>
              <a:t>Transportation energy consumption, </a:t>
            </a:r>
            <a:r>
              <a:rPr lang="en-US" sz="1200" b="1" dirty="0" smtClean="0"/>
              <a:t>non-OECD</a:t>
            </a:r>
            <a:endParaRPr lang="en-US" sz="1200" b="1" dirty="0"/>
          </a:p>
          <a:p>
            <a:pPr marL="0" indent="-36576">
              <a:lnSpc>
                <a:spcPct val="90000"/>
              </a:lnSpc>
              <a:spcBef>
                <a:spcPts val="0"/>
              </a:spcBef>
            </a:pPr>
            <a:r>
              <a:rPr lang="en-US" sz="1100" dirty="0"/>
              <a:t>quadrillion British thermal units</a:t>
            </a:r>
          </a:p>
        </p:txBody>
      </p:sp>
    </p:spTree>
    <p:extLst>
      <p:ext uri="{BB962C8B-B14F-4D97-AF65-F5344CB8AC3E}">
        <p14:creationId xmlns:p14="http://schemas.microsoft.com/office/powerpoint/2010/main" val="1832978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trans_oecd_ft"/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397320280"/>
              </p:ext>
            </p:extLst>
          </p:nvPr>
        </p:nvGraphicFramePr>
        <p:xfrm>
          <a:off x="685800" y="1292225"/>
          <a:ext cx="3932238" cy="30972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5" name="trans_nonoecd_ft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622765222"/>
              </p:ext>
            </p:extLst>
          </p:nvPr>
        </p:nvGraphicFramePr>
        <p:xfrm>
          <a:off x="4664075" y="1292225"/>
          <a:ext cx="4022725" cy="30972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685800" y="894519"/>
            <a:ext cx="3521075" cy="484632"/>
          </a:xfrm>
        </p:spPr>
        <p:txBody>
          <a:bodyPr/>
          <a:lstStyle/>
          <a:p>
            <a:pPr marL="0">
              <a:lnSpc>
                <a:spcPct val="90000"/>
              </a:lnSpc>
              <a:spcBef>
                <a:spcPts val="0"/>
              </a:spcBef>
            </a:pPr>
            <a:r>
              <a:rPr lang="en-US" b="1" dirty="0" smtClean="0"/>
              <a:t>Transportation sector energy consumption, OECD</a:t>
            </a:r>
          </a:p>
          <a:p>
            <a:pPr marL="0">
              <a:lnSpc>
                <a:spcPct val="90000"/>
              </a:lnSpc>
              <a:spcBef>
                <a:spcPts val="0"/>
              </a:spcBef>
            </a:pPr>
            <a:r>
              <a:rPr lang="en-US" sz="1100" dirty="0" smtClean="0"/>
              <a:t>quadrillion British thermal units</a:t>
            </a:r>
            <a:endParaRPr lang="en-US" sz="11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Transportation energy consumption by type</a:t>
            </a:r>
            <a:endParaRPr lang="en-US" sz="2400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D80C5C9-96E0-47EC-B500-37C5FE284639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22" name="TextBox 1"/>
          <p:cNvSpPr txBox="1"/>
          <p:nvPr/>
        </p:nvSpPr>
        <p:spPr>
          <a:xfrm>
            <a:off x="1274623" y="1555552"/>
            <a:ext cx="1377137" cy="222422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/>
              <a:t> history   projections</a:t>
            </a:r>
            <a:endParaRPr lang="en-US" sz="1200" dirty="0"/>
          </a:p>
        </p:txBody>
      </p:sp>
      <p:sp>
        <p:nvSpPr>
          <p:cNvPr id="4" name="TextBox 3"/>
          <p:cNvSpPr txBox="1"/>
          <p:nvPr/>
        </p:nvSpPr>
        <p:spPr>
          <a:xfrm>
            <a:off x="8129708" y="1663447"/>
            <a:ext cx="1014292" cy="21005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200" b="1" dirty="0" smtClean="0">
              <a:solidFill>
                <a:schemeClr val="accent1"/>
              </a:solidFill>
            </a:endParaRPr>
          </a:p>
          <a:p>
            <a:endParaRPr lang="en-US" sz="1200" b="1" dirty="0">
              <a:solidFill>
                <a:schemeClr val="accent1"/>
              </a:solidFill>
            </a:endParaRPr>
          </a:p>
          <a:p>
            <a:r>
              <a:rPr lang="en-US" sz="1200" b="1" dirty="0">
                <a:solidFill>
                  <a:schemeClr val="accent1"/>
                </a:solidFill>
              </a:rPr>
              <a:t>p</a:t>
            </a:r>
            <a:r>
              <a:rPr lang="en-US" sz="1200" b="1" dirty="0" smtClean="0">
                <a:solidFill>
                  <a:schemeClr val="accent1"/>
                </a:solidFill>
              </a:rPr>
              <a:t>assenger</a:t>
            </a:r>
            <a:endParaRPr lang="en-US" sz="1200" b="1" dirty="0">
              <a:solidFill>
                <a:schemeClr val="accent1"/>
              </a:solidFill>
            </a:endParaRPr>
          </a:p>
          <a:p>
            <a:endParaRPr lang="en-US" sz="12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endParaRPr lang="en-US" sz="12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endParaRPr lang="en-US" sz="12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endParaRPr lang="en-US" sz="1200" b="1" dirty="0">
              <a:solidFill>
                <a:schemeClr val="accent5"/>
              </a:solidFill>
            </a:endParaRPr>
          </a:p>
          <a:p>
            <a:endParaRPr lang="en-US" sz="1200" b="1" dirty="0">
              <a:solidFill>
                <a:schemeClr val="accent5"/>
              </a:solidFill>
            </a:endParaRPr>
          </a:p>
          <a:p>
            <a:endParaRPr lang="en-US" sz="1200" b="1" dirty="0">
              <a:solidFill>
                <a:schemeClr val="tx2"/>
              </a:solidFill>
            </a:endParaRPr>
          </a:p>
          <a:p>
            <a:r>
              <a:rPr lang="en-US" sz="1200" b="1" dirty="0">
                <a:solidFill>
                  <a:schemeClr val="tx2"/>
                </a:solidFill>
              </a:rPr>
              <a:t>f</a:t>
            </a:r>
            <a:r>
              <a:rPr lang="en-US" sz="1200" b="1" dirty="0" smtClean="0">
                <a:solidFill>
                  <a:schemeClr val="tx2"/>
                </a:solidFill>
              </a:rPr>
              <a:t>reight</a:t>
            </a:r>
            <a:endParaRPr lang="en-US" sz="1200" b="1" dirty="0">
              <a:solidFill>
                <a:schemeClr val="tx2"/>
              </a:solidFill>
            </a:endParaRPr>
          </a:p>
          <a:p>
            <a:endParaRPr lang="en-US" sz="1050" b="1" dirty="0">
              <a:solidFill>
                <a:schemeClr val="tx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181600" y="1555551"/>
            <a:ext cx="18929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  history   projections</a:t>
            </a:r>
            <a:endParaRPr lang="en-US" sz="1200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" y="201168"/>
            <a:ext cx="576072" cy="576072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4686300" y="885308"/>
            <a:ext cx="3581709" cy="484632"/>
          </a:xfrm>
          <a:prstGeom prst="rect">
            <a:avLst/>
          </a:prstGeom>
        </p:spPr>
        <p:txBody>
          <a:bodyPr wrap="square" lIns="0" tIns="0" bIns="0">
            <a:spAutoFit/>
          </a:bodyPr>
          <a:lstStyle/>
          <a:p>
            <a:pPr marL="0" indent="-347472">
              <a:lnSpc>
                <a:spcPct val="90000"/>
              </a:lnSpc>
              <a:spcBef>
                <a:spcPts val="0"/>
              </a:spcBef>
            </a:pPr>
            <a:r>
              <a:rPr lang="en-US" sz="1200" b="1" dirty="0"/>
              <a:t>Transportation sector energy consumption, </a:t>
            </a:r>
            <a:r>
              <a:rPr lang="en-US" sz="1200" b="1" dirty="0" smtClean="0"/>
              <a:t>non-OECD</a:t>
            </a:r>
            <a:endParaRPr lang="en-US" sz="1200" b="1" dirty="0"/>
          </a:p>
          <a:p>
            <a:pPr marL="0" indent="-347472">
              <a:lnSpc>
                <a:spcPct val="90000"/>
              </a:lnSpc>
              <a:spcBef>
                <a:spcPts val="0"/>
              </a:spcBef>
            </a:pPr>
            <a:r>
              <a:rPr lang="en-US" sz="1100" dirty="0"/>
              <a:t>quadrillion British thermal units</a:t>
            </a:r>
          </a:p>
        </p:txBody>
      </p:sp>
    </p:spTree>
    <p:extLst>
      <p:ext uri="{BB962C8B-B14F-4D97-AF65-F5344CB8AC3E}">
        <p14:creationId xmlns:p14="http://schemas.microsoft.com/office/powerpoint/2010/main" val="1001558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VMTPassenger1"/>
          <p:cNvGraphicFramePr>
            <a:graphicFrameLocks noGrp="1"/>
          </p:cNvGraphicFramePr>
          <p:nvPr>
            <p:ph type="chart" sz="quarter" idx="12"/>
            <p:extLst>
              <p:ext uri="{D42A27DB-BD31-4B8C-83A1-F6EECF244321}">
                <p14:modId xmlns:p14="http://schemas.microsoft.com/office/powerpoint/2010/main" val="3447955727"/>
              </p:ext>
            </p:extLst>
          </p:nvPr>
        </p:nvGraphicFramePr>
        <p:xfrm>
          <a:off x="685800" y="1315578"/>
          <a:ext cx="8001000" cy="3078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b="1" dirty="0" smtClean="0"/>
              <a:t>Passenger vehicle travel, select regions</a:t>
            </a:r>
          </a:p>
          <a:p>
            <a:r>
              <a:rPr lang="en-US" sz="1100" dirty="0" smtClean="0"/>
              <a:t>billion passenger miles traveled</a:t>
            </a:r>
            <a:endParaRPr lang="en-US" sz="1100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Passenger vehicle travel by region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D80C5C9-96E0-47EC-B500-37C5FE284639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12" name="TextBox 1"/>
          <p:cNvSpPr txBox="1"/>
          <p:nvPr/>
        </p:nvSpPr>
        <p:spPr>
          <a:xfrm>
            <a:off x="1868213" y="1444295"/>
            <a:ext cx="1377137" cy="222422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/>
              <a:t>   history</a:t>
            </a:r>
            <a:r>
              <a:rPr lang="en-US" sz="1200" dirty="0"/>
              <a:t> </a:t>
            </a:r>
            <a:r>
              <a:rPr lang="en-US" sz="1200" dirty="0" smtClean="0"/>
              <a:t>    projections</a:t>
            </a:r>
            <a:endParaRPr lang="en-US" sz="1200" dirty="0"/>
          </a:p>
        </p:txBody>
      </p:sp>
      <p:sp>
        <p:nvSpPr>
          <p:cNvPr id="13" name="TextBox 12"/>
          <p:cNvSpPr txBox="1"/>
          <p:nvPr/>
        </p:nvSpPr>
        <p:spPr>
          <a:xfrm>
            <a:off x="7442201" y="1666717"/>
            <a:ext cx="177376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accent5"/>
                </a:solidFill>
              </a:rPr>
              <a:t>China</a:t>
            </a:r>
          </a:p>
          <a:p>
            <a:r>
              <a:rPr lang="en-US" sz="12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India</a:t>
            </a:r>
            <a:endParaRPr lang="en-US" sz="1200" b="1" dirty="0">
              <a:solidFill>
                <a:schemeClr val="accent1"/>
              </a:solidFill>
            </a:endParaRPr>
          </a:p>
          <a:p>
            <a:endParaRPr lang="en-US" sz="600" b="1" dirty="0" smtClean="0">
              <a:solidFill>
                <a:schemeClr val="accent1"/>
              </a:solidFill>
            </a:endParaRPr>
          </a:p>
          <a:p>
            <a:endParaRPr lang="en-US" sz="400" b="1" dirty="0">
              <a:solidFill>
                <a:schemeClr val="accent1"/>
              </a:solidFill>
            </a:endParaRPr>
          </a:p>
          <a:p>
            <a:r>
              <a:rPr lang="en-US" sz="1200" b="1" dirty="0" smtClean="0">
                <a:solidFill>
                  <a:schemeClr val="accent1"/>
                </a:solidFill>
              </a:rPr>
              <a:t>United States</a:t>
            </a:r>
            <a:endParaRPr lang="en-US" sz="1200" b="1" dirty="0">
              <a:solidFill>
                <a:schemeClr val="accent1"/>
              </a:solidFill>
            </a:endParaRPr>
          </a:p>
          <a:p>
            <a:r>
              <a:rPr lang="en-US" sz="1200" b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Other non-OECD Asia</a:t>
            </a:r>
          </a:p>
          <a:p>
            <a:r>
              <a:rPr lang="en-US" sz="1200" b="1" dirty="0" smtClean="0">
                <a:solidFill>
                  <a:schemeClr val="accent4"/>
                </a:solidFill>
              </a:rPr>
              <a:t>Africa</a:t>
            </a:r>
            <a:endParaRPr lang="en-US" sz="1200" b="1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  <a:p>
            <a:r>
              <a:rPr lang="en-US" sz="12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OECD </a:t>
            </a:r>
            <a:r>
              <a:rPr lang="en-US" sz="12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Europe</a:t>
            </a:r>
          </a:p>
          <a:p>
            <a:endParaRPr lang="en-US" sz="1200" b="1" dirty="0" smtClean="0">
              <a:solidFill>
                <a:schemeClr val="accent2"/>
              </a:solidFill>
            </a:endParaRPr>
          </a:p>
          <a:p>
            <a:endParaRPr lang="en-US" sz="2000" b="1" dirty="0">
              <a:solidFill>
                <a:schemeClr val="accent2"/>
              </a:solidFill>
            </a:endParaRPr>
          </a:p>
          <a:p>
            <a:r>
              <a:rPr lang="en-US" sz="1200" b="1" dirty="0">
                <a:solidFill>
                  <a:schemeClr val="accent2"/>
                </a:solidFill>
              </a:rPr>
              <a:t>Middle East</a:t>
            </a:r>
          </a:p>
          <a:p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" y="201168"/>
            <a:ext cx="576072" cy="576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4183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stockoecd"/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530276344"/>
              </p:ext>
            </p:extLst>
          </p:nvPr>
        </p:nvGraphicFramePr>
        <p:xfrm>
          <a:off x="685800" y="1384529"/>
          <a:ext cx="3932238" cy="30049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stock non-oecd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575834224"/>
              </p:ext>
            </p:extLst>
          </p:nvPr>
        </p:nvGraphicFramePr>
        <p:xfrm>
          <a:off x="4664075" y="1384529"/>
          <a:ext cx="4022725" cy="30049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6" name="Text Placeholder 15"/>
          <p:cNvSpPr>
            <a:spLocks noGrp="1"/>
          </p:cNvSpPr>
          <p:nvPr>
            <p:ph type="body" sz="quarter" idx="17"/>
          </p:nvPr>
        </p:nvSpPr>
        <p:spPr>
          <a:xfrm>
            <a:off x="685800" y="894519"/>
            <a:ext cx="2386918" cy="478861"/>
          </a:xfrm>
        </p:spPr>
        <p:txBody>
          <a:bodyPr/>
          <a:lstStyle/>
          <a:p>
            <a:pPr marL="0">
              <a:lnSpc>
                <a:spcPct val="90000"/>
              </a:lnSpc>
              <a:spcBef>
                <a:spcPts val="0"/>
              </a:spcBef>
            </a:pPr>
            <a:r>
              <a:rPr lang="en-US" b="1" dirty="0" smtClean="0"/>
              <a:t>Light-duty vehicle stock, OECD</a:t>
            </a:r>
          </a:p>
          <a:p>
            <a:pPr marL="0">
              <a:lnSpc>
                <a:spcPct val="90000"/>
              </a:lnSpc>
              <a:spcBef>
                <a:spcPts val="0"/>
              </a:spcBef>
            </a:pPr>
            <a:r>
              <a:rPr lang="en-US" sz="1100" dirty="0" smtClean="0"/>
              <a:t>billions of vehicles</a:t>
            </a:r>
            <a:endParaRPr lang="en-US" sz="1100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Global light-duty vehicle stock by fuel type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D80C5C9-96E0-47EC-B500-37C5FE284639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10" name="TextBox 1"/>
          <p:cNvSpPr txBox="1"/>
          <p:nvPr/>
        </p:nvSpPr>
        <p:spPr>
          <a:xfrm>
            <a:off x="1135856" y="1454302"/>
            <a:ext cx="1936862" cy="26322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/>
              <a:t>   history</a:t>
            </a:r>
            <a:r>
              <a:rPr lang="en-US" sz="1200" dirty="0"/>
              <a:t> </a:t>
            </a:r>
            <a:r>
              <a:rPr lang="en-US" sz="1200" dirty="0" smtClean="0"/>
              <a:t>   projections</a:t>
            </a:r>
            <a:endParaRPr lang="en-US" sz="1200" dirty="0"/>
          </a:p>
        </p:txBody>
      </p:sp>
      <p:sp>
        <p:nvSpPr>
          <p:cNvPr id="2" name="TextBox 1"/>
          <p:cNvSpPr txBox="1"/>
          <p:nvPr/>
        </p:nvSpPr>
        <p:spPr>
          <a:xfrm>
            <a:off x="5130002" y="1447413"/>
            <a:ext cx="16523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h</a:t>
            </a:r>
            <a:r>
              <a:rPr lang="en-US" sz="1200" dirty="0" smtClean="0"/>
              <a:t>istory   projections</a:t>
            </a:r>
            <a:endParaRPr lang="en-US" sz="1200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" y="201168"/>
            <a:ext cx="576072" cy="576072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755196" y="1060602"/>
            <a:ext cx="2841357" cy="318549"/>
          </a:xfrm>
          <a:prstGeom prst="rect">
            <a:avLst/>
          </a:prstGeom>
        </p:spPr>
        <p:txBody>
          <a:bodyPr wrap="square" lIns="0" tIns="0" bIns="0" anchor="b" anchorCtr="0">
            <a:spAutoFit/>
          </a:bodyPr>
          <a:lstStyle/>
          <a:p>
            <a:pPr indent="-347472">
              <a:lnSpc>
                <a:spcPct val="90000"/>
              </a:lnSpc>
            </a:pPr>
            <a:r>
              <a:rPr lang="en-US" sz="1200" b="1" dirty="0"/>
              <a:t>Light-duty vehicle stock, </a:t>
            </a:r>
            <a:r>
              <a:rPr lang="en-US" sz="1200" b="1" dirty="0" smtClean="0"/>
              <a:t>non-OECD</a:t>
            </a:r>
            <a:endParaRPr lang="en-US" sz="1200" b="1" dirty="0"/>
          </a:p>
          <a:p>
            <a:pPr indent="-347472">
              <a:lnSpc>
                <a:spcPct val="90000"/>
              </a:lnSpc>
            </a:pPr>
            <a:r>
              <a:rPr lang="en-US" sz="1100" dirty="0"/>
              <a:t>billions of vehicles</a:t>
            </a:r>
          </a:p>
        </p:txBody>
      </p:sp>
    </p:spTree>
    <p:extLst>
      <p:ext uri="{BB962C8B-B14F-4D97-AF65-F5344CB8AC3E}">
        <p14:creationId xmlns:p14="http://schemas.microsoft.com/office/powerpoint/2010/main" val="1018354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Ptravel"/>
          <p:cNvGraphicFramePr>
            <a:graphicFrameLocks noGrp="1"/>
          </p:cNvGraphicFramePr>
          <p:nvPr>
            <p:ph type="chart" sz="quarter" idx="12"/>
            <p:extLst>
              <p:ext uri="{D42A27DB-BD31-4B8C-83A1-F6EECF244321}">
                <p14:modId xmlns:p14="http://schemas.microsoft.com/office/powerpoint/2010/main" val="234057149"/>
              </p:ext>
            </p:extLst>
          </p:nvPr>
        </p:nvGraphicFramePr>
        <p:xfrm>
          <a:off x="654166" y="1032669"/>
          <a:ext cx="2383502" cy="34250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Passenger travel demand, energy use, and energy intensity</a:t>
            </a:r>
            <a:endParaRPr lang="en-US" sz="2400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graphicFrame>
        <p:nvGraphicFramePr>
          <p:cNvPr id="13" name="PEnergyInt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1506327834"/>
              </p:ext>
            </p:extLst>
          </p:nvPr>
        </p:nvGraphicFramePr>
        <p:xfrm>
          <a:off x="6074889" y="1023144"/>
          <a:ext cx="2414943" cy="34345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5" name="PtravelEN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16394514"/>
              </p:ext>
            </p:extLst>
          </p:nvPr>
        </p:nvGraphicFramePr>
        <p:xfrm>
          <a:off x="3281252" y="1033463"/>
          <a:ext cx="2550053" cy="34242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6" name="TextBox 15"/>
          <p:cNvSpPr txBox="1"/>
          <p:nvPr/>
        </p:nvSpPr>
        <p:spPr bwMode="auto">
          <a:xfrm>
            <a:off x="1903557" y="2496201"/>
            <a:ext cx="837269" cy="969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rtlCol="0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200" b="1" dirty="0" smtClean="0">
                <a:solidFill>
                  <a:schemeClr val="accent5"/>
                </a:solidFill>
                <a:ea typeface="Times New Roman" charset="0"/>
                <a:cs typeface="Times New Roman" charset="0"/>
              </a:rPr>
              <a:t>non-OECD</a:t>
            </a:r>
          </a:p>
          <a:p>
            <a:pPr algn="r" eaLnBrk="0" hangingPunct="0"/>
            <a:endParaRPr lang="en-US" sz="1200" b="1" dirty="0" smtClean="0">
              <a:solidFill>
                <a:schemeClr val="accent5"/>
              </a:solidFill>
              <a:ea typeface="Times New Roman" charset="0"/>
              <a:cs typeface="Times New Roman" charset="0"/>
            </a:endParaRPr>
          </a:p>
          <a:p>
            <a:pPr algn="r" eaLnBrk="0" hangingPunct="0"/>
            <a:endParaRPr lang="en-US" sz="1200" b="1" dirty="0">
              <a:solidFill>
                <a:schemeClr val="accent5"/>
              </a:solidFill>
              <a:ea typeface="Times New Roman" charset="0"/>
              <a:cs typeface="Times New Roman" charset="0"/>
            </a:endParaRPr>
          </a:p>
          <a:p>
            <a:pPr algn="r" eaLnBrk="0" hangingPunct="0"/>
            <a:endParaRPr lang="en-US" sz="1200" b="1" dirty="0">
              <a:solidFill>
                <a:schemeClr val="accent5"/>
              </a:solidFill>
              <a:ea typeface="Times New Roman" charset="0"/>
              <a:cs typeface="Times New Roman" charset="0"/>
            </a:endParaRPr>
          </a:p>
          <a:p>
            <a:pPr algn="r" eaLnBrk="0" hangingPunct="0"/>
            <a:r>
              <a:rPr lang="en-US" sz="1200" b="1" dirty="0">
                <a:solidFill>
                  <a:schemeClr val="tx2"/>
                </a:solidFill>
                <a:ea typeface="Times New Roman" charset="0"/>
                <a:cs typeface="Times New Roman" charset="0"/>
              </a:rPr>
              <a:t>OECD</a:t>
            </a:r>
          </a:p>
        </p:txBody>
      </p:sp>
      <p:sp>
        <p:nvSpPr>
          <p:cNvPr id="17" name="TextBox 1"/>
          <p:cNvSpPr txBox="1"/>
          <p:nvPr/>
        </p:nvSpPr>
        <p:spPr>
          <a:xfrm>
            <a:off x="897282" y="1601484"/>
            <a:ext cx="1508119" cy="78320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dirty="0" smtClean="0"/>
              <a:t>history    projections</a:t>
            </a:r>
            <a:endParaRPr lang="en-US" sz="1000" dirty="0"/>
          </a:p>
        </p:txBody>
      </p:sp>
      <p:sp>
        <p:nvSpPr>
          <p:cNvPr id="18" name="TextBox 1"/>
          <p:cNvSpPr txBox="1"/>
          <p:nvPr/>
        </p:nvSpPr>
        <p:spPr>
          <a:xfrm>
            <a:off x="3553929" y="1589252"/>
            <a:ext cx="1583907" cy="278512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dirty="0"/>
              <a:t>h</a:t>
            </a:r>
            <a:r>
              <a:rPr lang="en-US" sz="1000" dirty="0" smtClean="0"/>
              <a:t>istory    projections</a:t>
            </a:r>
            <a:endParaRPr lang="en-US" sz="1000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" y="201168"/>
            <a:ext cx="576072" cy="576072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621792" y="946405"/>
            <a:ext cx="2178844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 sz="1862" b="0" i="0" u="none" strike="noStrike" kern="1200" spc="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r>
              <a:rPr lang="en-US" sz="1200" b="1" dirty="0"/>
              <a:t>Passenger travel demand</a:t>
            </a:r>
          </a:p>
          <a:p>
            <a:pPr>
              <a:defRPr sz="1862" b="0" i="0" u="none" strike="noStrike" kern="1200" spc="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r>
              <a:rPr lang="en-US" sz="1100" dirty="0"/>
              <a:t>trillion passenger-miles</a:t>
            </a:r>
          </a:p>
        </p:txBody>
      </p:sp>
      <p:sp>
        <p:nvSpPr>
          <p:cNvPr id="3" name="Rectangle 2"/>
          <p:cNvSpPr/>
          <p:nvPr/>
        </p:nvSpPr>
        <p:spPr>
          <a:xfrm>
            <a:off x="3193256" y="971511"/>
            <a:ext cx="4572000" cy="44627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 sz="1862" b="0" i="0" u="none" strike="noStrike" kern="1200" spc="0" baseline="0">
                <a:solidFill>
                  <a:srgbClr val="000000">
                    <a:lumMod val="65000"/>
                    <a:lumOff val="35000"/>
                  </a:srgb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dirty="0">
                <a:solidFill>
                  <a:srgbClr val="333333"/>
                </a:solidFill>
              </a:rPr>
              <a:t>Passenger travel energy use</a:t>
            </a:r>
          </a:p>
          <a:p>
            <a:pPr>
              <a:defRPr sz="1862" b="0" i="0" u="none" strike="noStrike" kern="1200" spc="0" baseline="0">
                <a:solidFill>
                  <a:srgbClr val="000000">
                    <a:lumMod val="65000"/>
                    <a:lumOff val="35000"/>
                  </a:srgbClr>
                </a:solidFill>
                <a:latin typeface="+mn-lt"/>
                <a:ea typeface="+mn-ea"/>
                <a:cs typeface="+mn-cs"/>
              </a:defRPr>
            </a:pPr>
            <a:r>
              <a:rPr lang="en-US" sz="1100" dirty="0">
                <a:solidFill>
                  <a:srgbClr val="333333"/>
                </a:solidFill>
              </a:rPr>
              <a:t>quadrillion British thermal units</a:t>
            </a:r>
          </a:p>
        </p:txBody>
      </p:sp>
      <p:sp>
        <p:nvSpPr>
          <p:cNvPr id="4" name="Rectangle 3"/>
          <p:cNvSpPr/>
          <p:nvPr/>
        </p:nvSpPr>
        <p:spPr>
          <a:xfrm>
            <a:off x="6007894" y="946405"/>
            <a:ext cx="2678906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 sz="1862" b="0" i="0" u="none" strike="noStrike" kern="1200" spc="0" baseline="0">
                <a:solidFill>
                  <a:srgbClr val="000000">
                    <a:lumMod val="65000"/>
                    <a:lumOff val="35000"/>
                  </a:srgb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dirty="0">
                <a:solidFill>
                  <a:srgbClr val="333333"/>
                </a:solidFill>
              </a:rPr>
              <a:t>Passenger travel energy intensity</a:t>
            </a:r>
            <a:endParaRPr lang="en-US" sz="1200" dirty="0">
              <a:solidFill>
                <a:srgbClr val="333333"/>
              </a:solidFill>
            </a:endParaRPr>
          </a:p>
          <a:p>
            <a:pPr>
              <a:defRPr sz="1862" b="0" i="0" u="none" strike="noStrike" kern="1200" spc="0" baseline="0">
                <a:solidFill>
                  <a:srgbClr val="000000">
                    <a:lumMod val="65000"/>
                    <a:lumOff val="35000"/>
                  </a:srgbClr>
                </a:solidFill>
                <a:latin typeface="+mn-lt"/>
                <a:ea typeface="+mn-ea"/>
                <a:cs typeface="+mn-cs"/>
              </a:defRPr>
            </a:pPr>
            <a:r>
              <a:rPr lang="en-US" sz="1100" dirty="0">
                <a:solidFill>
                  <a:srgbClr val="333333"/>
                </a:solidFill>
              </a:rPr>
              <a:t>quadrillion British thermal units per </a:t>
            </a:r>
            <a:r>
              <a:rPr lang="en-US" sz="1100" dirty="0" smtClean="0">
                <a:solidFill>
                  <a:srgbClr val="333333"/>
                </a:solidFill>
              </a:rPr>
              <a:t>passenger-mile</a:t>
            </a:r>
            <a:endParaRPr lang="en-US" sz="1100" dirty="0">
              <a:solidFill>
                <a:srgbClr val="333333"/>
              </a:solidFill>
            </a:endParaRPr>
          </a:p>
        </p:txBody>
      </p:sp>
      <p:sp>
        <p:nvSpPr>
          <p:cNvPr id="20" name="TextBox 13"/>
          <p:cNvSpPr txBox="1"/>
          <p:nvPr/>
        </p:nvSpPr>
        <p:spPr bwMode="auto">
          <a:xfrm>
            <a:off x="7347347" y="2303946"/>
            <a:ext cx="922130" cy="1954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rtlCol="0">
            <a:prstTxWarp prst="textNoShape">
              <a:avLst/>
            </a:prstTxWarp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r" eaLnBrk="0" hangingPunct="0"/>
            <a:endParaRPr lang="en-US" sz="1200" b="1" dirty="0" smtClean="0">
              <a:solidFill>
                <a:schemeClr val="accent5"/>
              </a:solidFill>
              <a:ea typeface="Times New Roman" charset="0"/>
              <a:cs typeface="Times New Roman" charset="0"/>
            </a:endParaRPr>
          </a:p>
          <a:p>
            <a:pPr algn="r" eaLnBrk="0" hangingPunct="0"/>
            <a:r>
              <a:rPr lang="en-US" sz="1200" b="1" dirty="0" smtClean="0">
                <a:solidFill>
                  <a:schemeClr val="tx2"/>
                </a:solidFill>
                <a:ea typeface="Times New Roman" charset="0"/>
                <a:cs typeface="Times New Roman" charset="0"/>
              </a:rPr>
              <a:t>OECD</a:t>
            </a:r>
          </a:p>
          <a:p>
            <a:pPr algn="r" eaLnBrk="0" hangingPunct="0"/>
            <a:endParaRPr lang="en-US" sz="1200" b="1" dirty="0">
              <a:solidFill>
                <a:schemeClr val="accent5"/>
              </a:solidFill>
              <a:ea typeface="Times New Roman" charset="0"/>
              <a:cs typeface="Times New Roman" charset="0"/>
            </a:endParaRPr>
          </a:p>
          <a:p>
            <a:pPr algn="r" eaLnBrk="0" hangingPunct="0"/>
            <a:endParaRPr lang="en-US" sz="1600" b="1" dirty="0" smtClean="0">
              <a:solidFill>
                <a:schemeClr val="accent5"/>
              </a:solidFill>
              <a:ea typeface="Times New Roman" charset="0"/>
              <a:cs typeface="Times New Roman" charset="0"/>
            </a:endParaRPr>
          </a:p>
          <a:p>
            <a:pPr algn="r" eaLnBrk="0" hangingPunct="0"/>
            <a:endParaRPr lang="en-US" sz="1200" b="1" dirty="0" smtClean="0">
              <a:solidFill>
                <a:schemeClr val="accent5"/>
              </a:solidFill>
              <a:ea typeface="Times New Roman" charset="0"/>
              <a:cs typeface="Times New Roman" charset="0"/>
            </a:endParaRPr>
          </a:p>
          <a:p>
            <a:pPr algn="r" eaLnBrk="0" hangingPunct="0"/>
            <a:r>
              <a:rPr lang="en-US" sz="1200" b="1" dirty="0" smtClean="0">
                <a:solidFill>
                  <a:schemeClr val="accent5"/>
                </a:solidFill>
                <a:ea typeface="Times New Roman" charset="0"/>
                <a:cs typeface="Times New Roman" charset="0"/>
              </a:rPr>
              <a:t>non-OECD</a:t>
            </a:r>
          </a:p>
          <a:p>
            <a:pPr algn="r" eaLnBrk="0" hangingPunct="0"/>
            <a:endParaRPr lang="en-US" sz="1200" b="1" dirty="0" smtClean="0">
              <a:solidFill>
                <a:schemeClr val="accent5"/>
              </a:solidFill>
              <a:ea typeface="Times New Roman" charset="0"/>
              <a:cs typeface="Times New Roman" charset="0"/>
            </a:endParaRPr>
          </a:p>
          <a:p>
            <a:pPr algn="r" eaLnBrk="0" hangingPunct="0"/>
            <a:endParaRPr lang="en-US" sz="1200" b="1" dirty="0" smtClean="0">
              <a:solidFill>
                <a:schemeClr val="tx2"/>
              </a:solidFill>
              <a:ea typeface="Times New Roman" charset="0"/>
              <a:cs typeface="Times New Roman" charset="0"/>
            </a:endParaRPr>
          </a:p>
          <a:p>
            <a:pPr algn="r" eaLnBrk="0" hangingPunct="0"/>
            <a:endParaRPr lang="en-US" sz="1200" b="1" dirty="0">
              <a:solidFill>
                <a:schemeClr val="tx2"/>
              </a:solidFill>
              <a:ea typeface="Times New Roman" charset="0"/>
              <a:cs typeface="Times New Roman" charset="0"/>
            </a:endParaRPr>
          </a:p>
          <a:p>
            <a:pPr algn="r" eaLnBrk="0" hangingPunct="0"/>
            <a:endParaRPr lang="en-US" sz="1200" b="1" dirty="0" smtClean="0">
              <a:solidFill>
                <a:schemeClr val="accent5"/>
              </a:solidFill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0139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ia_template_16x9">
  <a:themeElements>
    <a:clrScheme name="EIA">
      <a:dk1>
        <a:srgbClr val="000000"/>
      </a:dk1>
      <a:lt1>
        <a:srgbClr val="FFFFFF"/>
      </a:lt1>
      <a:dk2>
        <a:srgbClr val="003953"/>
      </a:dk2>
      <a:lt2>
        <a:srgbClr val="333333"/>
      </a:lt2>
      <a:accent1>
        <a:srgbClr val="0096D7"/>
      </a:accent1>
      <a:accent2>
        <a:srgbClr val="BD732A"/>
      </a:accent2>
      <a:accent3>
        <a:srgbClr val="5D9732"/>
      </a:accent3>
      <a:accent4>
        <a:srgbClr val="FFC702"/>
      </a:accent4>
      <a:accent5>
        <a:srgbClr val="A33340"/>
      </a:accent5>
      <a:accent6>
        <a:srgbClr val="675005"/>
      </a:accent6>
      <a:hlink>
        <a:srgbClr val="0096D7"/>
      </a:hlink>
      <a:folHlink>
        <a:srgbClr val="5D9732"/>
      </a:folHlink>
    </a:clrScheme>
    <a:fontScheme name="EIA 1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91EFACAE-47D2-41DF-803B-7E8824A00F07}" vid="{C5AC6789-36BC-446B-A8CD-C2B9298D84D9}"/>
    </a:ext>
  </a:extLst>
</a:theme>
</file>

<file path=ppt/theme/theme2.xml><?xml version="1.0" encoding="utf-8"?>
<a:theme xmlns:a="http://schemas.openxmlformats.org/drawingml/2006/main" name="1_EIA_template_16x9">
  <a:themeElements>
    <a:clrScheme name="EIA">
      <a:dk1>
        <a:srgbClr val="000000"/>
      </a:dk1>
      <a:lt1>
        <a:srgbClr val="FFFFFF"/>
      </a:lt1>
      <a:dk2>
        <a:srgbClr val="003953"/>
      </a:dk2>
      <a:lt2>
        <a:srgbClr val="333333"/>
      </a:lt2>
      <a:accent1>
        <a:srgbClr val="0096D7"/>
      </a:accent1>
      <a:accent2>
        <a:srgbClr val="BD732A"/>
      </a:accent2>
      <a:accent3>
        <a:srgbClr val="5D9732"/>
      </a:accent3>
      <a:accent4>
        <a:srgbClr val="FFC702"/>
      </a:accent4>
      <a:accent5>
        <a:srgbClr val="A33340"/>
      </a:accent5>
      <a:accent6>
        <a:srgbClr val="675005"/>
      </a:accent6>
      <a:hlink>
        <a:srgbClr val="0096D7"/>
      </a:hlink>
      <a:folHlink>
        <a:srgbClr val="5D9732"/>
      </a:folHlink>
    </a:clrScheme>
    <a:fontScheme name="EIA 1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EIA">
    <a:dk1>
      <a:srgbClr val="000000"/>
    </a:dk1>
    <a:lt1>
      <a:srgbClr val="FFFFFF"/>
    </a:lt1>
    <a:dk2>
      <a:srgbClr val="003953"/>
    </a:dk2>
    <a:lt2>
      <a:srgbClr val="333333"/>
    </a:lt2>
    <a:accent1>
      <a:srgbClr val="0096D7"/>
    </a:accent1>
    <a:accent2>
      <a:srgbClr val="BD732A"/>
    </a:accent2>
    <a:accent3>
      <a:srgbClr val="5D9732"/>
    </a:accent3>
    <a:accent4>
      <a:srgbClr val="FFC702"/>
    </a:accent4>
    <a:accent5>
      <a:srgbClr val="A33340"/>
    </a:accent5>
    <a:accent6>
      <a:srgbClr val="675005"/>
    </a:accent6>
    <a:hlink>
      <a:srgbClr val="0096D7"/>
    </a:hlink>
    <a:folHlink>
      <a:srgbClr val="5D9732"/>
    </a:folHlink>
  </a:clrScheme>
  <a:fontScheme name="Arial">
    <a:maj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IEO2021ppttemplate</Template>
  <TotalTime>99137</TotalTime>
  <Words>549</Words>
  <Application>Microsoft Office PowerPoint</Application>
  <PresentationFormat>On-screen Show (16:9)</PresentationFormat>
  <Paragraphs>278</Paragraphs>
  <Slides>15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Arial </vt:lpstr>
      <vt:lpstr>Calibri</vt:lpstr>
      <vt:lpstr>Times New Roman</vt:lpstr>
      <vt:lpstr>eia_template_16x9</vt:lpstr>
      <vt:lpstr>1_EIA_template_16x9</vt:lpstr>
      <vt:lpstr>Transportation</vt:lpstr>
      <vt:lpstr>Global transportation energy consumption</vt:lpstr>
      <vt:lpstr>Transportation energy consumption by region</vt:lpstr>
      <vt:lpstr>Transportation energy consumption by fuel type</vt:lpstr>
      <vt:lpstr>Transportation energy consumption by fuel type</vt:lpstr>
      <vt:lpstr>Transportation energy consumption by type</vt:lpstr>
      <vt:lpstr>Passenger vehicle travel by region</vt:lpstr>
      <vt:lpstr>Global light-duty vehicle stock by fuel type</vt:lpstr>
      <vt:lpstr>Passenger travel demand, energy use, and energy intensity</vt:lpstr>
      <vt:lpstr>Passenger travel demand by mode</vt:lpstr>
      <vt:lpstr>Passenger transportation energy consumption by mode</vt:lpstr>
      <vt:lpstr>Light-duty passenger vehicle stock by technology</vt:lpstr>
      <vt:lpstr>Passenger air travel, efficiency, and jet fuel consumption</vt:lpstr>
      <vt:lpstr>Passenger air travel by region</vt:lpstr>
      <vt:lpstr>Freight transportation energy consumption by mode</vt:lpstr>
    </vt:vector>
  </TitlesOfParts>
  <Company>EIA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Kahan, Ari</dc:creator>
  <cp:lastModifiedBy>Bowman, Michelle</cp:lastModifiedBy>
  <cp:revision>1362</cp:revision>
  <cp:lastPrinted>2014-08-29T14:41:04Z</cp:lastPrinted>
  <dcterms:created xsi:type="dcterms:W3CDTF">2021-04-16T19:26:34Z</dcterms:created>
  <dcterms:modified xsi:type="dcterms:W3CDTF">2022-03-17T15:10:11Z</dcterms:modified>
</cp:coreProperties>
</file>