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5348" r:id="rId2"/>
  </p:sldMasterIdLst>
  <p:notesMasterIdLst>
    <p:notesMasterId r:id="rId15"/>
  </p:notesMasterIdLst>
  <p:handoutMasterIdLst>
    <p:handoutMasterId r:id="rId16"/>
  </p:handoutMasterIdLst>
  <p:sldIdLst>
    <p:sldId id="414" r:id="rId3"/>
    <p:sldId id="624" r:id="rId4"/>
    <p:sldId id="625" r:id="rId5"/>
    <p:sldId id="626" r:id="rId6"/>
    <p:sldId id="628" r:id="rId7"/>
    <p:sldId id="627" r:id="rId8"/>
    <p:sldId id="584" r:id="rId9"/>
    <p:sldId id="371" r:id="rId10"/>
    <p:sldId id="594" r:id="rId11"/>
    <p:sldId id="513" r:id="rId12"/>
    <p:sldId id="674" r:id="rId13"/>
    <p:sldId id="588" r:id="rId14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ntyre, Stacy" initials="MS" lastIdx="18" clrIdx="0">
    <p:extLst>
      <p:ext uri="{19B8F6BF-5375-455C-9EA6-DF929625EA0E}">
        <p15:presenceInfo xmlns:p15="http://schemas.microsoft.com/office/powerpoint/2012/main" userId="S-1-5-21-2005352356-2018378189-366286951-2041" providerId="AD"/>
      </p:ext>
    </p:extLst>
  </p:cmAuthor>
  <p:cmAuthor id="2" name="Kahan, Ari" initials="KA" lastIdx="4" clrIdx="1">
    <p:extLst>
      <p:ext uri="{19B8F6BF-5375-455C-9EA6-DF929625EA0E}">
        <p15:presenceInfo xmlns:p15="http://schemas.microsoft.com/office/powerpoint/2012/main" userId="S-1-5-21-2005352356-2018378189-366286951-35880" providerId="AD"/>
      </p:ext>
    </p:extLst>
  </p:cmAuthor>
  <p:cmAuthor id="3" name="Preciado, James" initials="PJ" lastIdx="12" clrIdx="2">
    <p:extLst>
      <p:ext uri="{19B8F6BF-5375-455C-9EA6-DF929625EA0E}">
        <p15:presenceInfo xmlns:p15="http://schemas.microsoft.com/office/powerpoint/2012/main" userId="S-1-5-21-2005352356-2018378189-366286951-10748" providerId="AD"/>
      </p:ext>
    </p:extLst>
  </p:cmAuthor>
  <p:cmAuthor id="4" name="Diefenderfer, Jim" initials="DJ" lastIdx="29" clrIdx="3">
    <p:extLst>
      <p:ext uri="{19B8F6BF-5375-455C-9EA6-DF929625EA0E}">
        <p15:presenceInfo xmlns:p15="http://schemas.microsoft.com/office/powerpoint/2012/main" userId="S-1-5-21-2005352356-2018378189-366286951-8639" providerId="AD"/>
      </p:ext>
    </p:extLst>
  </p:cmAuthor>
  <p:cmAuthor id="5" name="Bowman, Michelle" initials="BM" lastIdx="14" clrIdx="4">
    <p:extLst>
      <p:ext uri="{19B8F6BF-5375-455C-9EA6-DF929625EA0E}">
        <p15:presenceInfo xmlns:p15="http://schemas.microsoft.com/office/powerpoint/2012/main" userId="S-1-5-21-2005352356-2018378189-366286951-16138" providerId="AD"/>
      </p:ext>
    </p:extLst>
  </p:cmAuthor>
  <p:cmAuthor id="6" name="Marquardt, Christopher J." initials="MCJ" lastIdx="34" clrIdx="5">
    <p:extLst>
      <p:ext uri="{19B8F6BF-5375-455C-9EA6-DF929625EA0E}">
        <p15:presenceInfo xmlns:p15="http://schemas.microsoft.com/office/powerpoint/2012/main" userId="S-1-5-21-2005352356-2018378189-366286951-43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169DD8"/>
    <a:srgbClr val="C560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86" autoAdjust="0"/>
    <p:restoredTop sz="96552" autoAdjust="0"/>
  </p:normalViewPr>
  <p:slideViewPr>
    <p:cSldViewPr snapToGrid="0">
      <p:cViewPr varScale="1">
        <p:scale>
          <a:sx n="150" d="100"/>
          <a:sy n="150" d="100"/>
        </p:scale>
        <p:origin x="732" y="7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1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34692"/>
    </p:cViewPr>
  </p:sorterViewPr>
  <p:notesViewPr>
    <p:cSldViewPr snapToGrid="0">
      <p:cViewPr>
        <p:scale>
          <a:sx n="100" d="100"/>
          <a:sy n="100" d="100"/>
        </p:scale>
        <p:origin x="1580" y="36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464550806919832E-2"/>
          <c:y val="2.7663902139035523E-2"/>
          <c:w val="0.79211633658324898"/>
          <c:h val="0.88093483028676522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HM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88.672574246097341</c:v>
                </c:pt>
                <c:pt idx="1">
                  <c:v>89.33986995389229</c:v>
                </c:pt>
                <c:pt idx="2">
                  <c:v>90.670711535132014</c:v>
                </c:pt>
                <c:pt idx="3">
                  <c:v>92.212731883913293</c:v>
                </c:pt>
                <c:pt idx="4">
                  <c:v>93.554795024305037</c:v>
                </c:pt>
                <c:pt idx="5">
                  <c:v>95.252853010311057</c:v>
                </c:pt>
                <c:pt idx="6">
                  <c:v>96.770605361367203</c:v>
                </c:pt>
                <c:pt idx="7">
                  <c:v>98.891894452385642</c:v>
                </c:pt>
                <c:pt idx="8">
                  <c:v>100.02258572206335</c:v>
                </c:pt>
                <c:pt idx="9">
                  <c:v>101.1278881938278</c:v>
                </c:pt>
                <c:pt idx="10">
                  <c:v>92.111616395451875</c:v>
                </c:pt>
                <c:pt idx="11">
                  <c:v>98.469474915327879</c:v>
                </c:pt>
                <c:pt idx="12">
                  <c:v>101.91263754343171</c:v>
                </c:pt>
                <c:pt idx="13">
                  <c:v>104.61384412096388</c:v>
                </c:pt>
                <c:pt idx="14">
                  <c:v>106.850614396898</c:v>
                </c:pt>
                <c:pt idx="15">
                  <c:v>108.62466466105906</c:v>
                </c:pt>
                <c:pt idx="16">
                  <c:v>110.06434988056525</c:v>
                </c:pt>
                <c:pt idx="17">
                  <c:v>111.27459159962164</c:v>
                </c:pt>
                <c:pt idx="18">
                  <c:v>112.68097708484513</c:v>
                </c:pt>
                <c:pt idx="19">
                  <c:v>113.95335670249928</c:v>
                </c:pt>
                <c:pt idx="20">
                  <c:v>115.37685250747091</c:v>
                </c:pt>
                <c:pt idx="21">
                  <c:v>116.89964015317827</c:v>
                </c:pt>
                <c:pt idx="22">
                  <c:v>118.47494485851531</c:v>
                </c:pt>
                <c:pt idx="23">
                  <c:v>119.87352295393222</c:v>
                </c:pt>
                <c:pt idx="24">
                  <c:v>121.61372056728108</c:v>
                </c:pt>
                <c:pt idx="25">
                  <c:v>123.25864922292205</c:v>
                </c:pt>
                <c:pt idx="26">
                  <c:v>124.93823508980215</c:v>
                </c:pt>
                <c:pt idx="27">
                  <c:v>126.6375236288643</c:v>
                </c:pt>
                <c:pt idx="28">
                  <c:v>128.32755845770856</c:v>
                </c:pt>
                <c:pt idx="29">
                  <c:v>130.2012013392077</c:v>
                </c:pt>
                <c:pt idx="30">
                  <c:v>131.92187768693077</c:v>
                </c:pt>
                <c:pt idx="31">
                  <c:v>133.82183970312596</c:v>
                </c:pt>
                <c:pt idx="32">
                  <c:v>135.64618816797963</c:v>
                </c:pt>
                <c:pt idx="33">
                  <c:v>137.51670055870025</c:v>
                </c:pt>
                <c:pt idx="34">
                  <c:v>139.27243799276587</c:v>
                </c:pt>
                <c:pt idx="35">
                  <c:v>141.20537918784666</c:v>
                </c:pt>
                <c:pt idx="36">
                  <c:v>142.94913945572833</c:v>
                </c:pt>
                <c:pt idx="37">
                  <c:v>145.05773170503781</c:v>
                </c:pt>
                <c:pt idx="38">
                  <c:v>146.92198015809194</c:v>
                </c:pt>
                <c:pt idx="39">
                  <c:v>148.84509925259937</c:v>
                </c:pt>
                <c:pt idx="40">
                  <c:v>150.66878943813464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Sheet1!$B$44</c:f>
              <c:strCache>
                <c:ptCount val="1"/>
                <c:pt idx="0">
                  <c:v>HP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88.672574246097341</c:v>
                </c:pt>
                <c:pt idx="1">
                  <c:v>89.33986995389229</c:v>
                </c:pt>
                <c:pt idx="2">
                  <c:v>90.670711535132014</c:v>
                </c:pt>
                <c:pt idx="3">
                  <c:v>92.212731883913293</c:v>
                </c:pt>
                <c:pt idx="4">
                  <c:v>93.554795024305037</c:v>
                </c:pt>
                <c:pt idx="5">
                  <c:v>95.252853010311057</c:v>
                </c:pt>
                <c:pt idx="6">
                  <c:v>96.770605361367203</c:v>
                </c:pt>
                <c:pt idx="7">
                  <c:v>98.891894452385642</c:v>
                </c:pt>
                <c:pt idx="8">
                  <c:v>100.02258572206335</c:v>
                </c:pt>
                <c:pt idx="9">
                  <c:v>101.12761051446468</c:v>
                </c:pt>
                <c:pt idx="10">
                  <c:v>92.106573417554429</c:v>
                </c:pt>
                <c:pt idx="11">
                  <c:v>96.476142195078296</c:v>
                </c:pt>
                <c:pt idx="12">
                  <c:v>100.35069254651064</c:v>
                </c:pt>
                <c:pt idx="13">
                  <c:v>102.53176316947113</c:v>
                </c:pt>
                <c:pt idx="14">
                  <c:v>104.22075415304148</c:v>
                </c:pt>
                <c:pt idx="15">
                  <c:v>105.5676624258687</c:v>
                </c:pt>
                <c:pt idx="16">
                  <c:v>106.58784606403441</c:v>
                </c:pt>
                <c:pt idx="17">
                  <c:v>107.41675075527287</c:v>
                </c:pt>
                <c:pt idx="18">
                  <c:v>108.58651013577972</c:v>
                </c:pt>
                <c:pt idx="19">
                  <c:v>109.60473841472412</c:v>
                </c:pt>
                <c:pt idx="20">
                  <c:v>110.75739518798756</c:v>
                </c:pt>
                <c:pt idx="21">
                  <c:v>112.01775178564439</c:v>
                </c:pt>
                <c:pt idx="22">
                  <c:v>113.24140455170172</c:v>
                </c:pt>
                <c:pt idx="23">
                  <c:v>114.30862223878586</c:v>
                </c:pt>
                <c:pt idx="24">
                  <c:v>115.65170440645792</c:v>
                </c:pt>
                <c:pt idx="25">
                  <c:v>116.89175898516994</c:v>
                </c:pt>
                <c:pt idx="26">
                  <c:v>118.09503328742402</c:v>
                </c:pt>
                <c:pt idx="27">
                  <c:v>119.29307628549644</c:v>
                </c:pt>
                <c:pt idx="28">
                  <c:v>120.5241400439036</c:v>
                </c:pt>
                <c:pt idx="29">
                  <c:v>121.90551741079823</c:v>
                </c:pt>
                <c:pt idx="30">
                  <c:v>123.21837191222536</c:v>
                </c:pt>
                <c:pt idx="31">
                  <c:v>124.60916611899654</c:v>
                </c:pt>
                <c:pt idx="32">
                  <c:v>125.96849778500143</c:v>
                </c:pt>
                <c:pt idx="33">
                  <c:v>127.34432332262602</c:v>
                </c:pt>
                <c:pt idx="34">
                  <c:v>128.66092132597879</c:v>
                </c:pt>
                <c:pt idx="35">
                  <c:v>130.15798420161718</c:v>
                </c:pt>
                <c:pt idx="36">
                  <c:v>131.40850018569321</c:v>
                </c:pt>
                <c:pt idx="37">
                  <c:v>132.93581749963752</c:v>
                </c:pt>
                <c:pt idx="38">
                  <c:v>134.24270421877182</c:v>
                </c:pt>
                <c:pt idx="39">
                  <c:v>135.67039713712359</c:v>
                </c:pt>
                <c:pt idx="40">
                  <c:v>136.99398768418138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Sheet1!$B$87</c:f>
              <c:strCache>
                <c:ptCount val="1"/>
                <c:pt idx="0">
                  <c:v>LM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Sheet1!$A$88:$A$128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Sheet1!$B$88:$B$128</c:f>
              <c:numCache>
                <c:formatCode>General</c:formatCode>
                <c:ptCount val="41"/>
                <c:pt idx="0">
                  <c:v>88.672574246097341</c:v>
                </c:pt>
                <c:pt idx="1">
                  <c:v>89.33986995389229</c:v>
                </c:pt>
                <c:pt idx="2">
                  <c:v>90.670711535132014</c:v>
                </c:pt>
                <c:pt idx="3">
                  <c:v>92.212731883913293</c:v>
                </c:pt>
                <c:pt idx="4">
                  <c:v>93.554795024305037</c:v>
                </c:pt>
                <c:pt idx="5">
                  <c:v>95.252853010311057</c:v>
                </c:pt>
                <c:pt idx="6">
                  <c:v>96.770605361367203</c:v>
                </c:pt>
                <c:pt idx="7">
                  <c:v>98.891894452385642</c:v>
                </c:pt>
                <c:pt idx="8">
                  <c:v>100.02258572206335</c:v>
                </c:pt>
                <c:pt idx="9">
                  <c:v>101.12789186178598</c:v>
                </c:pt>
                <c:pt idx="10">
                  <c:v>92.106475183017352</c:v>
                </c:pt>
                <c:pt idx="11">
                  <c:v>97.837133296196086</c:v>
                </c:pt>
                <c:pt idx="12">
                  <c:v>99.57299467091309</c:v>
                </c:pt>
                <c:pt idx="13">
                  <c:v>101.25017152257617</c:v>
                </c:pt>
                <c:pt idx="14">
                  <c:v>102.30727962431592</c:v>
                </c:pt>
                <c:pt idx="15">
                  <c:v>102.95754042013589</c:v>
                </c:pt>
                <c:pt idx="16">
                  <c:v>103.22437208819989</c:v>
                </c:pt>
                <c:pt idx="17">
                  <c:v>103.26003378279584</c:v>
                </c:pt>
                <c:pt idx="18">
                  <c:v>103.40004300057213</c:v>
                </c:pt>
                <c:pt idx="19">
                  <c:v>103.36732496290465</c:v>
                </c:pt>
                <c:pt idx="20">
                  <c:v>103.42741646607479</c:v>
                </c:pt>
                <c:pt idx="21">
                  <c:v>103.55315606424564</c:v>
                </c:pt>
                <c:pt idx="22">
                  <c:v>103.74630369386526</c:v>
                </c:pt>
                <c:pt idx="23">
                  <c:v>103.69431135232985</c:v>
                </c:pt>
                <c:pt idx="24">
                  <c:v>103.89449157621449</c:v>
                </c:pt>
                <c:pt idx="25">
                  <c:v>103.974722669012</c:v>
                </c:pt>
                <c:pt idx="26">
                  <c:v>104.10211853473687</c:v>
                </c:pt>
                <c:pt idx="27">
                  <c:v>104.21627580010193</c:v>
                </c:pt>
                <c:pt idx="28">
                  <c:v>104.27393440869869</c:v>
                </c:pt>
                <c:pt idx="29">
                  <c:v>104.4862230527137</c:v>
                </c:pt>
                <c:pt idx="30">
                  <c:v>104.60498482718346</c:v>
                </c:pt>
                <c:pt idx="31">
                  <c:v>104.74974660609048</c:v>
                </c:pt>
                <c:pt idx="32">
                  <c:v>104.84860058159882</c:v>
                </c:pt>
                <c:pt idx="33">
                  <c:v>105.01554028350364</c:v>
                </c:pt>
                <c:pt idx="34">
                  <c:v>105.07295030732632</c:v>
                </c:pt>
                <c:pt idx="35">
                  <c:v>105.29203689956205</c:v>
                </c:pt>
                <c:pt idx="36">
                  <c:v>105.30407413698998</c:v>
                </c:pt>
                <c:pt idx="37">
                  <c:v>105.46381855074215</c:v>
                </c:pt>
                <c:pt idx="38">
                  <c:v>105.52742692242754</c:v>
                </c:pt>
                <c:pt idx="39">
                  <c:v>105.65520156993492</c:v>
                </c:pt>
                <c:pt idx="40">
                  <c:v>105.66704456260948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Sheet1!$B$130</c:f>
              <c:strCache>
                <c:ptCount val="1"/>
                <c:pt idx="0">
                  <c:v>LP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Sheet1!$A$131:$A$171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Sheet1!$B$131:$B$171</c:f>
              <c:numCache>
                <c:formatCode>General</c:formatCode>
                <c:ptCount val="41"/>
                <c:pt idx="0">
                  <c:v>88.672574246097341</c:v>
                </c:pt>
                <c:pt idx="1">
                  <c:v>89.33986995389229</c:v>
                </c:pt>
                <c:pt idx="2">
                  <c:v>90.670711535132014</c:v>
                </c:pt>
                <c:pt idx="3">
                  <c:v>92.212731883913293</c:v>
                </c:pt>
                <c:pt idx="4">
                  <c:v>93.554795024305037</c:v>
                </c:pt>
                <c:pt idx="5">
                  <c:v>95.252853010311057</c:v>
                </c:pt>
                <c:pt idx="6">
                  <c:v>96.770605361367203</c:v>
                </c:pt>
                <c:pt idx="7">
                  <c:v>98.891894452385642</c:v>
                </c:pt>
                <c:pt idx="8">
                  <c:v>100.02258572206335</c:v>
                </c:pt>
                <c:pt idx="9">
                  <c:v>101.12766553927324</c:v>
                </c:pt>
                <c:pt idx="10">
                  <c:v>92.101329175240991</c:v>
                </c:pt>
                <c:pt idx="11">
                  <c:v>98.368659704360184</c:v>
                </c:pt>
                <c:pt idx="12">
                  <c:v>101.27343888049822</c:v>
                </c:pt>
                <c:pt idx="13">
                  <c:v>102.98090449866601</c:v>
                </c:pt>
                <c:pt idx="14">
                  <c:v>104.22780888972342</c:v>
                </c:pt>
                <c:pt idx="15">
                  <c:v>105.17888683596308</c:v>
                </c:pt>
                <c:pt idx="16">
                  <c:v>105.73574657911409</c:v>
                </c:pt>
                <c:pt idx="17">
                  <c:v>105.98425713088987</c:v>
                </c:pt>
                <c:pt idx="18">
                  <c:v>106.27683617122837</c:v>
                </c:pt>
                <c:pt idx="19">
                  <c:v>106.3782569489527</c:v>
                </c:pt>
                <c:pt idx="20">
                  <c:v>106.63807094769608</c:v>
                </c:pt>
                <c:pt idx="21">
                  <c:v>107.03680967332581</c:v>
                </c:pt>
                <c:pt idx="22">
                  <c:v>107.45360291751587</c:v>
                </c:pt>
                <c:pt idx="23">
                  <c:v>107.66633474816921</c:v>
                </c:pt>
                <c:pt idx="24">
                  <c:v>108.14860412209522</c:v>
                </c:pt>
                <c:pt idx="25">
                  <c:v>108.54911208558894</c:v>
                </c:pt>
                <c:pt idx="26">
                  <c:v>108.98810265224111</c:v>
                </c:pt>
                <c:pt idx="27">
                  <c:v>109.35510281075254</c:v>
                </c:pt>
                <c:pt idx="28">
                  <c:v>109.70897676374364</c:v>
                </c:pt>
                <c:pt idx="29">
                  <c:v>110.1503995990883</c:v>
                </c:pt>
                <c:pt idx="30">
                  <c:v>110.5382885498182</c:v>
                </c:pt>
                <c:pt idx="31">
                  <c:v>111.02013298939735</c:v>
                </c:pt>
                <c:pt idx="32">
                  <c:v>111.422217903553</c:v>
                </c:pt>
                <c:pt idx="33">
                  <c:v>111.9044169825158</c:v>
                </c:pt>
                <c:pt idx="34">
                  <c:v>112.21187324897349</c:v>
                </c:pt>
                <c:pt idx="35">
                  <c:v>112.65692798803171</c:v>
                </c:pt>
                <c:pt idx="36">
                  <c:v>112.89854277444412</c:v>
                </c:pt>
                <c:pt idx="37">
                  <c:v>113.39377503439292</c:v>
                </c:pt>
                <c:pt idx="38">
                  <c:v>113.73053415890487</c:v>
                </c:pt>
                <c:pt idx="39">
                  <c:v>114.13294948429061</c:v>
                </c:pt>
                <c:pt idx="40">
                  <c:v>114.50649501098049</c:v>
                </c:pt>
              </c:numCache>
            </c:numRef>
          </c:yVal>
          <c:smooth val="0"/>
        </c:ser>
        <c:ser>
          <c:idx val="0"/>
          <c:order val="4"/>
          <c:tx>
            <c:strRef>
              <c:f>Sheet1!$B$173</c:f>
              <c:strCache>
                <c:ptCount val="1"/>
                <c:pt idx="0">
                  <c:v>Reference</c:v>
                </c:pt>
              </c:strCache>
            </c:strRef>
          </c:tx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Sheet1!$A$174:$A$214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Sheet1!$B$174:$B$214</c:f>
              <c:numCache>
                <c:formatCode>General</c:formatCode>
                <c:ptCount val="41"/>
                <c:pt idx="0">
                  <c:v>88.672574246097341</c:v>
                </c:pt>
                <c:pt idx="1">
                  <c:v>89.33986995389229</c:v>
                </c:pt>
                <c:pt idx="2">
                  <c:v>90.670711535132014</c:v>
                </c:pt>
                <c:pt idx="3">
                  <c:v>92.212731883913293</c:v>
                </c:pt>
                <c:pt idx="4">
                  <c:v>93.554795024305037</c:v>
                </c:pt>
                <c:pt idx="5">
                  <c:v>95.252853010311057</c:v>
                </c:pt>
                <c:pt idx="6">
                  <c:v>96.770605361367203</c:v>
                </c:pt>
                <c:pt idx="7">
                  <c:v>98.891894452385642</c:v>
                </c:pt>
                <c:pt idx="8">
                  <c:v>100.02258572206335</c:v>
                </c:pt>
                <c:pt idx="9">
                  <c:v>101.12763526947387</c:v>
                </c:pt>
                <c:pt idx="10">
                  <c:v>92.098939257090763</c:v>
                </c:pt>
                <c:pt idx="11">
                  <c:v>98.112192277363718</c:v>
                </c:pt>
                <c:pt idx="12">
                  <c:v>100.7480715040506</c:v>
                </c:pt>
                <c:pt idx="13">
                  <c:v>102.84161663528442</c:v>
                </c:pt>
                <c:pt idx="14">
                  <c:v>104.46977335833685</c:v>
                </c:pt>
                <c:pt idx="15">
                  <c:v>105.70148822258341</c:v>
                </c:pt>
                <c:pt idx="16">
                  <c:v>106.58105692050472</c:v>
                </c:pt>
                <c:pt idx="17">
                  <c:v>107.19336542699364</c:v>
                </c:pt>
                <c:pt idx="18">
                  <c:v>107.94025057975313</c:v>
                </c:pt>
                <c:pt idx="19">
                  <c:v>108.51177182372385</c:v>
                </c:pt>
                <c:pt idx="20">
                  <c:v>109.21995373081086</c:v>
                </c:pt>
                <c:pt idx="21">
                  <c:v>110.03833827881004</c:v>
                </c:pt>
                <c:pt idx="22">
                  <c:v>110.8623366443947</c:v>
                </c:pt>
                <c:pt idx="23">
                  <c:v>111.50682237236916</c:v>
                </c:pt>
                <c:pt idx="24">
                  <c:v>112.41988445537844</c:v>
                </c:pt>
                <c:pt idx="25">
                  <c:v>113.22363824683828</c:v>
                </c:pt>
                <c:pt idx="26">
                  <c:v>114.03509846626636</c:v>
                </c:pt>
                <c:pt idx="27">
                  <c:v>114.86816308339905</c:v>
                </c:pt>
                <c:pt idx="28">
                  <c:v>115.64325510916187</c:v>
                </c:pt>
                <c:pt idx="29">
                  <c:v>116.54767854254192</c:v>
                </c:pt>
                <c:pt idx="30">
                  <c:v>117.34724817726156</c:v>
                </c:pt>
                <c:pt idx="31">
                  <c:v>118.26385942180343</c:v>
                </c:pt>
                <c:pt idx="32">
                  <c:v>119.15142496191885</c:v>
                </c:pt>
                <c:pt idx="33">
                  <c:v>120.08683377310686</c:v>
                </c:pt>
                <c:pt idx="34">
                  <c:v>120.90033565697928</c:v>
                </c:pt>
                <c:pt idx="35">
                  <c:v>121.84578412007879</c:v>
                </c:pt>
                <c:pt idx="36">
                  <c:v>122.5435668579273</c:v>
                </c:pt>
                <c:pt idx="37">
                  <c:v>123.46714132616169</c:v>
                </c:pt>
                <c:pt idx="38">
                  <c:v>124.23650923404628</c:v>
                </c:pt>
                <c:pt idx="39">
                  <c:v>125.12823756228201</c:v>
                </c:pt>
                <c:pt idx="40">
                  <c:v>125.89002571881352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10864544"/>
        <c:axId val="-1310864000"/>
      </c:scatterChart>
      <c:valAx>
        <c:axId val="-1310864544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310864000"/>
        <c:crossesAt val="0"/>
        <c:crossBetween val="midCat"/>
        <c:majorUnit val="5"/>
      </c:valAx>
      <c:valAx>
        <c:axId val="-1310864000"/>
        <c:scaling>
          <c:orientation val="minMax"/>
          <c:max val="1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310864544"/>
        <c:crossesAt val="2020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8430196225475E-2"/>
          <c:y val="4.7179762735111826E-2"/>
          <c:w val="0.77067713502292923"/>
          <c:h val="0.8385069276708218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ngpl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17.899715620666569</c:v>
                </c:pt>
                <c:pt idx="1">
                  <c:v>18.769925595771333</c:v>
                </c:pt>
                <c:pt idx="2">
                  <c:v>19.76164069363767</c:v>
                </c:pt>
                <c:pt idx="3">
                  <c:v>21.315712769877877</c:v>
                </c:pt>
                <c:pt idx="4">
                  <c:v>21.718618686203822</c:v>
                </c:pt>
                <c:pt idx="5">
                  <c:v>22.120305389092358</c:v>
                </c:pt>
                <c:pt idx="6">
                  <c:v>22.408784761572871</c:v>
                </c:pt>
                <c:pt idx="7">
                  <c:v>22.65706924976881</c:v>
                </c:pt>
                <c:pt idx="8">
                  <c:v>22.909195656878509</c:v>
                </c:pt>
                <c:pt idx="9">
                  <c:v>23.178084996344477</c:v>
                </c:pt>
                <c:pt idx="10">
                  <c:v>23.343630169429044</c:v>
                </c:pt>
                <c:pt idx="11">
                  <c:v>23.503242801809787</c:v>
                </c:pt>
                <c:pt idx="12">
                  <c:v>23.604473462505549</c:v>
                </c:pt>
                <c:pt idx="13">
                  <c:v>23.73138663686602</c:v>
                </c:pt>
                <c:pt idx="14">
                  <c:v>23.877572525503481</c:v>
                </c:pt>
                <c:pt idx="15">
                  <c:v>24.014284870664675</c:v>
                </c:pt>
                <c:pt idx="16">
                  <c:v>24.195545031407594</c:v>
                </c:pt>
                <c:pt idx="17">
                  <c:v>24.384463061797444</c:v>
                </c:pt>
                <c:pt idx="18">
                  <c:v>24.553266828857552</c:v>
                </c:pt>
                <c:pt idx="19">
                  <c:v>24.72695328056481</c:v>
                </c:pt>
                <c:pt idx="20">
                  <c:v>24.906547941114241</c:v>
                </c:pt>
                <c:pt idx="21">
                  <c:v>25.072291669982878</c:v>
                </c:pt>
                <c:pt idx="22">
                  <c:v>25.248196126210271</c:v>
                </c:pt>
                <c:pt idx="23">
                  <c:v>25.430558506603827</c:v>
                </c:pt>
                <c:pt idx="24">
                  <c:v>25.61326582870624</c:v>
                </c:pt>
                <c:pt idx="25">
                  <c:v>25.75726649808453</c:v>
                </c:pt>
                <c:pt idx="26">
                  <c:v>25.921719996130701</c:v>
                </c:pt>
                <c:pt idx="27">
                  <c:v>26.091695332868181</c:v>
                </c:pt>
                <c:pt idx="28">
                  <c:v>26.262692083428625</c:v>
                </c:pt>
                <c:pt idx="29">
                  <c:v>26.423087865497159</c:v>
                </c:pt>
                <c:pt idx="30">
                  <c:v>26.624148284897213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non-OPEC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48.583505362438039</c:v>
                </c:pt>
                <c:pt idx="1">
                  <c:v>49.347182779999997</c:v>
                </c:pt>
                <c:pt idx="2">
                  <c:v>51.45966915799999</c:v>
                </c:pt>
                <c:pt idx="3">
                  <c:v>51.466566903139601</c:v>
                </c:pt>
                <c:pt idx="4">
                  <c:v>51.93241258704834</c:v>
                </c:pt>
                <c:pt idx="5">
                  <c:v>51.914601300020962</c:v>
                </c:pt>
                <c:pt idx="6">
                  <c:v>51.6335685886812</c:v>
                </c:pt>
                <c:pt idx="7">
                  <c:v>51.315512717039617</c:v>
                </c:pt>
                <c:pt idx="8">
                  <c:v>51.021169519837777</c:v>
                </c:pt>
                <c:pt idx="9">
                  <c:v>50.72460938267546</c:v>
                </c:pt>
                <c:pt idx="10">
                  <c:v>50.699121732367217</c:v>
                </c:pt>
                <c:pt idx="11">
                  <c:v>51.161497789839828</c:v>
                </c:pt>
                <c:pt idx="12">
                  <c:v>51.452947079400786</c:v>
                </c:pt>
                <c:pt idx="13">
                  <c:v>51.90007120171564</c:v>
                </c:pt>
                <c:pt idx="14">
                  <c:v>52.490941977752001</c:v>
                </c:pt>
                <c:pt idx="15">
                  <c:v>52.721867957821253</c:v>
                </c:pt>
                <c:pt idx="16">
                  <c:v>53.076978582600034</c:v>
                </c:pt>
                <c:pt idx="17">
                  <c:v>53.523256850263465</c:v>
                </c:pt>
                <c:pt idx="18">
                  <c:v>53.837707302318655</c:v>
                </c:pt>
                <c:pt idx="19">
                  <c:v>54.609504512341033</c:v>
                </c:pt>
                <c:pt idx="20">
                  <c:v>54.934170103136218</c:v>
                </c:pt>
                <c:pt idx="21">
                  <c:v>55.644024126020135</c:v>
                </c:pt>
                <c:pt idx="22">
                  <c:v>56.148090013572435</c:v>
                </c:pt>
                <c:pt idx="23">
                  <c:v>56.436190827979992</c:v>
                </c:pt>
                <c:pt idx="24">
                  <c:v>56.624475068755572</c:v>
                </c:pt>
                <c:pt idx="25">
                  <c:v>56.88181166281089</c:v>
                </c:pt>
                <c:pt idx="26">
                  <c:v>56.834632949106094</c:v>
                </c:pt>
                <c:pt idx="27">
                  <c:v>57.189753434456961</c:v>
                </c:pt>
                <c:pt idx="28">
                  <c:v>57.240756085730887</c:v>
                </c:pt>
                <c:pt idx="29">
                  <c:v>57.373423732356073</c:v>
                </c:pt>
                <c:pt idx="30">
                  <c:v>57.414753072726775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OPEC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27.561855497664538</c:v>
                </c:pt>
                <c:pt idx="1">
                  <c:v>28.699017810999997</c:v>
                </c:pt>
                <c:pt idx="2">
                  <c:v>30.085840815000001</c:v>
                </c:pt>
                <c:pt idx="3">
                  <c:v>30.059335436632196</c:v>
                </c:pt>
                <c:pt idx="4">
                  <c:v>30.818741897462619</c:v>
                </c:pt>
                <c:pt idx="5">
                  <c:v>31.666581607322605</c:v>
                </c:pt>
                <c:pt idx="6">
                  <c:v>32.538703351134416</c:v>
                </c:pt>
                <c:pt idx="7">
                  <c:v>33.220783595317094</c:v>
                </c:pt>
                <c:pt idx="8">
                  <c:v>34.00988507576632</c:v>
                </c:pt>
                <c:pt idx="9">
                  <c:v>34.609075654176557</c:v>
                </c:pt>
                <c:pt idx="10">
                  <c:v>35.177202236973564</c:v>
                </c:pt>
                <c:pt idx="11">
                  <c:v>35.373597300807866</c:v>
                </c:pt>
                <c:pt idx="12">
                  <c:v>35.804917815256928</c:v>
                </c:pt>
                <c:pt idx="13">
                  <c:v>35.87536475912934</c:v>
                </c:pt>
                <c:pt idx="14">
                  <c:v>36.05136965170793</c:v>
                </c:pt>
                <c:pt idx="15">
                  <c:v>36.487485724138473</c:v>
                </c:pt>
                <c:pt idx="16">
                  <c:v>36.762574957239224</c:v>
                </c:pt>
                <c:pt idx="17">
                  <c:v>36.960443438794215</c:v>
                </c:pt>
                <c:pt idx="18">
                  <c:v>37.252281039997385</c:v>
                </c:pt>
                <c:pt idx="19">
                  <c:v>37.211220772585314</c:v>
                </c:pt>
                <c:pt idx="20">
                  <c:v>37.506530559158577</c:v>
                </c:pt>
                <c:pt idx="21">
                  <c:v>37.547543774970414</c:v>
                </c:pt>
                <c:pt idx="22">
                  <c:v>37.755138676017992</c:v>
                </c:pt>
                <c:pt idx="23">
                  <c:v>38.220084039963453</c:v>
                </c:pt>
                <c:pt idx="24">
                  <c:v>38.662594665767458</c:v>
                </c:pt>
                <c:pt idx="25">
                  <c:v>39.206705515091578</c:v>
                </c:pt>
                <c:pt idx="26">
                  <c:v>39.787214148652467</c:v>
                </c:pt>
                <c:pt idx="27">
                  <c:v>40.185692895384399</c:v>
                </c:pt>
                <c:pt idx="28">
                  <c:v>40.733061492865346</c:v>
                </c:pt>
                <c:pt idx="29">
                  <c:v>41.331725808178781</c:v>
                </c:pt>
                <c:pt idx="30">
                  <c:v>41.851124023909286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292719856"/>
        <c:axId val="-1292705712"/>
      </c:areaChart>
      <c:catAx>
        <c:axId val="-129271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0571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-129270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19856"/>
        <c:crossesAt val="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91088613923251E-2"/>
          <c:y val="3.9702276107309482E-2"/>
          <c:w val="0.80283302087239095"/>
          <c:h val="0.865591927419748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crude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74.881042364383489</c:v>
                </c:pt>
                <c:pt idx="1">
                  <c:v>74.907060487671131</c:v>
                </c:pt>
                <c:pt idx="2">
                  <c:v>76.416968622950719</c:v>
                </c:pt>
                <c:pt idx="3">
                  <c:v>76.463650717808079</c:v>
                </c:pt>
                <c:pt idx="4">
                  <c:v>78.350475435616261</c:v>
                </c:pt>
                <c:pt idx="5">
                  <c:v>80.703699884931339</c:v>
                </c:pt>
                <c:pt idx="6">
                  <c:v>80.772137606557195</c:v>
                </c:pt>
                <c:pt idx="7">
                  <c:v>81.346961377555672</c:v>
                </c:pt>
                <c:pt idx="8">
                  <c:v>83.08448732749163</c:v>
                </c:pt>
                <c:pt idx="9">
                  <c:v>82.361617561493333</c:v>
                </c:pt>
                <c:pt idx="10">
                  <c:v>76.145360860102571</c:v>
                </c:pt>
                <c:pt idx="11">
                  <c:v>78.046200591000002</c:v>
                </c:pt>
                <c:pt idx="12">
                  <c:v>81.545509973000009</c:v>
                </c:pt>
                <c:pt idx="13">
                  <c:v>81.52590233977179</c:v>
                </c:pt>
                <c:pt idx="14">
                  <c:v>82.751154484510963</c:v>
                </c:pt>
                <c:pt idx="15">
                  <c:v>83.581182907343603</c:v>
                </c:pt>
                <c:pt idx="16">
                  <c:v>84.17227193981563</c:v>
                </c:pt>
                <c:pt idx="17">
                  <c:v>84.536296312356697</c:v>
                </c:pt>
                <c:pt idx="18">
                  <c:v>85.03105459560409</c:v>
                </c:pt>
                <c:pt idx="19">
                  <c:v>85.333685036852003</c:v>
                </c:pt>
                <c:pt idx="20">
                  <c:v>85.876323969340802</c:v>
                </c:pt>
                <c:pt idx="21">
                  <c:v>86.535095090647701</c:v>
                </c:pt>
                <c:pt idx="22">
                  <c:v>87.2578648946577</c:v>
                </c:pt>
                <c:pt idx="23">
                  <c:v>87.775435960844973</c:v>
                </c:pt>
                <c:pt idx="24">
                  <c:v>88.542311629459931</c:v>
                </c:pt>
                <c:pt idx="25">
                  <c:v>89.20935368195974</c:v>
                </c:pt>
                <c:pt idx="26">
                  <c:v>89.83955353983923</c:v>
                </c:pt>
                <c:pt idx="27">
                  <c:v>90.483700289057694</c:v>
                </c:pt>
                <c:pt idx="28">
                  <c:v>91.089988342316062</c:v>
                </c:pt>
                <c:pt idx="29">
                  <c:v>91.82072528492634</c:v>
                </c:pt>
                <c:pt idx="30">
                  <c:v>92.440700662294788</c:v>
                </c:pt>
                <c:pt idx="31">
                  <c:v>93.19156790099052</c:v>
                </c:pt>
                <c:pt idx="32">
                  <c:v>93.903228689590435</c:v>
                </c:pt>
                <c:pt idx="33">
                  <c:v>94.656274867943438</c:v>
                </c:pt>
                <c:pt idx="34">
                  <c:v>95.287069734522987</c:v>
                </c:pt>
                <c:pt idx="35">
                  <c:v>96.088517177902489</c:v>
                </c:pt>
                <c:pt idx="36">
                  <c:v>96.621847097758561</c:v>
                </c:pt>
                <c:pt idx="37">
                  <c:v>97.375446329841367</c:v>
                </c:pt>
                <c:pt idx="38">
                  <c:v>97.973817578596211</c:v>
                </c:pt>
                <c:pt idx="39">
                  <c:v>98.705149540534862</c:v>
                </c:pt>
                <c:pt idx="40">
                  <c:v>99.265877096636061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8.618908980821903</c:v>
                </c:pt>
                <c:pt idx="1">
                  <c:v>8.801773786301359</c:v>
                </c:pt>
                <c:pt idx="2">
                  <c:v>9.1904348661202135</c:v>
                </c:pt>
                <c:pt idx="3">
                  <c:v>9.378928312328755</c:v>
                </c:pt>
                <c:pt idx="4">
                  <c:v>9.8306756630136931</c:v>
                </c:pt>
                <c:pt idx="5">
                  <c:v>10.145677449315057</c:v>
                </c:pt>
                <c:pt idx="6">
                  <c:v>10.327778612021843</c:v>
                </c:pt>
                <c:pt idx="7">
                  <c:v>10.511682174605602</c:v>
                </c:pt>
                <c:pt idx="8">
                  <c:v>11.100663474570961</c:v>
                </c:pt>
                <c:pt idx="9">
                  <c:v>11.649040407040104</c:v>
                </c:pt>
                <c:pt idx="10">
                  <c:v>11.823722876004288</c:v>
                </c:pt>
                <c:pt idx="11">
                  <c:v>11.926213394000001</c:v>
                </c:pt>
                <c:pt idx="12">
                  <c:v>12.590658342000005</c:v>
                </c:pt>
                <c:pt idx="13">
                  <c:v>13.976992180049566</c:v>
                </c:pt>
                <c:pt idx="14">
                  <c:v>14.21424982362463</c:v>
                </c:pt>
                <c:pt idx="15">
                  <c:v>14.532148425992842</c:v>
                </c:pt>
                <c:pt idx="16">
                  <c:v>14.764951586904235</c:v>
                </c:pt>
                <c:pt idx="17">
                  <c:v>14.93990396951534</c:v>
                </c:pt>
                <c:pt idx="18">
                  <c:v>15.102310248668859</c:v>
                </c:pt>
                <c:pt idx="19">
                  <c:v>15.287691454510385</c:v>
                </c:pt>
                <c:pt idx="20">
                  <c:v>15.369666566253507</c:v>
                </c:pt>
                <c:pt idx="21">
                  <c:v>15.457252137009229</c:v>
                </c:pt>
                <c:pt idx="22">
                  <c:v>15.527343309750471</c:v>
                </c:pt>
                <c:pt idx="23">
                  <c:v>15.627955997741784</c:v>
                </c:pt>
                <c:pt idx="24">
                  <c:v>15.739882990428345</c:v>
                </c:pt>
                <c:pt idx="25">
                  <c:v>15.844934263722784</c:v>
                </c:pt>
                <c:pt idx="26">
                  <c:v>15.994607655406005</c:v>
                </c:pt>
                <c:pt idx="27">
                  <c:v>16.151427480485165</c:v>
                </c:pt>
                <c:pt idx="28">
                  <c:v>16.289278005995801</c:v>
                </c:pt>
                <c:pt idx="29">
                  <c:v>16.427767257882973</c:v>
                </c:pt>
                <c:pt idx="30">
                  <c:v>16.574633017919822</c:v>
                </c:pt>
                <c:pt idx="31">
                  <c:v>16.704448722067234</c:v>
                </c:pt>
                <c:pt idx="32">
                  <c:v>16.844533780289563</c:v>
                </c:pt>
                <c:pt idx="33">
                  <c:v>16.988951272468775</c:v>
                </c:pt>
                <c:pt idx="34">
                  <c:v>17.133572683923422</c:v>
                </c:pt>
                <c:pt idx="35">
                  <c:v>17.229880716483947</c:v>
                </c:pt>
                <c:pt idx="36">
                  <c:v>17.36312585808421</c:v>
                </c:pt>
                <c:pt idx="37">
                  <c:v>17.479888712959053</c:v>
                </c:pt>
                <c:pt idx="38">
                  <c:v>17.611567706700178</c:v>
                </c:pt>
                <c:pt idx="39">
                  <c:v>17.725170052800102</c:v>
                </c:pt>
                <c:pt idx="40">
                  <c:v>17.882787020684773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92729648"/>
        <c:axId val="-1292706256"/>
      </c:lineChart>
      <c:catAx>
        <c:axId val="-129272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06256"/>
        <c:crossesAt val="0"/>
        <c:auto val="1"/>
        <c:lblAlgn val="ctr"/>
        <c:lblOffset val="100"/>
        <c:tickLblSkip val="5"/>
        <c:tickMarkSkip val="5"/>
        <c:noMultiLvlLbl val="1"/>
      </c:catAx>
      <c:valAx>
        <c:axId val="-1292706256"/>
        <c:scaling>
          <c:orientation val="minMax"/>
          <c:max val="1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solidFill>
            <a:schemeClr val="bg1"/>
          </a:solidFill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29648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643169603799522E-2"/>
          <c:y val="3.2264048395097986E-2"/>
          <c:w val="0.79153043369578802"/>
          <c:h val="0.862155772777465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Middle East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20.250132435616422</c:v>
                </c:pt>
                <c:pt idx="1">
                  <c:v>21.868624896424141</c:v>
                </c:pt>
                <c:pt idx="2">
                  <c:v>28.082401966938509</c:v>
                </c:pt>
                <c:pt idx="3">
                  <c:v>31.230048146205817</c:v>
                </c:pt>
                <c:pt idx="4">
                  <c:v>35.077021758228845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North Africa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3.25</c:v>
                </c:pt>
                <c:pt idx="1">
                  <c:v>1.5305054644808729</c:v>
                </c:pt>
                <c:pt idx="2">
                  <c:v>2.0672932359912721</c:v>
                </c:pt>
                <c:pt idx="3">
                  <c:v>2.4576390831677721</c:v>
                </c:pt>
                <c:pt idx="4">
                  <c:v>2.7800111033088255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Central and West Africa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5.2002616136986202</c:v>
                </c:pt>
                <c:pt idx="1">
                  <c:v>3.6356622952294737</c:v>
                </c:pt>
                <c:pt idx="2">
                  <c:v>4.3219661098208455</c:v>
                </c:pt>
                <c:pt idx="3">
                  <c:v>2.4197197047187786</c:v>
                </c:pt>
                <c:pt idx="4">
                  <c:v>2.313343388714145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South America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2.41</c:v>
                </c:pt>
                <c:pt idx="1">
                  <c:v>0.527062841530054</c:v>
                </c:pt>
                <c:pt idx="2">
                  <c:v>0.70554092422293979</c:v>
                </c:pt>
                <c:pt idx="3">
                  <c:v>1.3991236250662094</c:v>
                </c:pt>
                <c:pt idx="4">
                  <c:v>1.6807477736574683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92725840"/>
        <c:axId val="-1292720400"/>
      </c:barChart>
      <c:catAx>
        <c:axId val="-129272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20400"/>
        <c:crosses val="autoZero"/>
        <c:auto val="1"/>
        <c:lblAlgn val="ctr"/>
        <c:lblOffset val="100"/>
        <c:noMultiLvlLbl val="0"/>
      </c:catAx>
      <c:valAx>
        <c:axId val="-12927204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25840"/>
        <c:crossesAt val="3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9631296087989E-2"/>
          <c:y val="3.9702276107309482E-2"/>
          <c:w val="0.81870603674540687"/>
          <c:h val="0.865591927419748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Rus Prod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9.6941144657534188</c:v>
                </c:pt>
                <c:pt idx="1">
                  <c:v>9.7735178082191698</c:v>
                </c:pt>
                <c:pt idx="2">
                  <c:v>9.9216092896174803</c:v>
                </c:pt>
                <c:pt idx="3">
                  <c:v>10.0538438356164</c:v>
                </c:pt>
                <c:pt idx="4">
                  <c:v>10.107087671232801</c:v>
                </c:pt>
                <c:pt idx="5">
                  <c:v>10.252854794520498</c:v>
                </c:pt>
                <c:pt idx="6">
                  <c:v>10.551497267759499</c:v>
                </c:pt>
                <c:pt idx="7">
                  <c:v>10.605049315502301</c:v>
                </c:pt>
                <c:pt idx="8">
                  <c:v>10.758554834888999</c:v>
                </c:pt>
                <c:pt idx="9">
                  <c:v>10.8473741518753</c:v>
                </c:pt>
                <c:pt idx="10">
                  <c:v>9.8654217201948295</c:v>
                </c:pt>
                <c:pt idx="11">
                  <c:v>9.9840085339999991</c:v>
                </c:pt>
                <c:pt idx="12">
                  <c:v>10.831165309999999</c:v>
                </c:pt>
                <c:pt idx="13">
                  <c:v>10.721390347589972</c:v>
                </c:pt>
                <c:pt idx="14">
                  <c:v>10.648286344057221</c:v>
                </c:pt>
                <c:pt idx="15">
                  <c:v>10.462982582305298</c:v>
                </c:pt>
                <c:pt idx="16">
                  <c:v>10.457669536981728</c:v>
                </c:pt>
                <c:pt idx="17">
                  <c:v>10.281918238200433</c:v>
                </c:pt>
                <c:pt idx="18">
                  <c:v>10.176122259230073</c:v>
                </c:pt>
                <c:pt idx="19">
                  <c:v>10.101649172852246</c:v>
                </c:pt>
                <c:pt idx="20">
                  <c:v>10.154304400068998</c:v>
                </c:pt>
                <c:pt idx="21">
                  <c:v>10.17296202613533</c:v>
                </c:pt>
                <c:pt idx="22">
                  <c:v>10.357384655348417</c:v>
                </c:pt>
                <c:pt idx="23">
                  <c:v>10.471148442363765</c:v>
                </c:pt>
                <c:pt idx="24">
                  <c:v>10.815775093645435</c:v>
                </c:pt>
                <c:pt idx="25">
                  <c:v>10.943671981724703</c:v>
                </c:pt>
                <c:pt idx="26">
                  <c:v>11.194648573758194</c:v>
                </c:pt>
                <c:pt idx="27">
                  <c:v>11.283457341957432</c:v>
                </c:pt>
                <c:pt idx="28">
                  <c:v>11.511842148531365</c:v>
                </c:pt>
                <c:pt idx="29">
                  <c:v>11.621245189346574</c:v>
                </c:pt>
                <c:pt idx="30">
                  <c:v>11.653082728833725</c:v>
                </c:pt>
                <c:pt idx="31">
                  <c:v>11.789544579750702</c:v>
                </c:pt>
                <c:pt idx="32">
                  <c:v>11.853668135644055</c:v>
                </c:pt>
                <c:pt idx="33">
                  <c:v>11.82094852126936</c:v>
                </c:pt>
                <c:pt idx="34">
                  <c:v>12.023743922879749</c:v>
                </c:pt>
                <c:pt idx="35">
                  <c:v>12.197052828884775</c:v>
                </c:pt>
                <c:pt idx="36">
                  <c:v>12.335308100503532</c:v>
                </c:pt>
                <c:pt idx="37">
                  <c:v>12.529748915778633</c:v>
                </c:pt>
                <c:pt idx="38">
                  <c:v>12.624184649002972</c:v>
                </c:pt>
                <c:pt idx="39">
                  <c:v>12.584793008322633</c:v>
                </c:pt>
                <c:pt idx="40">
                  <c:v>12.641477238009125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 Prod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5.4844000630136884</c:v>
                </c:pt>
                <c:pt idx="1">
                  <c:v>5.6672274465753398</c:v>
                </c:pt>
                <c:pt idx="2">
                  <c:v>6.5205874016393404</c:v>
                </c:pt>
                <c:pt idx="3">
                  <c:v>7.4941177150684908</c:v>
                </c:pt>
                <c:pt idx="4">
                  <c:v>8.7893917726027411</c:v>
                </c:pt>
                <c:pt idx="5">
                  <c:v>9.4464932219178035</c:v>
                </c:pt>
                <c:pt idx="6">
                  <c:v>8.8515190519125611</c:v>
                </c:pt>
                <c:pt idx="7">
                  <c:v>9.3713561041095801</c:v>
                </c:pt>
                <c:pt idx="8">
                  <c:v>10.964087868493099</c:v>
                </c:pt>
                <c:pt idx="9">
                  <c:v>12.248019145205401</c:v>
                </c:pt>
                <c:pt idx="10">
                  <c:v>11.3075628469945</c:v>
                </c:pt>
                <c:pt idx="11">
                  <c:v>11.04322865</c:v>
                </c:pt>
                <c:pt idx="12">
                  <c:v>11.86443995</c:v>
                </c:pt>
                <c:pt idx="13">
                  <c:v>12.329700000000001</c:v>
                </c:pt>
                <c:pt idx="14">
                  <c:v>12.744000000000002</c:v>
                </c:pt>
                <c:pt idx="15">
                  <c:v>13.2315</c:v>
                </c:pt>
                <c:pt idx="16">
                  <c:v>13.497999999999999</c:v>
                </c:pt>
                <c:pt idx="17">
                  <c:v>13.594200000000001</c:v>
                </c:pt>
                <c:pt idx="18">
                  <c:v>13.710100000000001</c:v>
                </c:pt>
                <c:pt idx="19">
                  <c:v>13.7186</c:v>
                </c:pt>
                <c:pt idx="20">
                  <c:v>13.769</c:v>
                </c:pt>
                <c:pt idx="21">
                  <c:v>13.7958</c:v>
                </c:pt>
                <c:pt idx="22">
                  <c:v>13.7689</c:v>
                </c:pt>
                <c:pt idx="23">
                  <c:v>13.862</c:v>
                </c:pt>
                <c:pt idx="24">
                  <c:v>13.8834</c:v>
                </c:pt>
                <c:pt idx="25">
                  <c:v>13.763199999999999</c:v>
                </c:pt>
                <c:pt idx="26">
                  <c:v>13.5662</c:v>
                </c:pt>
                <c:pt idx="27">
                  <c:v>13.451700000000001</c:v>
                </c:pt>
                <c:pt idx="28">
                  <c:v>13.349</c:v>
                </c:pt>
                <c:pt idx="29">
                  <c:v>13.2834</c:v>
                </c:pt>
                <c:pt idx="30">
                  <c:v>13.1739</c:v>
                </c:pt>
                <c:pt idx="31">
                  <c:v>13.1189</c:v>
                </c:pt>
                <c:pt idx="32">
                  <c:v>13.1465</c:v>
                </c:pt>
                <c:pt idx="33">
                  <c:v>13.310499999999999</c:v>
                </c:pt>
                <c:pt idx="34">
                  <c:v>13.3513</c:v>
                </c:pt>
                <c:pt idx="35">
                  <c:v>13.224</c:v>
                </c:pt>
                <c:pt idx="36">
                  <c:v>13.2491</c:v>
                </c:pt>
                <c:pt idx="37">
                  <c:v>13.2948</c:v>
                </c:pt>
                <c:pt idx="38">
                  <c:v>13.228</c:v>
                </c:pt>
                <c:pt idx="39">
                  <c:v>13.1593</c:v>
                </c:pt>
                <c:pt idx="40">
                  <c:v>12.872999999999999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Can Prod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2.7407561643835603</c:v>
                </c:pt>
                <c:pt idx="1">
                  <c:v>2.9006465753424595</c:v>
                </c:pt>
                <c:pt idx="2">
                  <c:v>3.1378387978141999</c:v>
                </c:pt>
                <c:pt idx="3">
                  <c:v>3.3251287671232794</c:v>
                </c:pt>
                <c:pt idx="4">
                  <c:v>3.6132246575342406</c:v>
                </c:pt>
                <c:pt idx="5">
                  <c:v>3.6771260273972595</c:v>
                </c:pt>
                <c:pt idx="6">
                  <c:v>3.6790464480874299</c:v>
                </c:pt>
                <c:pt idx="7">
                  <c:v>3.99010958904109</c:v>
                </c:pt>
                <c:pt idx="8">
                  <c:v>4.3433616438356104</c:v>
                </c:pt>
                <c:pt idx="9">
                  <c:v>4.4077561643835601</c:v>
                </c:pt>
                <c:pt idx="10">
                  <c:v>4.1795027322404303</c:v>
                </c:pt>
                <c:pt idx="11">
                  <c:v>4.5175849369999996</c:v>
                </c:pt>
                <c:pt idx="12">
                  <c:v>4.6831252279999998</c:v>
                </c:pt>
                <c:pt idx="13">
                  <c:v>4.7376458254413851</c:v>
                </c:pt>
                <c:pt idx="14">
                  <c:v>4.791590730631019</c:v>
                </c:pt>
                <c:pt idx="15">
                  <c:v>4.799394945473499</c:v>
                </c:pt>
                <c:pt idx="16">
                  <c:v>4.6323800725496449</c:v>
                </c:pt>
                <c:pt idx="17">
                  <c:v>4.642740493300245</c:v>
                </c:pt>
                <c:pt idx="18">
                  <c:v>4.641382760755814</c:v>
                </c:pt>
                <c:pt idx="19">
                  <c:v>4.6539547426947587</c:v>
                </c:pt>
                <c:pt idx="20">
                  <c:v>4.6782136572778983</c:v>
                </c:pt>
                <c:pt idx="21">
                  <c:v>4.7899192644637711</c:v>
                </c:pt>
                <c:pt idx="22">
                  <c:v>4.9346959337975491</c:v>
                </c:pt>
                <c:pt idx="23">
                  <c:v>5.0432323421975598</c:v>
                </c:pt>
                <c:pt idx="24">
                  <c:v>5.1687160636140099</c:v>
                </c:pt>
                <c:pt idx="25">
                  <c:v>5.3956983006566155</c:v>
                </c:pt>
                <c:pt idx="26">
                  <c:v>5.5248570202062668</c:v>
                </c:pt>
                <c:pt idx="27">
                  <c:v>5.6238766647119185</c:v>
                </c:pt>
                <c:pt idx="28">
                  <c:v>5.8504328340967957</c:v>
                </c:pt>
                <c:pt idx="29">
                  <c:v>6.0640730632546695</c:v>
                </c:pt>
                <c:pt idx="30">
                  <c:v>6.2935102018705571</c:v>
                </c:pt>
                <c:pt idx="31">
                  <c:v>6.6322469647710536</c:v>
                </c:pt>
                <c:pt idx="32">
                  <c:v>6.6088403185521525</c:v>
                </c:pt>
                <c:pt idx="33">
                  <c:v>6.6235509631620797</c:v>
                </c:pt>
                <c:pt idx="34">
                  <c:v>6.6576871469504919</c:v>
                </c:pt>
                <c:pt idx="35">
                  <c:v>6.7268766696363409</c:v>
                </c:pt>
                <c:pt idx="36">
                  <c:v>6.7228538601112309</c:v>
                </c:pt>
                <c:pt idx="37">
                  <c:v>6.7482497369990169</c:v>
                </c:pt>
                <c:pt idx="38">
                  <c:v>6.7788753164095219</c:v>
                </c:pt>
                <c:pt idx="39">
                  <c:v>6.7915115933007177</c:v>
                </c:pt>
                <c:pt idx="40">
                  <c:v>6.8562123236684407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Brz Prod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2.0546679945205399</c:v>
                </c:pt>
                <c:pt idx="1">
                  <c:v>2.1053995808219104</c:v>
                </c:pt>
                <c:pt idx="2">
                  <c:v>2.0612254945355097</c:v>
                </c:pt>
                <c:pt idx="3">
                  <c:v>2.0238754657534201</c:v>
                </c:pt>
                <c:pt idx="4">
                  <c:v>2.2546003068493099</c:v>
                </c:pt>
                <c:pt idx="5">
                  <c:v>2.4374449013698598</c:v>
                </c:pt>
                <c:pt idx="6">
                  <c:v>2.50997577595628</c:v>
                </c:pt>
                <c:pt idx="7">
                  <c:v>2.62171964729805</c:v>
                </c:pt>
                <c:pt idx="8">
                  <c:v>2.5866036569736601</c:v>
                </c:pt>
                <c:pt idx="9">
                  <c:v>2.7877574046910296</c:v>
                </c:pt>
                <c:pt idx="10">
                  <c:v>2.9399500363000604</c:v>
                </c:pt>
                <c:pt idx="11">
                  <c:v>3.2193376699999998</c:v>
                </c:pt>
                <c:pt idx="12">
                  <c:v>3.401031734</c:v>
                </c:pt>
                <c:pt idx="13">
                  <c:v>3.3665619313453896</c:v>
                </c:pt>
                <c:pt idx="14">
                  <c:v>3.5036370335194782</c:v>
                </c:pt>
                <c:pt idx="15">
                  <c:v>3.6111144795921315</c:v>
                </c:pt>
                <c:pt idx="16">
                  <c:v>3.6420593091946714</c:v>
                </c:pt>
                <c:pt idx="17">
                  <c:v>3.5479991196419034</c:v>
                </c:pt>
                <c:pt idx="18">
                  <c:v>3.5469615355082857</c:v>
                </c:pt>
                <c:pt idx="19">
                  <c:v>3.4534285860911886</c:v>
                </c:pt>
                <c:pt idx="20">
                  <c:v>3.4714297128147482</c:v>
                </c:pt>
                <c:pt idx="21">
                  <c:v>3.3769517179264685</c:v>
                </c:pt>
                <c:pt idx="22">
                  <c:v>3.4041301781908206</c:v>
                </c:pt>
                <c:pt idx="23">
                  <c:v>3.4074461156198721</c:v>
                </c:pt>
                <c:pt idx="24">
                  <c:v>3.4204004390019818</c:v>
                </c:pt>
                <c:pt idx="25">
                  <c:v>3.4299769911970865</c:v>
                </c:pt>
                <c:pt idx="26">
                  <c:v>3.4432172073102763</c:v>
                </c:pt>
                <c:pt idx="27">
                  <c:v>3.4395765589869827</c:v>
                </c:pt>
                <c:pt idx="28">
                  <c:v>3.4471472636666838</c:v>
                </c:pt>
                <c:pt idx="29">
                  <c:v>3.5523335196258392</c:v>
                </c:pt>
                <c:pt idx="30">
                  <c:v>3.6653653843231333</c:v>
                </c:pt>
                <c:pt idx="31">
                  <c:v>3.7817923754345779</c:v>
                </c:pt>
                <c:pt idx="32">
                  <c:v>3.8739620821723602</c:v>
                </c:pt>
                <c:pt idx="33">
                  <c:v>3.9675770639005421</c:v>
                </c:pt>
                <c:pt idx="34">
                  <c:v>4.0713568645929952</c:v>
                </c:pt>
                <c:pt idx="35">
                  <c:v>4.199625385283265</c:v>
                </c:pt>
                <c:pt idx="36">
                  <c:v>4.2806385787963261</c:v>
                </c:pt>
                <c:pt idx="37">
                  <c:v>4.3780420824763944</c:v>
                </c:pt>
                <c:pt idx="38">
                  <c:v>4.3760307953444038</c:v>
                </c:pt>
                <c:pt idx="39">
                  <c:v>4.2576791016377351</c:v>
                </c:pt>
                <c:pt idx="40">
                  <c:v>4.0672905066611023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92729104"/>
        <c:axId val="-1292711696"/>
      </c:lineChart>
      <c:catAx>
        <c:axId val="-129272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11696"/>
        <c:crossesAt val="0"/>
        <c:auto val="1"/>
        <c:lblAlgn val="ctr"/>
        <c:lblOffset val="100"/>
        <c:tickLblSkip val="5"/>
        <c:tickMarkSkip val="5"/>
        <c:noMultiLvlLbl val="1"/>
      </c:catAx>
      <c:valAx>
        <c:axId val="-129271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solidFill>
            <a:schemeClr val="bg1"/>
          </a:solidFill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29104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556727578863961E-2"/>
          <c:y val="3.2065602204304322E-2"/>
          <c:w val="0.79816445695269245"/>
          <c:h val="0.86300361001971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3.8889890710382495</c:v>
                </c:pt>
                <c:pt idx="1">
                  <c:v>3.9048664980000001</c:v>
                </c:pt>
                <c:pt idx="2">
                  <c:v>3.855944751</c:v>
                </c:pt>
                <c:pt idx="3">
                  <c:v>3.8168643586339681</c:v>
                </c:pt>
                <c:pt idx="4">
                  <c:v>3.759956397826187</c:v>
                </c:pt>
                <c:pt idx="5">
                  <c:v>3.7660803573161759</c:v>
                </c:pt>
                <c:pt idx="6">
                  <c:v>3.6957976057805357</c:v>
                </c:pt>
                <c:pt idx="7">
                  <c:v>3.704063339076439</c:v>
                </c:pt>
                <c:pt idx="8">
                  <c:v>3.7029801152026609</c:v>
                </c:pt>
                <c:pt idx="9">
                  <c:v>3.7130102724916103</c:v>
                </c:pt>
                <c:pt idx="10">
                  <c:v>3.7323644785435888</c:v>
                </c:pt>
                <c:pt idx="11">
                  <c:v>3.8439205906292182</c:v>
                </c:pt>
                <c:pt idx="12">
                  <c:v>3.8748573204844758</c:v>
                </c:pt>
                <c:pt idx="13">
                  <c:v>3.9833548479790628</c:v>
                </c:pt>
                <c:pt idx="14">
                  <c:v>4.1024596081174396</c:v>
                </c:pt>
                <c:pt idx="15">
                  <c:v>4.2209084036408591</c:v>
                </c:pt>
                <c:pt idx="16">
                  <c:v>4.2372017314391544</c:v>
                </c:pt>
                <c:pt idx="17">
                  <c:v>4.3385396115064063</c:v>
                </c:pt>
                <c:pt idx="18">
                  <c:v>4.3480889852669886</c:v>
                </c:pt>
                <c:pt idx="19">
                  <c:v>4.4546650251755473</c:v>
                </c:pt>
                <c:pt idx="20">
                  <c:v>4.4668690163426135</c:v>
                </c:pt>
                <c:pt idx="21">
                  <c:v>4.4788678716216648</c:v>
                </c:pt>
                <c:pt idx="22">
                  <c:v>4.4630609699352366</c:v>
                </c:pt>
                <c:pt idx="23">
                  <c:v>4.4507416075069983</c:v>
                </c:pt>
                <c:pt idx="24">
                  <c:v>4.3445884022916541</c:v>
                </c:pt>
                <c:pt idx="25">
                  <c:v>4.3678997182679113</c:v>
                </c:pt>
                <c:pt idx="26">
                  <c:v>4.3435697762187226</c:v>
                </c:pt>
                <c:pt idx="27">
                  <c:v>4.2341674978189161</c:v>
                </c:pt>
                <c:pt idx="28">
                  <c:v>4.2322223071508907</c:v>
                </c:pt>
                <c:pt idx="29">
                  <c:v>4.3244917799525942</c:v>
                </c:pt>
                <c:pt idx="30">
                  <c:v>4.3439700888266515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ONES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1.8077801912568268</c:v>
                </c:pt>
                <c:pt idx="1">
                  <c:v>1.829429331</c:v>
                </c:pt>
                <c:pt idx="2">
                  <c:v>1.7611623980000002</c:v>
                </c:pt>
                <c:pt idx="3">
                  <c:v>1.7433128379106615</c:v>
                </c:pt>
                <c:pt idx="4">
                  <c:v>1.7631629595157736</c:v>
                </c:pt>
                <c:pt idx="5">
                  <c:v>1.8596345165643506</c:v>
                </c:pt>
                <c:pt idx="6">
                  <c:v>1.8755703373651869</c:v>
                </c:pt>
                <c:pt idx="7">
                  <c:v>1.9737533466142587</c:v>
                </c:pt>
                <c:pt idx="8">
                  <c:v>1.9731761381406761</c:v>
                </c:pt>
                <c:pt idx="9">
                  <c:v>2.0734898239949962</c:v>
                </c:pt>
                <c:pt idx="10">
                  <c:v>2.084297967887728</c:v>
                </c:pt>
                <c:pt idx="11">
                  <c:v>2.1820934245238508</c:v>
                </c:pt>
                <c:pt idx="12">
                  <c:v>2.1050702167166393</c:v>
                </c:pt>
                <c:pt idx="13">
                  <c:v>2.107120749674253</c:v>
                </c:pt>
                <c:pt idx="14">
                  <c:v>2.0199506171175856</c:v>
                </c:pt>
                <c:pt idx="15">
                  <c:v>1.8331735592312068</c:v>
                </c:pt>
                <c:pt idx="16">
                  <c:v>1.7427166354427892</c:v>
                </c:pt>
                <c:pt idx="17">
                  <c:v>1.6433850493287046</c:v>
                </c:pt>
                <c:pt idx="18">
                  <c:v>1.4526559702030108</c:v>
                </c:pt>
                <c:pt idx="19">
                  <c:v>1.3560043700197024</c:v>
                </c:pt>
                <c:pt idx="20">
                  <c:v>1.2631792081572608</c:v>
                </c:pt>
                <c:pt idx="21">
                  <c:v>1.0715202051349924</c:v>
                </c:pt>
                <c:pt idx="22">
                  <c:v>0.97057436613146919</c:v>
                </c:pt>
                <c:pt idx="23">
                  <c:v>0.87110576558522135</c:v>
                </c:pt>
                <c:pt idx="24">
                  <c:v>0.77453150598868659</c:v>
                </c:pt>
                <c:pt idx="25">
                  <c:v>0.68135141452904546</c:v>
                </c:pt>
                <c:pt idx="26">
                  <c:v>0.58066563907884117</c:v>
                </c:pt>
                <c:pt idx="27">
                  <c:v>0.57995933247143083</c:v>
                </c:pt>
                <c:pt idx="28">
                  <c:v>0.57969289722012363</c:v>
                </c:pt>
                <c:pt idx="29">
                  <c:v>0.67439070178742011</c:v>
                </c:pt>
                <c:pt idx="30">
                  <c:v>0.77430052625489032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0.627418555191256</c:v>
                </c:pt>
                <c:pt idx="1">
                  <c:v>0.60866567799999993</c:v>
                </c:pt>
                <c:pt idx="2">
                  <c:v>0.593673016</c:v>
                </c:pt>
                <c:pt idx="3">
                  <c:v>0.50362126020081421</c:v>
                </c:pt>
                <c:pt idx="4">
                  <c:v>0.50935571189560425</c:v>
                </c:pt>
                <c:pt idx="5">
                  <c:v>0.51018531559724456</c:v>
                </c:pt>
                <c:pt idx="6">
                  <c:v>0.51455726163941429</c:v>
                </c:pt>
                <c:pt idx="7">
                  <c:v>0.51570808036485771</c:v>
                </c:pt>
                <c:pt idx="8">
                  <c:v>0.51555726563697268</c:v>
                </c:pt>
                <c:pt idx="9">
                  <c:v>0.51695374099058577</c:v>
                </c:pt>
                <c:pt idx="10">
                  <c:v>0.51964838185829298</c:v>
                </c:pt>
                <c:pt idx="11">
                  <c:v>0.60754392188875184</c:v>
                </c:pt>
                <c:pt idx="12">
                  <c:v>0.61243357081451166</c:v>
                </c:pt>
                <c:pt idx="13">
                  <c:v>0.613030137718234</c:v>
                </c:pt>
                <c:pt idx="14">
                  <c:v>0.61536073675854674</c:v>
                </c:pt>
                <c:pt idx="15">
                  <c:v>0.61708364444712893</c:v>
                </c:pt>
                <c:pt idx="16">
                  <c:v>0.61946567815562437</c:v>
                </c:pt>
                <c:pt idx="17">
                  <c:v>0.7073006219250092</c:v>
                </c:pt>
                <c:pt idx="18">
                  <c:v>0.70885743103698329</c:v>
                </c:pt>
                <c:pt idx="19">
                  <c:v>0.70921117241099008</c:v>
                </c:pt>
                <c:pt idx="20">
                  <c:v>0.7111541258844325</c:v>
                </c:pt>
                <c:pt idx="21">
                  <c:v>0.62393136786056036</c:v>
                </c:pt>
                <c:pt idx="22">
                  <c:v>0.62172937796634187</c:v>
                </c:pt>
                <c:pt idx="23">
                  <c:v>0.62001322181453355</c:v>
                </c:pt>
                <c:pt idx="24">
                  <c:v>0.62010807998687856</c:v>
                </c:pt>
                <c:pt idx="25">
                  <c:v>0.62343533082251112</c:v>
                </c:pt>
                <c:pt idx="26">
                  <c:v>0.61996269032051188</c:v>
                </c:pt>
                <c:pt idx="27">
                  <c:v>0.61920858380025012</c:v>
                </c:pt>
                <c:pt idx="28">
                  <c:v>0.61892411731199937</c:v>
                </c:pt>
                <c:pt idx="29">
                  <c:v>0.61699286890939653</c:v>
                </c:pt>
                <c:pt idx="30">
                  <c:v>0.61977191863020342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92707888"/>
        <c:axId val="-1292710608"/>
      </c:lineChart>
      <c:catAx>
        <c:axId val="-129270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292710608"/>
        <c:crosses val="autoZero"/>
        <c:auto val="0"/>
        <c:lblAlgn val="ctr"/>
        <c:lblOffset val="100"/>
        <c:tickLblSkip val="10"/>
        <c:tickMarkSkip val="10"/>
        <c:noMultiLvlLbl val="0"/>
      </c:catAx>
      <c:valAx>
        <c:axId val="-1292710608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292707888"/>
        <c:crossesAt val="11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74124339325628"/>
          <c:y val="2.7493750026233263E-2"/>
          <c:w val="0.80942180982268142"/>
          <c:h val="0.8753049919395273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9.3391642192490156</c:v>
                </c:pt>
                <c:pt idx="1">
                  <c:v>10.053343638999669</c:v>
                </c:pt>
                <c:pt idx="2">
                  <c:v>10.54959193190815</c:v>
                </c:pt>
                <c:pt idx="3">
                  <c:v>11.159600631786024</c:v>
                </c:pt>
                <c:pt idx="4">
                  <c:v>11.552746442887413</c:v>
                </c:pt>
                <c:pt idx="5">
                  <c:v>12.173855347062526</c:v>
                </c:pt>
                <c:pt idx="6">
                  <c:v>12.830589911180704</c:v>
                </c:pt>
                <c:pt idx="7">
                  <c:v>13.340186579714596</c:v>
                </c:pt>
                <c:pt idx="8">
                  <c:v>13.887517228802171</c:v>
                </c:pt>
                <c:pt idx="9">
                  <c:v>14.758999694794333</c:v>
                </c:pt>
                <c:pt idx="10">
                  <c:v>14.332722661255325</c:v>
                </c:pt>
                <c:pt idx="11">
                  <c:v>15.188018508266795</c:v>
                </c:pt>
                <c:pt idx="12">
                  <c:v>15.82671118452806</c:v>
                </c:pt>
                <c:pt idx="13">
                  <c:v>16.166824731530319</c:v>
                </c:pt>
                <c:pt idx="14">
                  <c:v>16.475968540883155</c:v>
                </c:pt>
                <c:pt idx="15">
                  <c:v>16.732220217123903</c:v>
                </c:pt>
                <c:pt idx="16">
                  <c:v>16.981832223313347</c:v>
                </c:pt>
                <c:pt idx="17">
                  <c:v>17.178396002680348</c:v>
                </c:pt>
                <c:pt idx="18">
                  <c:v>17.366455579893589</c:v>
                </c:pt>
                <c:pt idx="19">
                  <c:v>17.514319657720318</c:v>
                </c:pt>
                <c:pt idx="20">
                  <c:v>17.639601938308644</c:v>
                </c:pt>
                <c:pt idx="21">
                  <c:v>17.729643554095357</c:v>
                </c:pt>
                <c:pt idx="22">
                  <c:v>17.792583619241753</c:v>
                </c:pt>
                <c:pt idx="23">
                  <c:v>17.820860588305163</c:v>
                </c:pt>
                <c:pt idx="24">
                  <c:v>17.839242559351742</c:v>
                </c:pt>
                <c:pt idx="25">
                  <c:v>17.837924375093234</c:v>
                </c:pt>
                <c:pt idx="26">
                  <c:v>17.811636074429764</c:v>
                </c:pt>
                <c:pt idx="27">
                  <c:v>17.789223248833025</c:v>
                </c:pt>
                <c:pt idx="28">
                  <c:v>17.740663753222986</c:v>
                </c:pt>
                <c:pt idx="29">
                  <c:v>17.699937467630079</c:v>
                </c:pt>
                <c:pt idx="30">
                  <c:v>17.643876952431988</c:v>
                </c:pt>
                <c:pt idx="31">
                  <c:v>17.581009497611383</c:v>
                </c:pt>
                <c:pt idx="32">
                  <c:v>17.509199737052747</c:v>
                </c:pt>
                <c:pt idx="33">
                  <c:v>17.445719343779022</c:v>
                </c:pt>
                <c:pt idx="34">
                  <c:v>17.363796533873231</c:v>
                </c:pt>
                <c:pt idx="35">
                  <c:v>17.289210565546306</c:v>
                </c:pt>
                <c:pt idx="36">
                  <c:v>17.191109568058778</c:v>
                </c:pt>
                <c:pt idx="37">
                  <c:v>17.110579950557</c:v>
                </c:pt>
                <c:pt idx="38">
                  <c:v>17.008034866511988</c:v>
                </c:pt>
                <c:pt idx="39">
                  <c:v>16.945930759396983</c:v>
                </c:pt>
                <c:pt idx="40">
                  <c:v>16.84715692496151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ONES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7.3226058211561202</c:v>
                </c:pt>
                <c:pt idx="1">
                  <c:v>7.4907395246292614</c:v>
                </c:pt>
                <c:pt idx="2">
                  <c:v>7.6161174368130622</c:v>
                </c:pt>
                <c:pt idx="3">
                  <c:v>7.8271114830228523</c:v>
                </c:pt>
                <c:pt idx="4">
                  <c:v>7.9521429084727266</c:v>
                </c:pt>
                <c:pt idx="5">
                  <c:v>8.0509242335248139</c:v>
                </c:pt>
                <c:pt idx="6">
                  <c:v>8.3912134894774066</c:v>
                </c:pt>
                <c:pt idx="7">
                  <c:v>8.7414719319742282</c:v>
                </c:pt>
                <c:pt idx="8">
                  <c:v>9.0290106211907748</c:v>
                </c:pt>
                <c:pt idx="9">
                  <c:v>9.0993516595119086</c:v>
                </c:pt>
                <c:pt idx="10">
                  <c:v>8.378016489076165</c:v>
                </c:pt>
                <c:pt idx="11">
                  <c:v>9.0610591143108472</c:v>
                </c:pt>
                <c:pt idx="12">
                  <c:v>9.5390687248571364</c:v>
                </c:pt>
                <c:pt idx="13">
                  <c:v>9.8468347053337357</c:v>
                </c:pt>
                <c:pt idx="14">
                  <c:v>10.104368681197313</c:v>
                </c:pt>
                <c:pt idx="15">
                  <c:v>10.341449320228623</c:v>
                </c:pt>
                <c:pt idx="16">
                  <c:v>10.517373899740349</c:v>
                </c:pt>
                <c:pt idx="17">
                  <c:v>10.690444717139284</c:v>
                </c:pt>
                <c:pt idx="18">
                  <c:v>10.870154558021953</c:v>
                </c:pt>
                <c:pt idx="19">
                  <c:v>11.052644879221072</c:v>
                </c:pt>
                <c:pt idx="20">
                  <c:v>11.2288316937325</c:v>
                </c:pt>
                <c:pt idx="21">
                  <c:v>11.432600018662296</c:v>
                </c:pt>
                <c:pt idx="22">
                  <c:v>11.634988562562713</c:v>
                </c:pt>
                <c:pt idx="23">
                  <c:v>11.834272921959622</c:v>
                </c:pt>
                <c:pt idx="24">
                  <c:v>12.037812277813591</c:v>
                </c:pt>
                <c:pt idx="25">
                  <c:v>12.247376126204744</c:v>
                </c:pt>
                <c:pt idx="26">
                  <c:v>12.451949550852305</c:v>
                </c:pt>
                <c:pt idx="27">
                  <c:v>12.65204707468256</c:v>
                </c:pt>
                <c:pt idx="28">
                  <c:v>12.855520371356766</c:v>
                </c:pt>
                <c:pt idx="29">
                  <c:v>13.070908534663086</c:v>
                </c:pt>
                <c:pt idx="30">
                  <c:v>13.273920308267648</c:v>
                </c:pt>
                <c:pt idx="31">
                  <c:v>13.518362856059847</c:v>
                </c:pt>
                <c:pt idx="32">
                  <c:v>13.722672451784925</c:v>
                </c:pt>
                <c:pt idx="33">
                  <c:v>13.924673017063601</c:v>
                </c:pt>
                <c:pt idx="34">
                  <c:v>14.119532644910249</c:v>
                </c:pt>
                <c:pt idx="35">
                  <c:v>14.316961022254189</c:v>
                </c:pt>
                <c:pt idx="36">
                  <c:v>14.499492165994546</c:v>
                </c:pt>
                <c:pt idx="37">
                  <c:v>14.677995987970922</c:v>
                </c:pt>
                <c:pt idx="38">
                  <c:v>14.852894540180616</c:v>
                </c:pt>
                <c:pt idx="39">
                  <c:v>15.027633830940076</c:v>
                </c:pt>
                <c:pt idx="40">
                  <c:v>15.200135136582775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Sheet1!$B$87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Sheet1!$A$88:$A$128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Sheet1!$B$88:$B$128</c:f>
              <c:numCache>
                <c:formatCode>General</c:formatCode>
                <c:ptCount val="41"/>
                <c:pt idx="0">
                  <c:v>3.1419673573094666</c:v>
                </c:pt>
                <c:pt idx="1">
                  <c:v>3.2209999639821394</c:v>
                </c:pt>
                <c:pt idx="2">
                  <c:v>3.3979999226331272</c:v>
                </c:pt>
                <c:pt idx="3">
                  <c:v>3.4230000053737286</c:v>
                </c:pt>
                <c:pt idx="4">
                  <c:v>3.5499997537460324</c:v>
                </c:pt>
                <c:pt idx="5">
                  <c:v>3.8480000423724032</c:v>
                </c:pt>
                <c:pt idx="6">
                  <c:v>4.2330001307019893</c:v>
                </c:pt>
                <c:pt idx="7">
                  <c:v>4.5311969488591517</c:v>
                </c:pt>
                <c:pt idx="8">
                  <c:v>4.765461515135911</c:v>
                </c:pt>
                <c:pt idx="9">
                  <c:v>4.8782289788635484</c:v>
                </c:pt>
                <c:pt idx="10">
                  <c:v>4.3742211476146924</c:v>
                </c:pt>
                <c:pt idx="11">
                  <c:v>4.9391918042092975</c:v>
                </c:pt>
                <c:pt idx="12">
                  <c:v>5.2397258323129527</c:v>
                </c:pt>
                <c:pt idx="13">
                  <c:v>5.5507010254602731</c:v>
                </c:pt>
                <c:pt idx="14">
                  <c:v>5.8479546919862022</c:v>
                </c:pt>
                <c:pt idx="15">
                  <c:v>6.1295514909922506</c:v>
                </c:pt>
                <c:pt idx="16">
                  <c:v>6.4426231709084201</c:v>
                </c:pt>
                <c:pt idx="17">
                  <c:v>6.7712918638919994</c:v>
                </c:pt>
                <c:pt idx="18">
                  <c:v>7.1184669312463615</c:v>
                </c:pt>
                <c:pt idx="19">
                  <c:v>7.4798216384390841</c:v>
                </c:pt>
                <c:pt idx="20">
                  <c:v>7.8559909793871929</c:v>
                </c:pt>
                <c:pt idx="21">
                  <c:v>8.2293768338717914</c:v>
                </c:pt>
                <c:pt idx="22">
                  <c:v>8.5844802813911674</c:v>
                </c:pt>
                <c:pt idx="23">
                  <c:v>8.9383420452870546</c:v>
                </c:pt>
                <c:pt idx="24">
                  <c:v>9.275770895114551</c:v>
                </c:pt>
                <c:pt idx="25">
                  <c:v>9.609433107515283</c:v>
                </c:pt>
                <c:pt idx="26">
                  <c:v>9.9426572106584139</c:v>
                </c:pt>
                <c:pt idx="27">
                  <c:v>10.278878495687929</c:v>
                </c:pt>
                <c:pt idx="28">
                  <c:v>10.61539332838141</c:v>
                </c:pt>
                <c:pt idx="29">
                  <c:v>10.962905168648376</c:v>
                </c:pt>
                <c:pt idx="30">
                  <c:v>11.295798256298909</c:v>
                </c:pt>
                <c:pt idx="31">
                  <c:v>11.628414923782179</c:v>
                </c:pt>
                <c:pt idx="32">
                  <c:v>11.947119574864585</c:v>
                </c:pt>
                <c:pt idx="33">
                  <c:v>12.261058731416705</c:v>
                </c:pt>
                <c:pt idx="34">
                  <c:v>12.560964683489619</c:v>
                </c:pt>
                <c:pt idx="35">
                  <c:v>12.853213035591539</c:v>
                </c:pt>
                <c:pt idx="36">
                  <c:v>13.122153717367224</c:v>
                </c:pt>
                <c:pt idx="37">
                  <c:v>13.383911465087463</c:v>
                </c:pt>
                <c:pt idx="38">
                  <c:v>13.626361732781564</c:v>
                </c:pt>
                <c:pt idx="39">
                  <c:v>13.862874292717096</c:v>
                </c:pt>
                <c:pt idx="40">
                  <c:v>14.064209470340565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292712240"/>
        <c:axId val="-1292711152"/>
      </c:scatterChart>
      <c:valAx>
        <c:axId val="-1292712240"/>
        <c:scaling>
          <c:orientation val="minMax"/>
          <c:max val="2050"/>
          <c:min val="20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292711152"/>
        <c:crosses val="autoZero"/>
        <c:crossBetween val="midCat"/>
        <c:majorUnit val="10"/>
      </c:valAx>
      <c:valAx>
        <c:axId val="-1292711152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 cap="flat" cmpd="sng" algn="ctr">
            <a:noFill/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292712240"/>
        <c:crossesAt val="2020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60152487489956E-2"/>
          <c:y val="3.2065602204304322E-2"/>
          <c:w val="0.5900006561149147"/>
          <c:h val="0.8530892127858174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Commercial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3.7895230816918968</c:v>
                </c:pt>
                <c:pt idx="1">
                  <c:v>3.7071210406998554</c:v>
                </c:pt>
                <c:pt idx="2">
                  <c:v>3.6256595058908183</c:v>
                </c:pt>
                <c:pt idx="3">
                  <c:v>3.729140419118941</c:v>
                </c:pt>
                <c:pt idx="4">
                  <c:v>3.5331689757066291</c:v>
                </c:pt>
                <c:pt idx="5">
                  <c:v>3.9404720191635225</c:v>
                </c:pt>
                <c:pt idx="6">
                  <c:v>3.9056543072704408</c:v>
                </c:pt>
                <c:pt idx="7">
                  <c:v>3.938151123628832</c:v>
                </c:pt>
                <c:pt idx="8">
                  <c:v>3.8309322935960326</c:v>
                </c:pt>
                <c:pt idx="9">
                  <c:v>3.8444397914469617</c:v>
                </c:pt>
                <c:pt idx="10">
                  <c:v>3.9100222760697858</c:v>
                </c:pt>
                <c:pt idx="11">
                  <c:v>3.7476147039386554</c:v>
                </c:pt>
                <c:pt idx="12">
                  <c:v>3.6346962835054191</c:v>
                </c:pt>
                <c:pt idx="13">
                  <c:v>3.5740834210482317</c:v>
                </c:pt>
                <c:pt idx="14">
                  <c:v>3.5819047737644185</c:v>
                </c:pt>
                <c:pt idx="15">
                  <c:v>3.541034034476493</c:v>
                </c:pt>
                <c:pt idx="16">
                  <c:v>3.5561827187418484</c:v>
                </c:pt>
                <c:pt idx="17">
                  <c:v>3.5476720569793088</c:v>
                </c:pt>
                <c:pt idx="18">
                  <c:v>3.5727110941664932</c:v>
                </c:pt>
                <c:pt idx="19">
                  <c:v>3.5921610725270376</c:v>
                </c:pt>
                <c:pt idx="20">
                  <c:v>3.6395327493550278</c:v>
                </c:pt>
                <c:pt idx="21">
                  <c:v>3.6557276174420497</c:v>
                </c:pt>
                <c:pt idx="22">
                  <c:v>3.676494931654815</c:v>
                </c:pt>
                <c:pt idx="23">
                  <c:v>3.6583664867145287</c:v>
                </c:pt>
                <c:pt idx="24">
                  <c:v>3.684705275322206</c:v>
                </c:pt>
                <c:pt idx="25">
                  <c:v>3.7117540715736697</c:v>
                </c:pt>
                <c:pt idx="26">
                  <c:v>3.7219702791980858</c:v>
                </c:pt>
                <c:pt idx="27">
                  <c:v>3.7260439934015386</c:v>
                </c:pt>
                <c:pt idx="28">
                  <c:v>3.7076068479543576</c:v>
                </c:pt>
                <c:pt idx="29">
                  <c:v>3.7404360730509638</c:v>
                </c:pt>
                <c:pt idx="30">
                  <c:v>3.7536393887422599</c:v>
                </c:pt>
                <c:pt idx="31">
                  <c:v>3.7638685482977872</c:v>
                </c:pt>
                <c:pt idx="32">
                  <c:v>3.7518820774225943</c:v>
                </c:pt>
                <c:pt idx="33">
                  <c:v>3.7903786976522111</c:v>
                </c:pt>
                <c:pt idx="34">
                  <c:v>3.7732592591367977</c:v>
                </c:pt>
                <c:pt idx="35">
                  <c:v>3.7953841222645801</c:v>
                </c:pt>
                <c:pt idx="36">
                  <c:v>3.764775298664683</c:v>
                </c:pt>
                <c:pt idx="37">
                  <c:v>3.7966823854887961</c:v>
                </c:pt>
                <c:pt idx="38">
                  <c:v>3.816441023274185</c:v>
                </c:pt>
                <c:pt idx="39">
                  <c:v>3.8160028699603568</c:v>
                </c:pt>
                <c:pt idx="40">
                  <c:v>3.8306657035703022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9.3538768185187742</c:v>
                </c:pt>
                <c:pt idx="1">
                  <c:v>8.9906326606418236</c:v>
                </c:pt>
                <c:pt idx="2">
                  <c:v>8.9463177809586067</c:v>
                </c:pt>
                <c:pt idx="3">
                  <c:v>9.1350579751032406</c:v>
                </c:pt>
                <c:pt idx="4">
                  <c:v>9.0535836994333501</c:v>
                </c:pt>
                <c:pt idx="5">
                  <c:v>9.2229145337371694</c:v>
                </c:pt>
                <c:pt idx="6">
                  <c:v>9.0397407001191059</c:v>
                </c:pt>
                <c:pt idx="7">
                  <c:v>9.2491612236177136</c:v>
                </c:pt>
                <c:pt idx="8">
                  <c:v>9.4677427535695156</c:v>
                </c:pt>
                <c:pt idx="9">
                  <c:v>9.5480179335734352</c:v>
                </c:pt>
                <c:pt idx="10">
                  <c:v>9.6496004351590621</c:v>
                </c:pt>
                <c:pt idx="11">
                  <c:v>9.362055578591935</c:v>
                </c:pt>
                <c:pt idx="12">
                  <c:v>9.1561881611164235</c:v>
                </c:pt>
                <c:pt idx="13">
                  <c:v>9.0027067163352186</c:v>
                </c:pt>
                <c:pt idx="14">
                  <c:v>8.960110605170458</c:v>
                </c:pt>
                <c:pt idx="15">
                  <c:v>8.8302098836734739</c:v>
                </c:pt>
                <c:pt idx="16">
                  <c:v>8.8683745299850187</c:v>
                </c:pt>
                <c:pt idx="17">
                  <c:v>8.8783285587169019</c:v>
                </c:pt>
                <c:pt idx="18">
                  <c:v>8.9236566924859719</c:v>
                </c:pt>
                <c:pt idx="19">
                  <c:v>8.9637205734807299</c:v>
                </c:pt>
                <c:pt idx="20">
                  <c:v>9.0241091675043013</c:v>
                </c:pt>
                <c:pt idx="21">
                  <c:v>9.0618557081492757</c:v>
                </c:pt>
                <c:pt idx="22">
                  <c:v>9.0678986311508112</c:v>
                </c:pt>
                <c:pt idx="23">
                  <c:v>9.0957088290872168</c:v>
                </c:pt>
                <c:pt idx="24">
                  <c:v>9.1363096357684093</c:v>
                </c:pt>
                <c:pt idx="25">
                  <c:v>9.2010346360998874</c:v>
                </c:pt>
                <c:pt idx="26">
                  <c:v>9.2155284366547381</c:v>
                </c:pt>
                <c:pt idx="27">
                  <c:v>9.2303904595183521</c:v>
                </c:pt>
                <c:pt idx="28">
                  <c:v>9.2337353547353676</c:v>
                </c:pt>
                <c:pt idx="29">
                  <c:v>9.2989018077904326</c:v>
                </c:pt>
                <c:pt idx="30">
                  <c:v>9.329229578253333</c:v>
                </c:pt>
                <c:pt idx="31">
                  <c:v>9.3510517534786128</c:v>
                </c:pt>
                <c:pt idx="32">
                  <c:v>9.3348217957509156</c:v>
                </c:pt>
                <c:pt idx="33">
                  <c:v>9.360053102344958</c:v>
                </c:pt>
                <c:pt idx="34">
                  <c:v>9.3457620284921816</c:v>
                </c:pt>
                <c:pt idx="35">
                  <c:v>9.3682587037380927</c:v>
                </c:pt>
                <c:pt idx="36">
                  <c:v>9.3514403391850394</c:v>
                </c:pt>
                <c:pt idx="37">
                  <c:v>9.4002344668300921</c:v>
                </c:pt>
                <c:pt idx="38">
                  <c:v>9.4183320063321414</c:v>
                </c:pt>
                <c:pt idx="39">
                  <c:v>9.4498895033302492</c:v>
                </c:pt>
                <c:pt idx="40">
                  <c:v>9.4699346220667167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59.27124597140422</c:v>
                </c:pt>
                <c:pt idx="1">
                  <c:v>58.838567417627786</c:v>
                </c:pt>
                <c:pt idx="2">
                  <c:v>59.920894989189698</c:v>
                </c:pt>
                <c:pt idx="3">
                  <c:v>59.283197549623956</c:v>
                </c:pt>
                <c:pt idx="4">
                  <c:v>60.449393507064954</c:v>
                </c:pt>
                <c:pt idx="5">
                  <c:v>60.515040721092539</c:v>
                </c:pt>
                <c:pt idx="6">
                  <c:v>62.126541924279508</c:v>
                </c:pt>
                <c:pt idx="7">
                  <c:v>63.882385509090426</c:v>
                </c:pt>
                <c:pt idx="8">
                  <c:v>63.325266551729911</c:v>
                </c:pt>
                <c:pt idx="9">
                  <c:v>64.238464536137499</c:v>
                </c:pt>
                <c:pt idx="10">
                  <c:v>61.740143217972843</c:v>
                </c:pt>
                <c:pt idx="11">
                  <c:v>64.304209668386378</c:v>
                </c:pt>
                <c:pt idx="12">
                  <c:v>66.669206787131074</c:v>
                </c:pt>
                <c:pt idx="13">
                  <c:v>68.176786090093685</c:v>
                </c:pt>
                <c:pt idx="14">
                  <c:v>69.64305649114948</c:v>
                </c:pt>
                <c:pt idx="15">
                  <c:v>70.801229597616441</c:v>
                </c:pt>
                <c:pt idx="16">
                  <c:v>72.240316366807846</c:v>
                </c:pt>
                <c:pt idx="17">
                  <c:v>73.446951952002436</c:v>
                </c:pt>
                <c:pt idx="18">
                  <c:v>74.832577960306992</c:v>
                </c:pt>
                <c:pt idx="19">
                  <c:v>75.968298396349837</c:v>
                </c:pt>
                <c:pt idx="20">
                  <c:v>77.295812845746056</c:v>
                </c:pt>
                <c:pt idx="21">
                  <c:v>78.502458507386024</c:v>
                </c:pt>
                <c:pt idx="22">
                  <c:v>79.802052824974737</c:v>
                </c:pt>
                <c:pt idx="23">
                  <c:v>80.77549747033494</c:v>
                </c:pt>
                <c:pt idx="24">
                  <c:v>82.15964061882444</c:v>
                </c:pt>
                <c:pt idx="25">
                  <c:v>83.327557478194805</c:v>
                </c:pt>
                <c:pt idx="26">
                  <c:v>84.405873342330977</c:v>
                </c:pt>
                <c:pt idx="27">
                  <c:v>85.530024569746629</c:v>
                </c:pt>
                <c:pt idx="28">
                  <c:v>86.586190036019389</c:v>
                </c:pt>
                <c:pt idx="29">
                  <c:v>87.669941720538191</c:v>
                </c:pt>
                <c:pt idx="30">
                  <c:v>88.690172559939114</c:v>
                </c:pt>
                <c:pt idx="31">
                  <c:v>89.664139679749169</c:v>
                </c:pt>
                <c:pt idx="32">
                  <c:v>90.736915210263163</c:v>
                </c:pt>
                <c:pt idx="33">
                  <c:v>91.75353449925619</c:v>
                </c:pt>
                <c:pt idx="34">
                  <c:v>92.69949237729702</c:v>
                </c:pt>
                <c:pt idx="35">
                  <c:v>93.755181737902717</c:v>
                </c:pt>
                <c:pt idx="36">
                  <c:v>94.587386677871024</c:v>
                </c:pt>
                <c:pt idx="37">
                  <c:v>95.640311063570877</c:v>
                </c:pt>
                <c:pt idx="38">
                  <c:v>96.452996033845039</c:v>
                </c:pt>
                <c:pt idx="39">
                  <c:v>97.440683335029718</c:v>
                </c:pt>
                <c:pt idx="40">
                  <c:v>98.329120336312442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98.686144232194309</c:v>
                </c:pt>
                <c:pt idx="1">
                  <c:v>100.33927303132604</c:v>
                </c:pt>
                <c:pt idx="2">
                  <c:v>101.79191324343675</c:v>
                </c:pt>
                <c:pt idx="3">
                  <c:v>104.05055459960798</c:v>
                </c:pt>
                <c:pt idx="4">
                  <c:v>106.04537475120476</c:v>
                </c:pt>
                <c:pt idx="5">
                  <c:v>108.43743616146423</c:v>
                </c:pt>
                <c:pt idx="6">
                  <c:v>111.0666574772176</c:v>
                </c:pt>
                <c:pt idx="7">
                  <c:v>113.16006154774864</c:v>
                </c:pt>
                <c:pt idx="8">
                  <c:v>115.00445934205092</c:v>
                </c:pt>
                <c:pt idx="9">
                  <c:v>117.37276731278514</c:v>
                </c:pt>
                <c:pt idx="10">
                  <c:v>102.11729460064601</c:v>
                </c:pt>
                <c:pt idx="11">
                  <c:v>108.56723039421091</c:v>
                </c:pt>
                <c:pt idx="12">
                  <c:v>113.73772760011907</c:v>
                </c:pt>
                <c:pt idx="13">
                  <c:v>116.55806671798928</c:v>
                </c:pt>
                <c:pt idx="14">
                  <c:v>118.25719615297787</c:v>
                </c:pt>
                <c:pt idx="15">
                  <c:v>119.61172852975572</c:v>
                </c:pt>
                <c:pt idx="16">
                  <c:v>120.52964094386527</c:v>
                </c:pt>
                <c:pt idx="17">
                  <c:v>121.20987770428741</c:v>
                </c:pt>
                <c:pt idx="18">
                  <c:v>121.90573112042038</c:v>
                </c:pt>
                <c:pt idx="19">
                  <c:v>122.50691988743223</c:v>
                </c:pt>
                <c:pt idx="20">
                  <c:v>123.13817326238684</c:v>
                </c:pt>
                <c:pt idx="21">
                  <c:v>123.71484071624091</c:v>
                </c:pt>
                <c:pt idx="22">
                  <c:v>124.253367725072</c:v>
                </c:pt>
                <c:pt idx="23">
                  <c:v>124.76650947378552</c:v>
                </c:pt>
                <c:pt idx="24">
                  <c:v>125.34439604951069</c:v>
                </c:pt>
                <c:pt idx="25">
                  <c:v>125.91359910547024</c:v>
                </c:pt>
                <c:pt idx="26">
                  <c:v>126.49506190400746</c:v>
                </c:pt>
                <c:pt idx="27">
                  <c:v>127.06494054190092</c:v>
                </c:pt>
                <c:pt idx="28">
                  <c:v>127.62168321458628</c:v>
                </c:pt>
                <c:pt idx="29">
                  <c:v>128.29720712598581</c:v>
                </c:pt>
                <c:pt idx="30">
                  <c:v>128.88982044728201</c:v>
                </c:pt>
                <c:pt idx="31">
                  <c:v>129.71886228709317</c:v>
                </c:pt>
                <c:pt idx="32">
                  <c:v>130.42024024416006</c:v>
                </c:pt>
                <c:pt idx="33">
                  <c:v>131.1862776764537</c:v>
                </c:pt>
                <c:pt idx="34">
                  <c:v>131.88342600902553</c:v>
                </c:pt>
                <c:pt idx="35">
                  <c:v>132.66469075245317</c:v>
                </c:pt>
                <c:pt idx="36">
                  <c:v>133.23700830551795</c:v>
                </c:pt>
                <c:pt idx="37">
                  <c:v>133.91515998293085</c:v>
                </c:pt>
                <c:pt idx="38">
                  <c:v>134.56582512898538</c:v>
                </c:pt>
                <c:pt idx="39">
                  <c:v>135.26344766771143</c:v>
                </c:pt>
                <c:pt idx="40">
                  <c:v>135.80661042725944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10867808"/>
        <c:axId val="-1310867264"/>
      </c:areaChart>
      <c:catAx>
        <c:axId val="-131086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6726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-131086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67808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83062714814892E-2"/>
          <c:y val="3.2119372787051084E-2"/>
          <c:w val="0.8237169495567872"/>
          <c:h val="0.86277388173716407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OECD</c:v>
                </c:pt>
              </c:strCache>
            </c:strRef>
          </c:tx>
          <c:spPr>
            <a:ln w="28575" cap="rnd">
              <a:solidFill>
                <a:schemeClr val="tx2">
                  <a:lumMod val="90000"/>
                  <a:lumOff val="1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93.931452551430937</c:v>
                </c:pt>
                <c:pt idx="1">
                  <c:v>92.726661970077913</c:v>
                </c:pt>
                <c:pt idx="2">
                  <c:v>92.065274702613166</c:v>
                </c:pt>
                <c:pt idx="3">
                  <c:v>91.474701625209065</c:v>
                </c:pt>
                <c:pt idx="4">
                  <c:v>90.865379154571016</c:v>
                </c:pt>
                <c:pt idx="5">
                  <c:v>92.323325392923905</c:v>
                </c:pt>
                <c:pt idx="6">
                  <c:v>93.410295453699149</c:v>
                </c:pt>
                <c:pt idx="7">
                  <c:v>94.272955965219523</c:v>
                </c:pt>
                <c:pt idx="8">
                  <c:v>94.537683725327724</c:v>
                </c:pt>
                <c:pt idx="9">
                  <c:v>93.522871313232073</c:v>
                </c:pt>
                <c:pt idx="10">
                  <c:v>82.282372363751051</c:v>
                </c:pt>
                <c:pt idx="11">
                  <c:v>86.528684962895255</c:v>
                </c:pt>
                <c:pt idx="12">
                  <c:v>88.496718892453416</c:v>
                </c:pt>
                <c:pt idx="13">
                  <c:v>89.644845687779195</c:v>
                </c:pt>
                <c:pt idx="14">
                  <c:v>90.104252503567309</c:v>
                </c:pt>
                <c:pt idx="15">
                  <c:v>90.196434149267773</c:v>
                </c:pt>
                <c:pt idx="16">
                  <c:v>90.086016338619729</c:v>
                </c:pt>
                <c:pt idx="17">
                  <c:v>89.715840968104274</c:v>
                </c:pt>
                <c:pt idx="18">
                  <c:v>89.535911252191028</c:v>
                </c:pt>
                <c:pt idx="19">
                  <c:v>89.192828161206322</c:v>
                </c:pt>
                <c:pt idx="20">
                  <c:v>89.029500577428706</c:v>
                </c:pt>
                <c:pt idx="21">
                  <c:v>88.895242020745258</c:v>
                </c:pt>
                <c:pt idx="22">
                  <c:v>88.825402081392809</c:v>
                </c:pt>
                <c:pt idx="23">
                  <c:v>88.586889122279231</c:v>
                </c:pt>
                <c:pt idx="24">
                  <c:v>88.691112195429042</c:v>
                </c:pt>
                <c:pt idx="25">
                  <c:v>88.696099270970208</c:v>
                </c:pt>
                <c:pt idx="26">
                  <c:v>88.709673362997663</c:v>
                </c:pt>
                <c:pt idx="27">
                  <c:v>88.735658187102587</c:v>
                </c:pt>
                <c:pt idx="28">
                  <c:v>88.726086309676248</c:v>
                </c:pt>
                <c:pt idx="29">
                  <c:v>88.845432867774079</c:v>
                </c:pt>
                <c:pt idx="30">
                  <c:v>88.888348495005488</c:v>
                </c:pt>
                <c:pt idx="31">
                  <c:v>89.058930195068058</c:v>
                </c:pt>
                <c:pt idx="32">
                  <c:v>89.263709962850058</c:v>
                </c:pt>
                <c:pt idx="33">
                  <c:v>89.562761084814838</c:v>
                </c:pt>
                <c:pt idx="34">
                  <c:v>89.781875381553732</c:v>
                </c:pt>
                <c:pt idx="35">
                  <c:v>90.167506690093873</c:v>
                </c:pt>
                <c:pt idx="36">
                  <c:v>90.337495358542313</c:v>
                </c:pt>
                <c:pt idx="37">
                  <c:v>90.761343939452289</c:v>
                </c:pt>
                <c:pt idx="38">
                  <c:v>91.07961744993105</c:v>
                </c:pt>
                <c:pt idx="39">
                  <c:v>91.498091773126873</c:v>
                </c:pt>
                <c:pt idx="40">
                  <c:v>91.873202668908235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84.793620708920059</c:v>
                </c:pt>
                <c:pt idx="1">
                  <c:v>87.192980189006761</c:v>
                </c:pt>
                <c:pt idx="2">
                  <c:v>90.875990000430491</c:v>
                </c:pt>
                <c:pt idx="3">
                  <c:v>93.242639989733689</c:v>
                </c:pt>
                <c:pt idx="4">
                  <c:v>96.581723948433989</c:v>
                </c:pt>
                <c:pt idx="5">
                  <c:v>97.732879022918638</c:v>
                </c:pt>
                <c:pt idx="6">
                  <c:v>100.12841623546184</c:v>
                </c:pt>
                <c:pt idx="7">
                  <c:v>102.62691677233204</c:v>
                </c:pt>
                <c:pt idx="8">
                  <c:v>103.65734498274328</c:v>
                </c:pt>
                <c:pt idx="9">
                  <c:v>106.87665830889344</c:v>
                </c:pt>
                <c:pt idx="10">
                  <c:v>100.10630964040756</c:v>
                </c:pt>
                <c:pt idx="11">
                  <c:v>106.26223881664872</c:v>
                </c:pt>
                <c:pt idx="12">
                  <c:v>110.59166779196262</c:v>
                </c:pt>
                <c:pt idx="13">
                  <c:v>113.57859498349858</c:v>
                </c:pt>
                <c:pt idx="14">
                  <c:v>116.2968227504203</c:v>
                </c:pt>
                <c:pt idx="15">
                  <c:v>118.59164000257036</c:v>
                </c:pt>
                <c:pt idx="16">
                  <c:v>120.41595346814474</c:v>
                </c:pt>
                <c:pt idx="17">
                  <c:v>121.97678691397672</c:v>
                </c:pt>
                <c:pt idx="18">
                  <c:v>123.61189763666465</c:v>
                </c:pt>
                <c:pt idx="19">
                  <c:v>125.05605675616144</c:v>
                </c:pt>
                <c:pt idx="20">
                  <c:v>126.58503102616316</c:v>
                </c:pt>
                <c:pt idx="21">
                  <c:v>128.3029421151752</c:v>
                </c:pt>
                <c:pt idx="22">
                  <c:v>129.987214727874</c:v>
                </c:pt>
                <c:pt idx="23">
                  <c:v>131.4698115290139</c:v>
                </c:pt>
                <c:pt idx="24">
                  <c:v>133.14582436590914</c:v>
                </c:pt>
                <c:pt idx="25">
                  <c:v>134.71806867921129</c:v>
                </c:pt>
                <c:pt idx="26">
                  <c:v>136.3202400746346</c:v>
                </c:pt>
                <c:pt idx="27">
                  <c:v>137.94588915161128</c:v>
                </c:pt>
                <c:pt idx="28">
                  <c:v>139.48750384897008</c:v>
                </c:pt>
                <c:pt idx="29">
                  <c:v>141.16266607377423</c:v>
                </c:pt>
                <c:pt idx="30">
                  <c:v>142.71252309083988</c:v>
                </c:pt>
                <c:pt idx="31">
                  <c:v>144.37780881551529</c:v>
                </c:pt>
                <c:pt idx="32">
                  <c:v>145.92044822928796</c:v>
                </c:pt>
                <c:pt idx="33">
                  <c:v>147.46658169249278</c:v>
                </c:pt>
                <c:pt idx="34">
                  <c:v>148.8573205100727</c:v>
                </c:pt>
                <c:pt idx="35">
                  <c:v>150.35330277114744</c:v>
                </c:pt>
                <c:pt idx="36">
                  <c:v>151.57415186662718</c:v>
                </c:pt>
                <c:pt idx="37">
                  <c:v>152.99933425426931</c:v>
                </c:pt>
                <c:pt idx="38">
                  <c:v>154.21192404136144</c:v>
                </c:pt>
                <c:pt idx="39">
                  <c:v>155.54743712922007</c:v>
                </c:pt>
                <c:pt idx="40">
                  <c:v>156.67174607257255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10862912"/>
        <c:axId val="-1310865088"/>
      </c:lineChart>
      <c:catAx>
        <c:axId val="-131086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31086508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-1310865088"/>
        <c:scaling>
          <c:orientation val="minMax"/>
          <c:max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310862912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134441528142315E-2"/>
          <c:y val="4.4725376791287533E-2"/>
          <c:w val="0.79140419697513187"/>
          <c:h val="0.8583785199159368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98.686144232194309</c:v>
                </c:pt>
                <c:pt idx="1">
                  <c:v>100.33927303132604</c:v>
                </c:pt>
                <c:pt idx="2">
                  <c:v>101.79191324343675</c:v>
                </c:pt>
                <c:pt idx="3">
                  <c:v>104.05055459960798</c:v>
                </c:pt>
                <c:pt idx="4">
                  <c:v>106.04537475120476</c:v>
                </c:pt>
                <c:pt idx="5">
                  <c:v>108.43743616146423</c:v>
                </c:pt>
                <c:pt idx="6">
                  <c:v>111.0666574772176</c:v>
                </c:pt>
                <c:pt idx="7">
                  <c:v>113.16006154774864</c:v>
                </c:pt>
                <c:pt idx="8">
                  <c:v>115.00445934205092</c:v>
                </c:pt>
                <c:pt idx="9">
                  <c:v>117.37276731278514</c:v>
                </c:pt>
                <c:pt idx="10">
                  <c:v>102.11729460064601</c:v>
                </c:pt>
                <c:pt idx="11">
                  <c:v>108.56723039421091</c:v>
                </c:pt>
                <c:pt idx="12">
                  <c:v>113.73772760011907</c:v>
                </c:pt>
                <c:pt idx="13">
                  <c:v>116.55806671798928</c:v>
                </c:pt>
                <c:pt idx="14">
                  <c:v>118.25719615297787</c:v>
                </c:pt>
                <c:pt idx="15">
                  <c:v>119.61172852975572</c:v>
                </c:pt>
                <c:pt idx="16">
                  <c:v>120.52964094386527</c:v>
                </c:pt>
                <c:pt idx="17">
                  <c:v>121.20987770428741</c:v>
                </c:pt>
                <c:pt idx="18">
                  <c:v>121.90573112042038</c:v>
                </c:pt>
                <c:pt idx="19">
                  <c:v>122.50691988743223</c:v>
                </c:pt>
                <c:pt idx="20">
                  <c:v>123.13817326238684</c:v>
                </c:pt>
                <c:pt idx="21">
                  <c:v>123.71484071624091</c:v>
                </c:pt>
                <c:pt idx="22">
                  <c:v>124.253367725072</c:v>
                </c:pt>
                <c:pt idx="23">
                  <c:v>124.76650947378552</c:v>
                </c:pt>
                <c:pt idx="24">
                  <c:v>125.34439604951069</c:v>
                </c:pt>
                <c:pt idx="25">
                  <c:v>125.91359910547024</c:v>
                </c:pt>
                <c:pt idx="26">
                  <c:v>126.49506190400746</c:v>
                </c:pt>
                <c:pt idx="27">
                  <c:v>127.06494054190092</c:v>
                </c:pt>
                <c:pt idx="28">
                  <c:v>127.62168321458628</c:v>
                </c:pt>
                <c:pt idx="29">
                  <c:v>128.29720712598581</c:v>
                </c:pt>
                <c:pt idx="30">
                  <c:v>128.88982044728201</c:v>
                </c:pt>
                <c:pt idx="31">
                  <c:v>129.71886228709317</c:v>
                </c:pt>
                <c:pt idx="32">
                  <c:v>130.42024024416006</c:v>
                </c:pt>
                <c:pt idx="33">
                  <c:v>131.1862776764537</c:v>
                </c:pt>
                <c:pt idx="34">
                  <c:v>131.88342600902553</c:v>
                </c:pt>
                <c:pt idx="35">
                  <c:v>132.66469075245317</c:v>
                </c:pt>
                <c:pt idx="36">
                  <c:v>133.23700830551795</c:v>
                </c:pt>
                <c:pt idx="37">
                  <c:v>133.91515998293085</c:v>
                </c:pt>
                <c:pt idx="38">
                  <c:v>134.56582512898538</c:v>
                </c:pt>
                <c:pt idx="39">
                  <c:v>135.26344766771143</c:v>
                </c:pt>
                <c:pt idx="40">
                  <c:v>135.80661042725944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59.27124597140422</c:v>
                </c:pt>
                <c:pt idx="1">
                  <c:v>58.838567417627786</c:v>
                </c:pt>
                <c:pt idx="2">
                  <c:v>59.920894989189698</c:v>
                </c:pt>
                <c:pt idx="3">
                  <c:v>59.283197549623956</c:v>
                </c:pt>
                <c:pt idx="4">
                  <c:v>60.449393507064954</c:v>
                </c:pt>
                <c:pt idx="5">
                  <c:v>60.515040721092539</c:v>
                </c:pt>
                <c:pt idx="6">
                  <c:v>62.126541924279508</c:v>
                </c:pt>
                <c:pt idx="7">
                  <c:v>63.882385509090426</c:v>
                </c:pt>
                <c:pt idx="8">
                  <c:v>63.325266551729911</c:v>
                </c:pt>
                <c:pt idx="9">
                  <c:v>64.238464536137499</c:v>
                </c:pt>
                <c:pt idx="10">
                  <c:v>61.740143217972843</c:v>
                </c:pt>
                <c:pt idx="11">
                  <c:v>64.304209668386378</c:v>
                </c:pt>
                <c:pt idx="12">
                  <c:v>66.669206787131074</c:v>
                </c:pt>
                <c:pt idx="13">
                  <c:v>68.176786090093685</c:v>
                </c:pt>
                <c:pt idx="14">
                  <c:v>69.64305649114948</c:v>
                </c:pt>
                <c:pt idx="15">
                  <c:v>70.801229597616441</c:v>
                </c:pt>
                <c:pt idx="16">
                  <c:v>72.240316366807846</c:v>
                </c:pt>
                <c:pt idx="17">
                  <c:v>73.446951952002436</c:v>
                </c:pt>
                <c:pt idx="18">
                  <c:v>74.832577960306992</c:v>
                </c:pt>
                <c:pt idx="19">
                  <c:v>75.968298396349837</c:v>
                </c:pt>
                <c:pt idx="20">
                  <c:v>77.295812845746056</c:v>
                </c:pt>
                <c:pt idx="21">
                  <c:v>78.502458507386024</c:v>
                </c:pt>
                <c:pt idx="22">
                  <c:v>79.802052824974737</c:v>
                </c:pt>
                <c:pt idx="23">
                  <c:v>80.77549747033494</c:v>
                </c:pt>
                <c:pt idx="24">
                  <c:v>82.15964061882444</c:v>
                </c:pt>
                <c:pt idx="25">
                  <c:v>83.327557478194805</c:v>
                </c:pt>
                <c:pt idx="26">
                  <c:v>84.405873342330977</c:v>
                </c:pt>
                <c:pt idx="27">
                  <c:v>85.530024569746629</c:v>
                </c:pt>
                <c:pt idx="28">
                  <c:v>86.586190036019389</c:v>
                </c:pt>
                <c:pt idx="29">
                  <c:v>87.669941720538191</c:v>
                </c:pt>
                <c:pt idx="30">
                  <c:v>88.690172559939114</c:v>
                </c:pt>
                <c:pt idx="31">
                  <c:v>89.664139679749169</c:v>
                </c:pt>
                <c:pt idx="32">
                  <c:v>90.736915210263163</c:v>
                </c:pt>
                <c:pt idx="33">
                  <c:v>91.75353449925619</c:v>
                </c:pt>
                <c:pt idx="34">
                  <c:v>92.69949237729702</c:v>
                </c:pt>
                <c:pt idx="35">
                  <c:v>93.755181737902717</c:v>
                </c:pt>
                <c:pt idx="36">
                  <c:v>94.587386677871024</c:v>
                </c:pt>
                <c:pt idx="37">
                  <c:v>95.640311063570877</c:v>
                </c:pt>
                <c:pt idx="38">
                  <c:v>96.452996033845039</c:v>
                </c:pt>
                <c:pt idx="39">
                  <c:v>97.440683335029718</c:v>
                </c:pt>
                <c:pt idx="40">
                  <c:v>98.329120336312442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Commercial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3.7895230816918968</c:v>
                </c:pt>
                <c:pt idx="1">
                  <c:v>3.7071210406998554</c:v>
                </c:pt>
                <c:pt idx="2">
                  <c:v>3.6256595058908183</c:v>
                </c:pt>
                <c:pt idx="3">
                  <c:v>3.729140419118941</c:v>
                </c:pt>
                <c:pt idx="4">
                  <c:v>3.5331689757066291</c:v>
                </c:pt>
                <c:pt idx="5">
                  <c:v>3.9404720191635225</c:v>
                </c:pt>
                <c:pt idx="6">
                  <c:v>3.9056543072704408</c:v>
                </c:pt>
                <c:pt idx="7">
                  <c:v>3.938151123628832</c:v>
                </c:pt>
                <c:pt idx="8">
                  <c:v>3.8309322935960326</c:v>
                </c:pt>
                <c:pt idx="9">
                  <c:v>3.8444397914469617</c:v>
                </c:pt>
                <c:pt idx="10">
                  <c:v>3.9100222760697858</c:v>
                </c:pt>
                <c:pt idx="11">
                  <c:v>3.7476147039386554</c:v>
                </c:pt>
                <c:pt idx="12">
                  <c:v>3.6346962835054191</c:v>
                </c:pt>
                <c:pt idx="13">
                  <c:v>3.5740834210482317</c:v>
                </c:pt>
                <c:pt idx="14">
                  <c:v>3.5819047737644185</c:v>
                </c:pt>
                <c:pt idx="15">
                  <c:v>3.541034034476493</c:v>
                </c:pt>
                <c:pt idx="16">
                  <c:v>3.5561827187418484</c:v>
                </c:pt>
                <c:pt idx="17">
                  <c:v>3.5476720569793088</c:v>
                </c:pt>
                <c:pt idx="18">
                  <c:v>3.5727110941664932</c:v>
                </c:pt>
                <c:pt idx="19">
                  <c:v>3.5921610725270376</c:v>
                </c:pt>
                <c:pt idx="20">
                  <c:v>3.6395327493550278</c:v>
                </c:pt>
                <c:pt idx="21">
                  <c:v>3.6557276174420497</c:v>
                </c:pt>
                <c:pt idx="22">
                  <c:v>3.676494931654815</c:v>
                </c:pt>
                <c:pt idx="23">
                  <c:v>3.6583664867145287</c:v>
                </c:pt>
                <c:pt idx="24">
                  <c:v>3.684705275322206</c:v>
                </c:pt>
                <c:pt idx="25">
                  <c:v>3.7117540715736697</c:v>
                </c:pt>
                <c:pt idx="26">
                  <c:v>3.7219702791980858</c:v>
                </c:pt>
                <c:pt idx="27">
                  <c:v>3.7260439934015386</c:v>
                </c:pt>
                <c:pt idx="28">
                  <c:v>3.7076068479543576</c:v>
                </c:pt>
                <c:pt idx="29">
                  <c:v>3.7404360730509638</c:v>
                </c:pt>
                <c:pt idx="30">
                  <c:v>3.7536393887422599</c:v>
                </c:pt>
                <c:pt idx="31">
                  <c:v>3.7638685482977872</c:v>
                </c:pt>
                <c:pt idx="32">
                  <c:v>3.7518820774225943</c:v>
                </c:pt>
                <c:pt idx="33">
                  <c:v>3.7903786976522111</c:v>
                </c:pt>
                <c:pt idx="34">
                  <c:v>3.7732592591367977</c:v>
                </c:pt>
                <c:pt idx="35">
                  <c:v>3.7953841222645801</c:v>
                </c:pt>
                <c:pt idx="36">
                  <c:v>3.764775298664683</c:v>
                </c:pt>
                <c:pt idx="37">
                  <c:v>3.7966823854887961</c:v>
                </c:pt>
                <c:pt idx="38">
                  <c:v>3.816441023274185</c:v>
                </c:pt>
                <c:pt idx="39">
                  <c:v>3.8160028699603568</c:v>
                </c:pt>
                <c:pt idx="40">
                  <c:v>3.8306657035703022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9.3538768185187742</c:v>
                </c:pt>
                <c:pt idx="1">
                  <c:v>8.9906326606418236</c:v>
                </c:pt>
                <c:pt idx="2">
                  <c:v>8.9463177809586067</c:v>
                </c:pt>
                <c:pt idx="3">
                  <c:v>9.1350579751032406</c:v>
                </c:pt>
                <c:pt idx="4">
                  <c:v>9.0535836994333501</c:v>
                </c:pt>
                <c:pt idx="5">
                  <c:v>9.2229145337371694</c:v>
                </c:pt>
                <c:pt idx="6">
                  <c:v>9.0397407001191059</c:v>
                </c:pt>
                <c:pt idx="7">
                  <c:v>9.2491612236177136</c:v>
                </c:pt>
                <c:pt idx="8">
                  <c:v>9.4677427535695156</c:v>
                </c:pt>
                <c:pt idx="9">
                  <c:v>9.5480179335734352</c:v>
                </c:pt>
                <c:pt idx="10">
                  <c:v>9.6496004351590621</c:v>
                </c:pt>
                <c:pt idx="11">
                  <c:v>9.362055578591935</c:v>
                </c:pt>
                <c:pt idx="12">
                  <c:v>9.1561881611164235</c:v>
                </c:pt>
                <c:pt idx="13">
                  <c:v>9.0027067163352186</c:v>
                </c:pt>
                <c:pt idx="14">
                  <c:v>8.960110605170458</c:v>
                </c:pt>
                <c:pt idx="15">
                  <c:v>8.8302098836734739</c:v>
                </c:pt>
                <c:pt idx="16">
                  <c:v>8.8683745299850187</c:v>
                </c:pt>
                <c:pt idx="17">
                  <c:v>8.8783285587169019</c:v>
                </c:pt>
                <c:pt idx="18">
                  <c:v>8.9236566924859719</c:v>
                </c:pt>
                <c:pt idx="19">
                  <c:v>8.9637205734807299</c:v>
                </c:pt>
                <c:pt idx="20">
                  <c:v>9.0241091675043013</c:v>
                </c:pt>
                <c:pt idx="21">
                  <c:v>9.0618557081492757</c:v>
                </c:pt>
                <c:pt idx="22">
                  <c:v>9.0678986311508112</c:v>
                </c:pt>
                <c:pt idx="23">
                  <c:v>9.0957088290872168</c:v>
                </c:pt>
                <c:pt idx="24">
                  <c:v>9.1363096357684093</c:v>
                </c:pt>
                <c:pt idx="25">
                  <c:v>9.2010346360998874</c:v>
                </c:pt>
                <c:pt idx="26">
                  <c:v>9.2155284366547381</c:v>
                </c:pt>
                <c:pt idx="27">
                  <c:v>9.2303904595183521</c:v>
                </c:pt>
                <c:pt idx="28">
                  <c:v>9.2337353547353676</c:v>
                </c:pt>
                <c:pt idx="29">
                  <c:v>9.2989018077904326</c:v>
                </c:pt>
                <c:pt idx="30">
                  <c:v>9.329229578253333</c:v>
                </c:pt>
                <c:pt idx="31">
                  <c:v>9.3510517534786128</c:v>
                </c:pt>
                <c:pt idx="32">
                  <c:v>9.3348217957509156</c:v>
                </c:pt>
                <c:pt idx="33">
                  <c:v>9.360053102344958</c:v>
                </c:pt>
                <c:pt idx="34">
                  <c:v>9.3457620284921816</c:v>
                </c:pt>
                <c:pt idx="35">
                  <c:v>9.3682587037380927</c:v>
                </c:pt>
                <c:pt idx="36">
                  <c:v>9.3514403391850394</c:v>
                </c:pt>
                <c:pt idx="37">
                  <c:v>9.4002344668300921</c:v>
                </c:pt>
                <c:pt idx="38">
                  <c:v>9.4183320063321414</c:v>
                </c:pt>
                <c:pt idx="39">
                  <c:v>9.4498895033302492</c:v>
                </c:pt>
                <c:pt idx="40">
                  <c:v>9.4699346220667167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10873792"/>
        <c:axId val="-1310873248"/>
      </c:lineChart>
      <c:catAx>
        <c:axId val="-131087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31087324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-1310873248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7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310873792"/>
        <c:crossesAt val="11"/>
        <c:crossBetween val="midCat"/>
        <c:majorUnit val="3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4485166098423743E-2"/>
          <c:y val="9.2920958293795097E-2"/>
          <c:w val="0.66258425863337878"/>
          <c:h val="0.74050154122432021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ELECTRIC_POWER: liquids</c:v>
                </c:pt>
              </c:strCache>
            </c:strRef>
          </c:tx>
          <c:spPr>
            <a:solidFill>
              <a:srgbClr val="FFC702"/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5.6140900435258905</c:v>
                </c:pt>
                <c:pt idx="1">
                  <c:v>3.9094909050908928</c:v>
                </c:pt>
                <c:pt idx="2">
                  <c:v>2.2319102695112409</c:v>
                </c:pt>
                <c:pt idx="3">
                  <c:v>0.4567888357573765</c:v>
                </c:pt>
                <c:pt idx="4">
                  <c:v>0.12751345565928485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Buildings</c:v>
                </c:pt>
              </c:strCache>
            </c:strRef>
          </c:tx>
          <c:spPr>
            <a:solidFill>
              <a:srgbClr val="BD732A">
                <a:lumMod val="75000"/>
              </a:srgbClr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6.3774849225856931</c:v>
                </c:pt>
                <c:pt idx="1">
                  <c:v>7.9609273231099804</c:v>
                </c:pt>
                <c:pt idx="2">
                  <c:v>7.8987844960816531</c:v>
                </c:pt>
                <c:pt idx="3">
                  <c:v>8.5258311403665417</c:v>
                </c:pt>
                <c:pt idx="4">
                  <c:v>8.9380187479319542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INDUSTRIAL.liquids</c:v>
                </c:pt>
              </c:strCache>
            </c:strRef>
          </c:tx>
          <c:spPr>
            <a:solidFill>
              <a:srgbClr val="5D9732"/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31.29070864035889</c:v>
                </c:pt>
                <c:pt idx="1">
                  <c:v>35.996075386355201</c:v>
                </c:pt>
                <c:pt idx="2">
                  <c:v>47.736848314155566</c:v>
                </c:pt>
                <c:pt idx="3">
                  <c:v>56.891973793063819</c:v>
                </c:pt>
                <c:pt idx="4">
                  <c:v>64.060732774582334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TRANSPORTATION.liquids</c:v>
                </c:pt>
              </c:strCache>
            </c:strRef>
          </c:tx>
          <c:spPr>
            <a:solidFill>
              <a:srgbClr val="0096D7"/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41.548674977578223</c:v>
                </c:pt>
                <c:pt idx="1">
                  <c:v>51.675866095915438</c:v>
                </c:pt>
                <c:pt idx="2">
                  <c:v>66.808419724613429</c:v>
                </c:pt>
                <c:pt idx="3">
                  <c:v>74.297674612656238</c:v>
                </c:pt>
                <c:pt idx="4">
                  <c:v>80.39560957477984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310861280"/>
        <c:axId val="-1310860192"/>
      </c:barChart>
      <c:catAx>
        <c:axId val="-1310861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60192"/>
        <c:crosses val="autoZero"/>
        <c:auto val="1"/>
        <c:lblAlgn val="ctr"/>
        <c:lblOffset val="100"/>
        <c:noMultiLvlLbl val="1"/>
      </c:catAx>
      <c:valAx>
        <c:axId val="-131086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rgbClr val="FFFFFF">
                <a:lumMod val="65000"/>
              </a:srgb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61280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4485166098423743E-2"/>
          <c:y val="8.9154346181550964E-2"/>
          <c:w val="0.58648090635416916"/>
          <c:h val="0.74426783046564782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ELECTRIC_POWER: liquids</c:v>
                </c:pt>
              </c:strCache>
            </c:strRef>
          </c:tx>
          <c:spPr>
            <a:solidFill>
              <a:srgbClr val="FFC702"/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1.8441553177198728</c:v>
                </c:pt>
                <c:pt idx="1">
                  <c:v>1.0055850599009557</c:v>
                </c:pt>
                <c:pt idx="2">
                  <c:v>0.79948951009960145</c:v>
                </c:pt>
                <c:pt idx="3">
                  <c:v>0.259121542607061</c:v>
                </c:pt>
                <c:pt idx="4">
                  <c:v>0.16473465683751806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Buildings</c:v>
                </c:pt>
              </c:strCache>
            </c:strRef>
          </c:tx>
          <c:spPr>
            <a:solidFill>
              <a:srgbClr val="BD732A">
                <a:lumMod val="75000"/>
              </a:srgbClr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6.7659149776249752</c:v>
                </c:pt>
                <c:pt idx="1">
                  <c:v>5.5986953881188661</c:v>
                </c:pt>
                <c:pt idx="2">
                  <c:v>4.7648574207776759</c:v>
                </c:pt>
                <c:pt idx="3">
                  <c:v>4.5570378266290499</c:v>
                </c:pt>
                <c:pt idx="4">
                  <c:v>4.3625815777050638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INDUSTRIAL.liquids</c:v>
                </c:pt>
              </c:strCache>
            </c:strRef>
          </c:tx>
          <c:spPr>
            <a:solidFill>
              <a:srgbClr val="5D9732"/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27.980537331045326</c:v>
                </c:pt>
                <c:pt idx="1">
                  <c:v>25.744067831617642</c:v>
                </c:pt>
                <c:pt idx="2">
                  <c:v>29.55896453159049</c:v>
                </c:pt>
                <c:pt idx="3">
                  <c:v>31.798198766875302</c:v>
                </c:pt>
                <c:pt idx="4">
                  <c:v>34.268387561730123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TRANSPORTATION.liquids</c:v>
                </c:pt>
              </c:strCache>
            </c:strRef>
          </c:tx>
          <c:spPr>
            <a:solidFill>
              <a:srgbClr val="0096D7"/>
            </a:solidFill>
            <a:ln w="22225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57.1374692546161</c:v>
                </c:pt>
                <c:pt idx="1">
                  <c:v>50.441428504730574</c:v>
                </c:pt>
                <c:pt idx="2">
                  <c:v>56.329753537773392</c:v>
                </c:pt>
                <c:pt idx="3">
                  <c:v>54.592145834625761</c:v>
                </c:pt>
                <c:pt idx="4">
                  <c:v>55.411000852479603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310872704"/>
        <c:axId val="-1310872160"/>
      </c:barChart>
      <c:catAx>
        <c:axId val="-131087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72160"/>
        <c:crosses val="autoZero"/>
        <c:auto val="1"/>
        <c:lblAlgn val="ctr"/>
        <c:lblOffset val="100"/>
        <c:noMultiLvlLbl val="1"/>
      </c:catAx>
      <c:valAx>
        <c:axId val="-1310872160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rgbClr val="FFFFFF">
                <a:lumMod val="65000"/>
              </a:srgb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72704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9680314365509"/>
          <c:y val="3.2065602204304322E-2"/>
          <c:w val="0.88539300011850752"/>
          <c:h val="0.8630036100197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57.1374692546161</c:v>
                </c:pt>
                <c:pt idx="1">
                  <c:v>50.441428504730574</c:v>
                </c:pt>
                <c:pt idx="2">
                  <c:v>56.329753537773392</c:v>
                </c:pt>
                <c:pt idx="3">
                  <c:v>54.592145834625761</c:v>
                </c:pt>
                <c:pt idx="4">
                  <c:v>55.411000852479603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41.548674977578223</c:v>
                </c:pt>
                <c:pt idx="1">
                  <c:v>51.675866095915438</c:v>
                </c:pt>
                <c:pt idx="2">
                  <c:v>66.808419724613429</c:v>
                </c:pt>
                <c:pt idx="3">
                  <c:v>74.297674612656238</c:v>
                </c:pt>
                <c:pt idx="4">
                  <c:v>80.39560957477984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310871072"/>
        <c:axId val="-1303372560"/>
      </c:barChart>
      <c:catAx>
        <c:axId val="-131087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303372560"/>
        <c:crosses val="autoZero"/>
        <c:auto val="1"/>
        <c:lblAlgn val="ctr"/>
        <c:lblOffset val="100"/>
        <c:noMultiLvlLbl val="0"/>
      </c:catAx>
      <c:valAx>
        <c:axId val="-1303372560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10871072"/>
        <c:crossesAt val="3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9901932147985"/>
          <c:y val="3.2065602204304322E-2"/>
          <c:w val="0.88935783579538741"/>
          <c:h val="0.8630036100197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27.980537331045326</c:v>
                </c:pt>
                <c:pt idx="1">
                  <c:v>25.744067831617642</c:v>
                </c:pt>
                <c:pt idx="2">
                  <c:v>29.55896453159049</c:v>
                </c:pt>
                <c:pt idx="3">
                  <c:v>31.798198766875302</c:v>
                </c:pt>
                <c:pt idx="4">
                  <c:v>34.268387561730123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31.29070864035889</c:v>
                </c:pt>
                <c:pt idx="1">
                  <c:v>35.996075386355201</c:v>
                </c:pt>
                <c:pt idx="2">
                  <c:v>47.736848314155566</c:v>
                </c:pt>
                <c:pt idx="3">
                  <c:v>56.891973793063819</c:v>
                </c:pt>
                <c:pt idx="4">
                  <c:v>64.060732774582334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303370928"/>
        <c:axId val="-1303369840"/>
      </c:barChart>
      <c:catAx>
        <c:axId val="-130337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303369840"/>
        <c:crosses val="autoZero"/>
        <c:auto val="1"/>
        <c:lblAlgn val="ctr"/>
        <c:lblOffset val="100"/>
        <c:noMultiLvlLbl val="0"/>
      </c:catAx>
      <c:valAx>
        <c:axId val="-1303369840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03370928"/>
        <c:crossesAt val="3"/>
        <c:crossBetween val="between"/>
        <c:majorUnit val="10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54580677415322E-2"/>
          <c:y val="3.9702276107309482E-2"/>
          <c:w val="0.91870603674540685"/>
          <c:h val="0.865591927419748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opec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31.110394049315037</c:v>
                </c:pt>
                <c:pt idx="1">
                  <c:v>31.079821857534213</c:v>
                </c:pt>
                <c:pt idx="2">
                  <c:v>32.318257644808682</c:v>
                </c:pt>
                <c:pt idx="3">
                  <c:v>31.228016594520501</c:v>
                </c:pt>
                <c:pt idx="4">
                  <c:v>31.246611252054766</c:v>
                </c:pt>
                <c:pt idx="5">
                  <c:v>32.496878399999915</c:v>
                </c:pt>
                <c:pt idx="6">
                  <c:v>33.527004521857826</c:v>
                </c:pt>
                <c:pt idx="7">
                  <c:v>33.6459074803333</c:v>
                </c:pt>
                <c:pt idx="8">
                  <c:v>33.526587362788412</c:v>
                </c:pt>
                <c:pt idx="9">
                  <c:v>31.386027469282151</c:v>
                </c:pt>
                <c:pt idx="10">
                  <c:v>27.561855497664538</c:v>
                </c:pt>
                <c:pt idx="11">
                  <c:v>28.699017810999997</c:v>
                </c:pt>
                <c:pt idx="12">
                  <c:v>30.085840815000001</c:v>
                </c:pt>
                <c:pt idx="13">
                  <c:v>30.059335436632196</c:v>
                </c:pt>
                <c:pt idx="14">
                  <c:v>30.818741897462619</c:v>
                </c:pt>
                <c:pt idx="15">
                  <c:v>31.666581607322605</c:v>
                </c:pt>
                <c:pt idx="16">
                  <c:v>32.538703351134416</c:v>
                </c:pt>
                <c:pt idx="17">
                  <c:v>33.220783595317094</c:v>
                </c:pt>
                <c:pt idx="18">
                  <c:v>34.00988507576632</c:v>
                </c:pt>
                <c:pt idx="19">
                  <c:v>34.609075654176557</c:v>
                </c:pt>
                <c:pt idx="20">
                  <c:v>35.177202236973564</c:v>
                </c:pt>
                <c:pt idx="21">
                  <c:v>35.373597300807866</c:v>
                </c:pt>
                <c:pt idx="22">
                  <c:v>35.804917815256928</c:v>
                </c:pt>
                <c:pt idx="23">
                  <c:v>35.87536475912934</c:v>
                </c:pt>
                <c:pt idx="24">
                  <c:v>36.05136965170793</c:v>
                </c:pt>
                <c:pt idx="25">
                  <c:v>36.487485724138473</c:v>
                </c:pt>
                <c:pt idx="26">
                  <c:v>36.762574957239224</c:v>
                </c:pt>
                <c:pt idx="27">
                  <c:v>36.960443438794215</c:v>
                </c:pt>
                <c:pt idx="28">
                  <c:v>37.252281039997385</c:v>
                </c:pt>
                <c:pt idx="29">
                  <c:v>37.211220772585314</c:v>
                </c:pt>
                <c:pt idx="30">
                  <c:v>37.506530559158577</c:v>
                </c:pt>
                <c:pt idx="31">
                  <c:v>37.547543774970414</c:v>
                </c:pt>
                <c:pt idx="32">
                  <c:v>37.755138676017992</c:v>
                </c:pt>
                <c:pt idx="33">
                  <c:v>38.220084039963453</c:v>
                </c:pt>
                <c:pt idx="34">
                  <c:v>38.662594665767458</c:v>
                </c:pt>
                <c:pt idx="35">
                  <c:v>39.206705515091578</c:v>
                </c:pt>
                <c:pt idx="36">
                  <c:v>39.787214148652467</c:v>
                </c:pt>
                <c:pt idx="37">
                  <c:v>40.185692895384399</c:v>
                </c:pt>
                <c:pt idx="38">
                  <c:v>40.733061492865346</c:v>
                </c:pt>
                <c:pt idx="39">
                  <c:v>41.331725808178781</c:v>
                </c:pt>
                <c:pt idx="40">
                  <c:v>41.851124023909286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no_pec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43.770648315068428</c:v>
                </c:pt>
                <c:pt idx="1">
                  <c:v>43.827238630136925</c:v>
                </c:pt>
                <c:pt idx="2">
                  <c:v>44.098710978142016</c:v>
                </c:pt>
                <c:pt idx="3">
                  <c:v>45.235634123287582</c:v>
                </c:pt>
                <c:pt idx="4">
                  <c:v>47.103864183561505</c:v>
                </c:pt>
                <c:pt idx="5">
                  <c:v>48.206821484931424</c:v>
                </c:pt>
                <c:pt idx="6">
                  <c:v>47.245133084699361</c:v>
                </c:pt>
                <c:pt idx="7">
                  <c:v>47.701053897222366</c:v>
                </c:pt>
                <c:pt idx="8">
                  <c:v>49.557899964703203</c:v>
                </c:pt>
                <c:pt idx="9">
                  <c:v>50.975590092211192</c:v>
                </c:pt>
                <c:pt idx="10">
                  <c:v>48.583505362438039</c:v>
                </c:pt>
                <c:pt idx="11">
                  <c:v>49.347182779999997</c:v>
                </c:pt>
                <c:pt idx="12">
                  <c:v>51.45966915799999</c:v>
                </c:pt>
                <c:pt idx="13">
                  <c:v>51.466566903139601</c:v>
                </c:pt>
                <c:pt idx="14">
                  <c:v>51.93241258704834</c:v>
                </c:pt>
                <c:pt idx="15">
                  <c:v>51.914601300020962</c:v>
                </c:pt>
                <c:pt idx="16">
                  <c:v>51.6335685886812</c:v>
                </c:pt>
                <c:pt idx="17">
                  <c:v>51.315512717039617</c:v>
                </c:pt>
                <c:pt idx="18">
                  <c:v>51.021169519837777</c:v>
                </c:pt>
                <c:pt idx="19">
                  <c:v>50.72460938267546</c:v>
                </c:pt>
                <c:pt idx="20">
                  <c:v>50.699121732367217</c:v>
                </c:pt>
                <c:pt idx="21">
                  <c:v>51.161497789839828</c:v>
                </c:pt>
                <c:pt idx="22">
                  <c:v>51.452947079400786</c:v>
                </c:pt>
                <c:pt idx="23">
                  <c:v>51.90007120171564</c:v>
                </c:pt>
                <c:pt idx="24">
                  <c:v>52.490941977752001</c:v>
                </c:pt>
                <c:pt idx="25">
                  <c:v>52.721867957821253</c:v>
                </c:pt>
                <c:pt idx="26">
                  <c:v>53.076978582600034</c:v>
                </c:pt>
                <c:pt idx="27">
                  <c:v>53.523256850263465</c:v>
                </c:pt>
                <c:pt idx="28">
                  <c:v>53.837707302318655</c:v>
                </c:pt>
                <c:pt idx="29">
                  <c:v>54.609504512341033</c:v>
                </c:pt>
                <c:pt idx="30">
                  <c:v>54.934170103136218</c:v>
                </c:pt>
                <c:pt idx="31">
                  <c:v>55.644024126020135</c:v>
                </c:pt>
                <c:pt idx="32">
                  <c:v>56.148090013572435</c:v>
                </c:pt>
                <c:pt idx="33">
                  <c:v>56.436190827979992</c:v>
                </c:pt>
                <c:pt idx="34">
                  <c:v>56.624475068755572</c:v>
                </c:pt>
                <c:pt idx="35">
                  <c:v>56.88181166281089</c:v>
                </c:pt>
                <c:pt idx="36">
                  <c:v>56.834632949106094</c:v>
                </c:pt>
                <c:pt idx="37">
                  <c:v>57.189753434456961</c:v>
                </c:pt>
                <c:pt idx="38">
                  <c:v>57.240756085730887</c:v>
                </c:pt>
                <c:pt idx="39">
                  <c:v>57.373423732356073</c:v>
                </c:pt>
                <c:pt idx="40">
                  <c:v>57.414753072726775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03369296"/>
        <c:axId val="-1292722032"/>
      </c:scatterChart>
      <c:valAx>
        <c:axId val="-1303369296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2722032"/>
        <c:crossesAt val="0"/>
        <c:crossBetween val="midCat"/>
        <c:majorUnit val="5"/>
      </c:valAx>
      <c:valAx>
        <c:axId val="-1292722032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03369296"/>
        <c:crossesAt val="2020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0.60704</cdr:x>
      <cdr:y>0.0663</cdr:y>
    </cdr:from>
    <cdr:to>
      <cdr:x>0.93619</cdr:x>
      <cdr:y>0.63286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0990" y="184260"/>
          <a:ext cx="2185639" cy="1574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>
              <a:solidFill>
                <a:schemeClr val="tx2"/>
              </a:solidFill>
            </a:rPr>
            <a:t>	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0.15048</cdr:x>
      <cdr:y>0.01703</cdr:y>
    </cdr:from>
    <cdr:to>
      <cdr:x>0.46429</cdr:x>
      <cdr:y>0.10191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56008" y="52426"/>
          <a:ext cx="2619271" cy="261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h</a:t>
          </a:r>
          <a:r>
            <a:rPr lang="en-US" sz="1200" dirty="0" smtClean="0"/>
            <a:t>istory            projections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0.83656</cdr:x>
      <cdr:y>0</cdr:y>
    </cdr:from>
    <cdr:to>
      <cdr:x>0.99167</cdr:x>
      <cdr:y>0.80065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82485" y="0"/>
          <a:ext cx="1294645" cy="2464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High Economic Growth</a:t>
          </a:r>
          <a:endParaRPr lang="en-US" sz="1200" b="1" dirty="0">
            <a:solidFill>
              <a:schemeClr val="accent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</a:rPr>
            <a:t>High Oil Price</a:t>
          </a:r>
        </a:p>
        <a:p xmlns:a="http://schemas.openxmlformats.org/drawingml/2006/main">
          <a:r>
            <a:rPr lang="en-US" sz="1200" b="1" dirty="0" smtClean="0">
              <a:solidFill>
                <a:schemeClr val="accent3">
                  <a:lumMod val="50000"/>
                </a:schemeClr>
              </a:solidFill>
            </a:rPr>
            <a:t>Reference</a:t>
          </a:r>
        </a:p>
        <a:p xmlns:a="http://schemas.openxmlformats.org/drawingml/2006/main">
          <a:r>
            <a: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Low Oil Price</a:t>
          </a:r>
        </a:p>
        <a:p xmlns:a="http://schemas.openxmlformats.org/drawingml/2006/main">
          <a:r>
            <a:rPr lang="en-US" sz="1200" b="1" dirty="0" smtClean="0">
              <a:solidFill>
                <a:schemeClr val="accent4"/>
              </a:solidFill>
            </a:rPr>
            <a:t>Low Economic Growth</a:t>
          </a:r>
          <a:endParaRPr lang="en-US" sz="1200" b="1" dirty="0">
            <a:solidFill>
              <a:schemeClr val="accent4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0.82525</cdr:x>
      <cdr:y>0.04592</cdr:y>
    </cdr:from>
    <cdr:to>
      <cdr:x>1</cdr:x>
      <cdr:y>0.91581</cdr:y>
    </cdr:to>
    <cdr:sp macro="" textlink="">
      <cdr:nvSpPr>
        <cdr:cNvPr id="2" name="TextBox 32"/>
        <cdr:cNvSpPr txBox="1"/>
      </cdr:nvSpPr>
      <cdr:spPr>
        <a:xfrm xmlns:a="http://schemas.openxmlformats.org/drawingml/2006/main">
          <a:off x="6788624" y="141354"/>
          <a:ext cx="1437564" cy="267765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OPEC crude oil and lease condensate</a:t>
          </a:r>
        </a:p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non-OPEC crude oil and lease condensate</a:t>
          </a:r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3"/>
            </a:solidFill>
          </a:endParaRPr>
        </a:p>
        <a:p xmlns:a="http://schemas.openxmlformats.org/drawingml/2006/main">
          <a:r>
            <a:rPr lang="en-US" sz="1200" b="1" dirty="0">
              <a:solidFill>
                <a:schemeClr val="accent3"/>
              </a:solidFill>
            </a:rPr>
            <a:t>n</a:t>
          </a:r>
          <a:r>
            <a:rPr lang="en-US" sz="1200" b="1" dirty="0" smtClean="0">
              <a:solidFill>
                <a:schemeClr val="accent3"/>
              </a:solidFill>
            </a:rPr>
            <a:t>atural gas plant liquids and other liquid fuels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0.60704</cdr:x>
      <cdr:y>0.0663</cdr:y>
    </cdr:from>
    <cdr:to>
      <cdr:x>0.93619</cdr:x>
      <cdr:y>0.63286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0990" y="184260"/>
          <a:ext cx="2185639" cy="1574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>
              <a:solidFill>
                <a:schemeClr val="accent1"/>
              </a:solidFill>
            </a:rPr>
            <a:t>	</a:t>
          </a:r>
          <a:endParaRPr lang="en-US" sz="12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0.86382</cdr:x>
      <cdr:y>0.08138</cdr:y>
    </cdr:from>
    <cdr:to>
      <cdr:x>1</cdr:x>
      <cdr:y>0.87259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11454" y="250501"/>
          <a:ext cx="1089546" cy="24354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r>
            <a:rPr lang="en-US" sz="1200" b="1" dirty="0">
              <a:solidFill>
                <a:schemeClr val="tx2"/>
              </a:solidFill>
            </a:rPr>
            <a:t>c</a:t>
          </a:r>
          <a:r>
            <a:rPr lang="en-US" sz="1200" b="1" dirty="0" smtClean="0">
              <a:solidFill>
                <a:schemeClr val="tx2"/>
              </a:solidFill>
            </a:rPr>
            <a:t>rude oil</a:t>
          </a:r>
          <a:endParaRPr lang="en-US" sz="1200" b="1" dirty="0">
            <a:solidFill>
              <a:schemeClr val="tx2"/>
            </a:solidFill>
          </a:endParaRPr>
        </a:p>
        <a:p xmlns:a="http://schemas.openxmlformats.org/drawingml/2006/main">
          <a:endParaRPr lang="en-US" sz="1100" dirty="0" smtClean="0"/>
        </a:p>
        <a:p xmlns:a="http://schemas.openxmlformats.org/drawingml/2006/main">
          <a:endParaRPr lang="en-US" dirty="0"/>
        </a:p>
        <a:p xmlns:a="http://schemas.openxmlformats.org/drawingml/2006/main">
          <a:endParaRPr lang="en-US" sz="1100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/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natural gas plant liquids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0.84733</cdr:x>
      <cdr:y>0.0454</cdr:y>
    </cdr:from>
    <cdr:to>
      <cdr:x>1</cdr:x>
      <cdr:y>0.92216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79486" y="139734"/>
          <a:ext cx="1221514" cy="26988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4"/>
              </a:solidFill>
            </a:rPr>
            <a:t>South America</a:t>
          </a:r>
        </a:p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</a:rPr>
            <a:t>Central and </a:t>
          </a:r>
        </a:p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</a:rPr>
            <a:t>West Africa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North Africa</a:t>
          </a:r>
        </a:p>
        <a:p xmlns:a="http://schemas.openxmlformats.org/drawingml/2006/main">
          <a:endParaRPr lang="en-US" sz="1200" b="1" dirty="0" smtClean="0">
            <a:solidFill>
              <a:schemeClr val="accent4"/>
            </a:solidFill>
          </a:endParaRPr>
        </a:p>
        <a:p xmlns:a="http://schemas.openxmlformats.org/drawingml/2006/main">
          <a:endParaRPr lang="en-US" sz="1200" b="1" dirty="0">
            <a:solidFill>
              <a:schemeClr val="accent4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4"/>
            </a:solidFill>
          </a:endParaRPr>
        </a:p>
        <a:p xmlns:a="http://schemas.openxmlformats.org/drawingml/2006/main">
          <a:endParaRPr lang="en-US" sz="1200" b="1" dirty="0">
            <a:solidFill>
              <a:schemeClr val="accent4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Middle East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0.60704</cdr:x>
      <cdr:y>0.0663</cdr:y>
    </cdr:from>
    <cdr:to>
      <cdr:x>0.93619</cdr:x>
      <cdr:y>0.63286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0990" y="184260"/>
          <a:ext cx="2185639" cy="1574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>
              <a:solidFill>
                <a:schemeClr val="accent1"/>
              </a:solidFill>
            </a:rPr>
            <a:t>	</a:t>
          </a:r>
          <a:endParaRPr lang="en-US" sz="12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0.86395</cdr:x>
      <cdr:y>0.07399</cdr:y>
    </cdr:from>
    <cdr:to>
      <cdr:x>0.97388</cdr:x>
      <cdr:y>0.8652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12472" y="227754"/>
          <a:ext cx="879550" cy="24354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United States</a:t>
          </a:r>
        </a:p>
        <a:p xmlns:a="http://schemas.openxmlformats.org/drawingml/2006/main">
          <a:endParaRPr lang="en-US" sz="300" b="1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Russia</a:t>
          </a:r>
        </a:p>
        <a:p xmlns:a="http://schemas.openxmlformats.org/drawingml/2006/main">
          <a:endParaRPr lang="en-US" sz="1200" b="1" dirty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9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>
            <a:solidFill>
              <a:schemeClr val="accent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Canada</a:t>
          </a:r>
        </a:p>
        <a:p xmlns:a="http://schemas.openxmlformats.org/drawingml/2006/main">
          <a:endParaRPr lang="en-US" sz="1800" b="1" dirty="0">
            <a:solidFill>
              <a:schemeClr val="accent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Brazil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0.34779</cdr:x>
      <cdr:y>0.25368</cdr:y>
    </cdr:from>
    <cdr:to>
      <cdr:x>0.75779</cdr:x>
      <cdr:y>0.77614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67589" y="785701"/>
          <a:ext cx="1612232" cy="16181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tx2"/>
            </a:solidFill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0.64758</cdr:x>
      <cdr:y>0.19073</cdr:y>
    </cdr:from>
    <cdr:to>
      <cdr:x>1</cdr:x>
      <cdr:y>0.92672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2605021" y="590731"/>
          <a:ext cx="1417704" cy="2279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b="1" baseline="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4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0.39805</cdr:x>
      <cdr:y>0.77027</cdr:y>
    </cdr:from>
    <cdr:to>
      <cdr:x>0.67419</cdr:x>
      <cdr:y>0.84463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01257" y="2385695"/>
          <a:ext cx="1110827" cy="23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0.5277</cdr:x>
      <cdr:y>0.45317</cdr:y>
    </cdr:from>
    <cdr:to>
      <cdr:x>0.80384</cdr:x>
      <cdr:y>0.54065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22804" y="1403562"/>
          <a:ext cx="1110827" cy="270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0.33524</cdr:x>
      <cdr:y>0.23909</cdr:y>
    </cdr:from>
    <cdr:to>
      <cdr:x>0.9076</cdr:x>
      <cdr:y>0.3857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48598" y="740506"/>
          <a:ext cx="2302446" cy="454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accent4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0.70307</cdr:x>
      <cdr:y>0.22025</cdr:y>
    </cdr:from>
    <cdr:to>
      <cdr:x>0.9941</cdr:x>
      <cdr:y>0.91279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4639" y="682151"/>
          <a:ext cx="1144399" cy="2144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endParaRPr lang="en-US" sz="1400" dirty="0" smtClean="0">
            <a:solidFill>
              <a:schemeClr val="tx2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accent1"/>
              </a:solidFill>
            </a:rPr>
            <a:t>transportation</a:t>
          </a:r>
        </a:p>
        <a:p xmlns:a="http://schemas.openxmlformats.org/drawingml/2006/main">
          <a:pPr>
            <a:lnSpc>
              <a:spcPts val="1200"/>
            </a:lnSpc>
            <a:spcBef>
              <a:spcPts val="600"/>
            </a:spcBef>
          </a:pPr>
          <a:endParaRPr lang="en-US" sz="1200" b="1" dirty="0" smtClean="0">
            <a:solidFill>
              <a:schemeClr val="accent3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600"/>
            </a:spcBef>
          </a:pPr>
          <a:endParaRPr lang="en-US" sz="1200" b="1" dirty="0" smtClean="0">
            <a:solidFill>
              <a:schemeClr val="accent3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600"/>
            </a:spcBef>
          </a:pPr>
          <a:endParaRPr lang="en-US" sz="1200" b="1" dirty="0" smtClean="0">
            <a:solidFill>
              <a:schemeClr val="accent3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600"/>
            </a:spcBef>
          </a:pPr>
          <a:endParaRPr lang="en-US" sz="1200" b="1" dirty="0" smtClean="0">
            <a:solidFill>
              <a:schemeClr val="accent3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600"/>
            </a:spcBef>
          </a:pPr>
          <a:r>
            <a:rPr lang="en-US" sz="1200" b="1" dirty="0" smtClean="0">
              <a:solidFill>
                <a:schemeClr val="accent3"/>
              </a:solidFill>
            </a:rPr>
            <a:t>industrial</a:t>
          </a:r>
        </a:p>
        <a:p xmlns:a="http://schemas.openxmlformats.org/drawingml/2006/main">
          <a:pPr>
            <a:lnSpc>
              <a:spcPts val="1200"/>
            </a:lnSpc>
            <a:spcBef>
              <a:spcPts val="600"/>
            </a:spcBef>
          </a:pPr>
          <a:endParaRPr lang="en-US" sz="3600" b="1" dirty="0" smtClean="0">
            <a:solidFill>
              <a:schemeClr val="accent3"/>
            </a:solidFill>
          </a:endParaRPr>
        </a:p>
        <a:p xmlns:a="http://schemas.openxmlformats.org/drawingml/2006/main">
          <a:pPr>
            <a:lnSpc>
              <a:spcPts val="1000"/>
            </a:lnSpc>
          </a:pPr>
          <a:endParaRPr lang="en-US" sz="1200" b="1" dirty="0" smtClean="0">
            <a:solidFill>
              <a:schemeClr val="accent4"/>
            </a:solidFill>
          </a:endParaRPr>
        </a:p>
        <a:p xmlns:a="http://schemas.openxmlformats.org/drawingml/2006/main">
          <a:pPr>
            <a:lnSpc>
              <a:spcPts val="1000"/>
            </a:lnSpc>
          </a:pPr>
          <a:r>
            <a:rPr lang="en-US" sz="1200" b="1" dirty="0">
              <a:solidFill>
                <a:schemeClr val="accent4"/>
              </a:solidFill>
            </a:rPr>
            <a:t>r</a:t>
          </a:r>
          <a:r>
            <a:rPr lang="en-US" sz="1200" b="1" dirty="0" smtClean="0">
              <a:solidFill>
                <a:schemeClr val="accent4"/>
              </a:solidFill>
            </a:rPr>
            <a:t>esidential</a:t>
          </a:r>
          <a:endParaRPr lang="en-US" sz="300" b="1" dirty="0" smtClean="0">
            <a:solidFill>
              <a:schemeClr val="accent4"/>
            </a:solidFill>
          </a:endParaRPr>
        </a:p>
        <a:p xmlns:a="http://schemas.openxmlformats.org/drawingml/2006/main">
          <a:pPr>
            <a:lnSpc>
              <a:spcPts val="1000"/>
            </a:lnSpc>
          </a:pPr>
          <a:r>
            <a:rPr lang="en-US" sz="1200" b="1" dirty="0" smtClean="0">
              <a:solidFill>
                <a:schemeClr val="accent2"/>
              </a:solidFill>
            </a:rPr>
            <a:t>commercial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0.72693</cdr:x>
      <cdr:y>0.55138</cdr:y>
    </cdr:from>
    <cdr:to>
      <cdr:x>0.94038</cdr:x>
      <cdr:y>0.62326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2896726" y="1704897"/>
          <a:ext cx="850569" cy="2222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tx2"/>
              </a:solidFill>
              <a:latin typeface="+mn-lt"/>
              <a:ea typeface="Times New Roman" charset="0"/>
              <a:cs typeface="Times New Roman" charset="0"/>
            </a:rPr>
            <a:t>OECD</a:t>
          </a:r>
        </a:p>
      </cdr:txBody>
    </cdr:sp>
  </cdr:relSizeAnchor>
  <cdr:relSizeAnchor xmlns:cdr="http://schemas.openxmlformats.org/drawingml/2006/chartDrawing">
    <cdr:from>
      <cdr:x>0.72693</cdr:x>
      <cdr:y>0.37435</cdr:y>
    </cdr:from>
    <cdr:to>
      <cdr:x>0.80625</cdr:x>
      <cdr:y>0.43435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2896726" y="1157509"/>
          <a:ext cx="316079" cy="1855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accent5"/>
              </a:solidFill>
              <a:latin typeface="+mn-lt"/>
              <a:ea typeface="Times New Roman" charset="0"/>
              <a:cs typeface="Times New Roman" charset="0"/>
            </a:rPr>
            <a:t>non-OECD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0.85049</cdr:x>
      <cdr:y>0.13946</cdr:y>
    </cdr:from>
    <cdr:to>
      <cdr:x>1</cdr:x>
      <cdr:y>0.97537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98767" y="429293"/>
          <a:ext cx="1247911" cy="2573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b="1" dirty="0" smtClean="0">
            <a:solidFill>
              <a:schemeClr val="accent1"/>
            </a:solidFill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  <a:cs typeface="Arial" panose="020B0604020202020204" pitchFamily="34" charset="0"/>
            </a:rPr>
            <a:t>transportation</a:t>
          </a:r>
        </a:p>
        <a:p xmlns:a="http://schemas.openxmlformats.org/drawingml/2006/main">
          <a:endParaRPr lang="en-US" sz="1200" b="1" dirty="0" smtClean="0">
            <a:solidFill>
              <a:schemeClr val="accent2"/>
            </a:solidFill>
            <a:cs typeface="Arial" panose="020B0604020202020204" pitchFamily="34" charset="0"/>
          </a:endParaRPr>
        </a:p>
        <a:p xmlns:a="http://schemas.openxmlformats.org/drawingml/2006/main">
          <a:endParaRPr lang="en-US" sz="1200" b="1" dirty="0" smtClean="0">
            <a:solidFill>
              <a:schemeClr val="accent2"/>
            </a:solidFill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  <a:cs typeface="Arial" panose="020B0604020202020204" pitchFamily="34" charset="0"/>
            </a:rPr>
            <a:t>industrial</a:t>
          </a:r>
        </a:p>
        <a:p xmlns:a="http://schemas.openxmlformats.org/drawingml/2006/main">
          <a:endParaRPr lang="en-US" sz="1200" b="1" dirty="0" smtClean="0">
            <a:solidFill>
              <a:schemeClr val="accent3"/>
            </a:solidFill>
            <a:cs typeface="Arial" panose="020B0604020202020204" pitchFamily="34" charset="0"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1"/>
            </a:solidFill>
            <a:effectLst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1"/>
            </a:solidFill>
            <a:effectLst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1"/>
            </a:solidFill>
            <a:effectLst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800" b="1" dirty="0" smtClean="0">
            <a:solidFill>
              <a:schemeClr val="accent1"/>
            </a:solidFill>
            <a:effectLst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1"/>
            </a:solidFill>
            <a:effectLst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smtClean="0">
              <a:solidFill>
                <a:schemeClr val="accent4"/>
              </a:solidFill>
              <a:effectLst/>
            </a:rPr>
            <a:t>residential</a:t>
          </a:r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  <a:cs typeface="Arial" panose="020B0604020202020204" pitchFamily="34" charset="0"/>
            </a:rPr>
            <a:t>commercial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0.28744</cdr:x>
      <cdr:y>0</cdr:y>
    </cdr:from>
    <cdr:to>
      <cdr:x>0.49992</cdr:x>
      <cdr:y>0.27119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56296" y="0"/>
          <a:ext cx="854749" cy="839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b="1" dirty="0"/>
        </a:p>
      </cdr:txBody>
    </cdr:sp>
  </cdr:relSizeAnchor>
  <cdr:relSizeAnchor xmlns:cdr="http://schemas.openxmlformats.org/drawingml/2006/chartDrawing">
    <cdr:from>
      <cdr:x>0.7282</cdr:x>
      <cdr:y>0.12094</cdr:y>
    </cdr:from>
    <cdr:to>
      <cdr:x>1</cdr:x>
      <cdr:y>0.98903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3184532" y="407778"/>
          <a:ext cx="1169663" cy="292706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400" i="0" dirty="0" smtClean="0">
            <a:solidFill>
              <a:schemeClr val="accent4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0.71452</cdr:x>
      <cdr:y>0.23475</cdr:y>
    </cdr:from>
    <cdr:to>
      <cdr:x>1</cdr:x>
      <cdr:y>0.85187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2809663" y="727071"/>
          <a:ext cx="1122575" cy="19113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200" dirty="0">
            <a:solidFill>
              <a:schemeClr val="accent4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 smtClean="0">
            <a:solidFill>
              <a:schemeClr val="accent4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 smtClean="0">
            <a:solidFill>
              <a:schemeClr val="accent4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 smtClean="0">
            <a:solidFill>
              <a:schemeClr val="accent4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1"/>
              </a:solidFill>
              <a:ea typeface="Times New Roman" charset="0"/>
              <a:cs typeface="Times New Roman" charset="0"/>
            </a:rPr>
            <a:t>t</a:t>
          </a:r>
          <a:r>
            <a:rPr lang="en-US" sz="1200" b="1" i="0" dirty="0" smtClean="0">
              <a:solidFill>
                <a:schemeClr val="accent1"/>
              </a:solidFill>
              <a:ea typeface="Times New Roman" charset="0"/>
              <a:cs typeface="Times New Roman" charset="0"/>
            </a:rPr>
            <a:t>ransportation</a:t>
          </a:r>
        </a:p>
        <a:p xmlns:a="http://schemas.openxmlformats.org/drawingml/2006/main">
          <a:pPr eaLnBrk="0" hangingPunct="0"/>
          <a:endParaRPr lang="en-US" sz="1400" b="1" dirty="0">
            <a:solidFill>
              <a:schemeClr val="accent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 smtClean="0">
            <a:solidFill>
              <a:schemeClr val="accent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3"/>
              </a:solidFill>
              <a:ea typeface="Times New Roman" charset="0"/>
              <a:cs typeface="Times New Roman" charset="0"/>
            </a:rPr>
            <a:t>i</a:t>
          </a:r>
          <a:r>
            <a:rPr lang="en-US" sz="1200" b="1" i="0" dirty="0" smtClean="0">
              <a:solidFill>
                <a:schemeClr val="accent3"/>
              </a:solidFill>
              <a:ea typeface="Times New Roman" charset="0"/>
              <a:cs typeface="Times New Roman" charset="0"/>
            </a:rPr>
            <a:t>ndustrial</a:t>
          </a: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rPr>
            <a:t>buildings</a:t>
          </a: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4"/>
              </a:solidFill>
              <a:ea typeface="Times New Roman" charset="0"/>
              <a:cs typeface="Times New Roman" charset="0"/>
            </a:rPr>
            <a:t>e</a:t>
          </a:r>
          <a:r>
            <a:rPr lang="en-US" sz="1200" b="1" i="0" dirty="0" smtClean="0">
              <a:solidFill>
                <a:schemeClr val="accent4"/>
              </a:solidFill>
              <a:ea typeface="Times New Roman" charset="0"/>
              <a:cs typeface="Times New Roman" charset="0"/>
            </a:rPr>
            <a:t>lectric power</a:t>
          </a:r>
        </a:p>
      </cdr:txBody>
    </cdr:sp>
  </cdr:relSizeAnchor>
  <cdr:relSizeAnchor xmlns:cdr="http://schemas.openxmlformats.org/drawingml/2006/chartDrawing">
    <cdr:from>
      <cdr:x>0.27296</cdr:x>
      <cdr:y>0</cdr:y>
    </cdr:from>
    <cdr:to>
      <cdr:x>0.48544</cdr:x>
      <cdr:y>0.27119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73353" y="-1292225"/>
          <a:ext cx="835522" cy="839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0.22866</cdr:x>
      <cdr:y>0.25138</cdr:y>
    </cdr:from>
    <cdr:to>
      <cdr:x>0.64211</cdr:x>
      <cdr:y>0.32596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899160" y="778586"/>
          <a:ext cx="1625787" cy="2309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400" b="1" i="0" dirty="0" smtClean="0">
            <a:solidFill>
              <a:srgbClr val="FF0000"/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0.10775</cdr:x>
      <cdr:y>0.0918</cdr:y>
    </cdr:from>
    <cdr:to>
      <cdr:x>0.52579</cdr:x>
      <cdr:y>0.17664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33442" y="284327"/>
          <a:ext cx="1681655" cy="262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400" dirty="0"/>
        </a:p>
      </cdr:txBody>
    </cdr:sp>
  </cdr:relSizeAnchor>
  <cdr:relSizeAnchor xmlns:cdr="http://schemas.openxmlformats.org/drawingml/2006/chartDrawing">
    <cdr:from>
      <cdr:x>0.26229</cdr:x>
      <cdr:y>0.01737</cdr:y>
    </cdr:from>
    <cdr:to>
      <cdr:x>0.84364</cdr:x>
      <cdr:y>0.1499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31401" y="53790"/>
          <a:ext cx="2286000" cy="41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h</a:t>
          </a:r>
          <a:r>
            <a:rPr lang="en-US" sz="1200" dirty="0" smtClean="0"/>
            <a:t>istory       projections </a:t>
          </a:r>
          <a:endParaRPr lang="en-US" sz="12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0.56243</cdr:x>
      <cdr:y>0.09043</cdr:y>
    </cdr:from>
    <cdr:to>
      <cdr:x>1</cdr:x>
      <cdr:y>0.8276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948586" y="280083"/>
          <a:ext cx="1515979" cy="22831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400" b="1" i="0" dirty="0" smtClean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0.71342</cdr:x>
      <cdr:y>0.5</cdr:y>
    </cdr:from>
    <cdr:to>
      <cdr:x>0.96754</cdr:x>
      <cdr:y>0.57458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2869875" y="1548606"/>
          <a:ext cx="1022255" cy="2309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400" b="1" i="0" dirty="0" smtClean="0">
            <a:solidFill>
              <a:schemeClr val="accent4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0.10775</cdr:x>
      <cdr:y>0.0918</cdr:y>
    </cdr:from>
    <cdr:to>
      <cdr:x>0.52579</cdr:x>
      <cdr:y>0.17664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33442" y="284327"/>
          <a:ext cx="1681655" cy="262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4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0.85359</cdr:x>
      <cdr:y>0.01478</cdr:y>
    </cdr:from>
    <cdr:to>
      <cdr:x>0.96898</cdr:x>
      <cdr:y>0.5242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29567" y="45493"/>
          <a:ext cx="923219" cy="1568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pPr algn="l"/>
          <a:r>
            <a:rPr lang="en-US" sz="1200" b="1" dirty="0" smtClean="0">
              <a:solidFill>
                <a:schemeClr val="accent5"/>
              </a:solidFill>
            </a:rPr>
            <a:t>non-OPEC</a:t>
          </a:r>
        </a:p>
        <a:p xmlns:a="http://schemas.openxmlformats.org/drawingml/2006/main">
          <a:pPr algn="l"/>
          <a:endParaRPr lang="en-US" sz="1200" b="1" dirty="0" smtClean="0">
            <a:solidFill>
              <a:schemeClr val="accent5"/>
            </a:solidFill>
          </a:endParaRPr>
        </a:p>
        <a:p xmlns:a="http://schemas.openxmlformats.org/drawingml/2006/main">
          <a:pPr algn="l"/>
          <a:endParaRPr lang="en-US" sz="1200" b="1" dirty="0" smtClean="0">
            <a:solidFill>
              <a:schemeClr val="accent5"/>
            </a:solidFill>
          </a:endParaRPr>
        </a:p>
        <a:p xmlns:a="http://schemas.openxmlformats.org/drawingml/2006/main">
          <a:pPr algn="l"/>
          <a:endParaRPr lang="en-US" sz="1200" b="1" dirty="0">
            <a:solidFill>
              <a:schemeClr val="accent5"/>
            </a:solidFill>
          </a:endParaRPr>
        </a:p>
        <a:p xmlns:a="http://schemas.openxmlformats.org/drawingml/2006/main">
          <a:pPr algn="l"/>
          <a:r>
            <a:rPr lang="en-US" sz="1200" b="1" dirty="0" smtClean="0">
              <a:solidFill>
                <a:schemeClr val="tx2"/>
              </a:solidFill>
            </a:rPr>
            <a:t>OPEC</a:t>
          </a:r>
          <a:endParaRPr lang="en-US" sz="1200" b="1" dirty="0">
            <a:solidFill>
              <a:schemeClr val="tx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9/29/2021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02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1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52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9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6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70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4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68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4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15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3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914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05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030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286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25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678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586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7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32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40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454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208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83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933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238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746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091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2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237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862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10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025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9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0197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857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0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188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5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l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4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*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59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47845"/>
            <a:ext cx="869694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/>
          </p:nvPr>
        </p:nvSpPr>
        <p:spPr>
          <a:xfrm>
            <a:off x="3217930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6185568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657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  <p:extLst>
      <p:ext uri="{BB962C8B-B14F-4D97-AF65-F5344CB8AC3E}">
        <p14:creationId xmlns:p14="http://schemas.microsoft.com/office/powerpoint/2010/main" val="2672632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  <p:extLst>
      <p:ext uri="{BB962C8B-B14F-4D97-AF65-F5344CB8AC3E}">
        <p14:creationId xmlns:p14="http://schemas.microsoft.com/office/powerpoint/2010/main" val="20223479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993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586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089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37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838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5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060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186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671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900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535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974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8824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</a:t>
            </a:r>
            <a:br>
              <a:rPr lang="en-US" dirty="0"/>
            </a:br>
            <a:r>
              <a:rPr lang="en-US" dirty="0"/>
              <a:t>text.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651287" y="4823534"/>
            <a:ext cx="12237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bg1"/>
                </a:solidFill>
              </a:rPr>
              <a:t>#IEO2021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6971823" y="4823534"/>
            <a:ext cx="14803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00" dirty="0">
                <a:solidFill>
                  <a:schemeClr val="bg1"/>
                </a:solidFill>
                <a:latin typeface="+mn-lt"/>
              </a:rPr>
              <a:t>www.eia.gov/ieo</a:t>
            </a:r>
          </a:p>
        </p:txBody>
      </p:sp>
      <p:pic>
        <p:nvPicPr>
          <p:cNvPr id="1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53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" name="Straight Connector 12"/>
          <p:cNvCxnSpPr>
            <a:cxnSpLocks noChangeShapeType="1"/>
          </p:cNvCxnSpPr>
          <p:nvPr userDrawn="1"/>
        </p:nvCxnSpPr>
        <p:spPr bwMode="auto">
          <a:xfrm>
            <a:off x="6928994" y="4829380"/>
            <a:ext cx="0" cy="264893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  <p:sldLayoutId id="2147485269" r:id="rId14"/>
    <p:sldLayoutId id="2147485274" r:id="rId15"/>
    <p:sldLayoutId id="2147485281" r:id="rId16"/>
    <p:sldLayoutId id="2147485282" r:id="rId17"/>
    <p:sldLayoutId id="2147485285" r:id="rId18"/>
    <p:sldLayoutId id="2147485288" r:id="rId19"/>
    <p:sldLayoutId id="2147485289" r:id="rId20"/>
    <p:sldLayoutId id="2147485290" r:id="rId21"/>
    <p:sldLayoutId id="2147485291" r:id="rId22"/>
    <p:sldLayoutId id="2147485292" r:id="rId23"/>
    <p:sldLayoutId id="2147485293" r:id="rId24"/>
    <p:sldLayoutId id="2147485294" r:id="rId25"/>
    <p:sldLayoutId id="2147485297" r:id="rId26"/>
    <p:sldLayoutId id="2147485298" r:id="rId27"/>
    <p:sldLayoutId id="2147485299" r:id="rId28"/>
    <p:sldLayoutId id="2147485300" r:id="rId29"/>
    <p:sldLayoutId id="2147485301" r:id="rId30"/>
    <p:sldLayoutId id="2147485302" r:id="rId31"/>
    <p:sldLayoutId id="2147485303" r:id="rId32"/>
    <p:sldLayoutId id="2147485306" r:id="rId33"/>
    <p:sldLayoutId id="2147485307" r:id="rId34"/>
    <p:sldLayoutId id="2147485308" r:id="rId35"/>
    <p:sldLayoutId id="2147485309" r:id="rId36"/>
    <p:sldLayoutId id="2147485310" r:id="rId37"/>
    <p:sldLayoutId id="2147485313" r:id="rId38"/>
    <p:sldLayoutId id="2147485314" r:id="rId39"/>
    <p:sldLayoutId id="2147485315" r:id="rId40"/>
    <p:sldLayoutId id="2147485316" r:id="rId41"/>
    <p:sldLayoutId id="2147485317" r:id="rId42"/>
    <p:sldLayoutId id="2147485318" r:id="rId43"/>
    <p:sldLayoutId id="2147485319" r:id="rId44"/>
    <p:sldLayoutId id="2147485322" r:id="rId45"/>
    <p:sldLayoutId id="2147485323" r:id="rId46"/>
    <p:sldLayoutId id="2147485327" r:id="rId47"/>
    <p:sldLayoutId id="2147485330" r:id="rId48"/>
    <p:sldLayoutId id="2147485331" r:id="rId49"/>
    <p:sldLayoutId id="2147485332" r:id="rId50"/>
    <p:sldLayoutId id="2147485347" r:id="rId5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9" r:id="rId1"/>
    <p:sldLayoutId id="2147485350" r:id="rId2"/>
    <p:sldLayoutId id="2147485351" r:id="rId3"/>
    <p:sldLayoutId id="2147485352" r:id="rId4"/>
    <p:sldLayoutId id="2147485353" r:id="rId5"/>
    <p:sldLayoutId id="2147485354" r:id="rId6"/>
    <p:sldLayoutId id="2147485355" r:id="rId7"/>
    <p:sldLayoutId id="2147485356" r:id="rId8"/>
    <p:sldLayoutId id="2147485357" r:id="rId9"/>
    <p:sldLayoutId id="2147485358" r:id="rId10"/>
    <p:sldLayoutId id="2147485359" r:id="rId11"/>
    <p:sldLayoutId id="2147485360" r:id="rId12"/>
    <p:sldLayoutId id="2147485361" r:id="rId13"/>
    <p:sldLayoutId id="2147485362" r:id="rId14"/>
    <p:sldLayoutId id="2147485363" r:id="rId15"/>
    <p:sldLayoutId id="21474853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51599" y="1266243"/>
            <a:ext cx="1833750" cy="1833750"/>
          </a:xfrm>
          <a:prstGeom prst="rect">
            <a:avLst/>
          </a:prstGeom>
        </p:spPr>
      </p:pic>
      <p:sp>
        <p:nvSpPr>
          <p:cNvPr id="13" name="Text Placeholder 11"/>
          <p:cNvSpPr txBox="1">
            <a:spLocks/>
          </p:cNvSpPr>
          <p:nvPr/>
        </p:nvSpPr>
        <p:spPr>
          <a:xfrm>
            <a:off x="3259569" y="2509521"/>
            <a:ext cx="4518209" cy="20194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397775" y="2019877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4000" dirty="0" smtClean="0">
                <a:solidFill>
                  <a:schemeClr val="bg1"/>
                </a:solidFill>
              </a:rPr>
              <a:t>Petroleum and other liquids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85799" y="840140"/>
            <a:ext cx="5399955" cy="411480"/>
          </a:xfrm>
        </p:spPr>
        <p:txBody>
          <a:bodyPr/>
          <a:lstStyle/>
          <a:p>
            <a:pPr marL="0"/>
            <a:r>
              <a:rPr lang="en-US" b="1" dirty="0"/>
              <a:t>OPEC </a:t>
            </a:r>
            <a:r>
              <a:rPr lang="en-US" b="1" dirty="0" smtClean="0"/>
              <a:t>crude oil </a:t>
            </a:r>
            <a:r>
              <a:rPr lang="en-US" b="1" dirty="0"/>
              <a:t>and lease condensate production by select regions</a:t>
            </a:r>
          </a:p>
          <a:p>
            <a:r>
              <a:rPr lang="en-US" sz="1100" dirty="0"/>
              <a:t>million barrels per </a:t>
            </a:r>
            <a:r>
              <a:rPr lang="en-US" sz="1100" dirty="0" smtClean="0"/>
              <a:t>day</a:t>
            </a:r>
            <a:endParaRPr lang="en-US" sz="11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OPEC crude oil </a:t>
            </a:r>
            <a:r>
              <a:rPr lang="en-US" sz="2400" dirty="0" smtClean="0"/>
              <a:t>production </a:t>
            </a:r>
            <a:r>
              <a:rPr lang="en-US" sz="2400" dirty="0"/>
              <a:t>by region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4" name="ME_OPEC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187513595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965200" y="1451009"/>
            <a:ext cx="2220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 projections</a:t>
            </a:r>
            <a:endParaRPr lang="en-US" sz="1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88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USCB_prod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088494317"/>
              </p:ext>
            </p:extLst>
          </p:nvPr>
        </p:nvGraphicFramePr>
        <p:xfrm>
          <a:off x="685800" y="1315578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799" y="840140"/>
            <a:ext cx="5568351" cy="411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Non-OPEC crude oil and lease condensate production by select regions </a:t>
            </a:r>
            <a:r>
              <a:rPr lang="en-US" sz="1100" dirty="0" smtClean="0"/>
              <a:t>millions of barrels per day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Non-OPEC crude oil production by region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sp>
        <p:nvSpPr>
          <p:cNvPr id="4" name="TextBox 3"/>
          <p:cNvSpPr txBox="1"/>
          <p:nvPr/>
        </p:nvSpPr>
        <p:spPr>
          <a:xfrm>
            <a:off x="1559874" y="1425714"/>
            <a:ext cx="3013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history   projections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1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prod_chart12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42612068"/>
              </p:ext>
            </p:extLst>
          </p:nvPr>
        </p:nvGraphicFramePr>
        <p:xfrm>
          <a:off x="685800" y="1292225"/>
          <a:ext cx="3437021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/>
            <a:r>
              <a:rPr lang="en-US" b="1" dirty="0" smtClean="0"/>
              <a:t>Crude oil production by select regions</a:t>
            </a:r>
          </a:p>
          <a:p>
            <a:pPr marL="0"/>
            <a:r>
              <a:rPr lang="en-US" sz="1100" dirty="0"/>
              <a:t>m</a:t>
            </a:r>
            <a:r>
              <a:rPr lang="en-US" sz="1100" dirty="0" smtClean="0"/>
              <a:t>illion barrels per day</a:t>
            </a:r>
            <a:endParaRPr lang="en-US" sz="11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 lIns="0"/>
          <a:lstStyle/>
          <a:p>
            <a:pPr marL="0"/>
            <a:r>
              <a:rPr lang="en-US" b="1" dirty="0" smtClean="0"/>
              <a:t>Total liquid fuels consumption by select regions</a:t>
            </a:r>
          </a:p>
          <a:p>
            <a:pPr marL="0"/>
            <a:r>
              <a:rPr lang="en-US" sz="1100" dirty="0"/>
              <a:t>m</a:t>
            </a:r>
            <a:r>
              <a:rPr lang="en-US" sz="1100" dirty="0" smtClean="0"/>
              <a:t>illion barrels per day</a:t>
            </a:r>
            <a:endParaRPr lang="en-US" sz="1100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Non-OECD Asia crude oil production and </a:t>
            </a:r>
            <a:r>
              <a:rPr lang="en-US" sz="2400" dirty="0" smtClean="0"/>
              <a:t>liquid fuels consumption</a:t>
            </a:r>
            <a:endParaRPr lang="en-US" sz="24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18022" y="1210964"/>
            <a:ext cx="3429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7726" y="1210964"/>
            <a:ext cx="310753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1106905" y="1355021"/>
            <a:ext cx="2101875" cy="26642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754139" y="2881295"/>
            <a:ext cx="123226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China</a:t>
            </a:r>
          </a:p>
          <a:p>
            <a:r>
              <a:rPr lang="en-US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Other non-OECD </a:t>
            </a:r>
          </a:p>
          <a:p>
            <a:r>
              <a:rPr lang="en-US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Asia</a:t>
            </a:r>
          </a:p>
          <a:p>
            <a:r>
              <a:rPr lang="en-US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India</a:t>
            </a:r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69784" y="1574706"/>
            <a:ext cx="1126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China</a:t>
            </a:r>
          </a:p>
          <a:p>
            <a:r>
              <a:rPr lang="en-US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Other non-OECD Asia</a:t>
            </a:r>
          </a:p>
          <a:p>
            <a:r>
              <a:rPr lang="en-US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India</a:t>
            </a:r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  <p:graphicFrame>
        <p:nvGraphicFramePr>
          <p:cNvPr id="17" name="prod_chart1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582859"/>
              </p:ext>
            </p:extLst>
          </p:nvPr>
        </p:nvGraphicFramePr>
        <p:xfrm>
          <a:off x="4617720" y="1292225"/>
          <a:ext cx="3240439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77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rod_chart_11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87160662"/>
              </p:ext>
            </p:extLst>
          </p:nvPr>
        </p:nvGraphicFramePr>
        <p:xfrm>
          <a:off x="685800" y="1311275"/>
          <a:ext cx="8346678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527884" cy="411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World liquid fuels consumption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million barrels per day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Liquid fuels consumption across cases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liqsectorchart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242528684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Petroleum and other liquid fuels consumption</a:t>
            </a:r>
          </a:p>
          <a:p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527638" y="924854"/>
            <a:ext cx="4023360" cy="350851"/>
          </a:xfrm>
        </p:spPr>
        <p:txBody>
          <a:bodyPr/>
          <a:lstStyle/>
          <a:p>
            <a:r>
              <a:rPr lang="en-US" b="1" dirty="0"/>
              <a:t>Petroleum and other </a:t>
            </a:r>
            <a:r>
              <a:rPr lang="en-US" b="1" dirty="0" smtClean="0"/>
              <a:t>liquid fuels </a:t>
            </a:r>
            <a:r>
              <a:rPr lang="en-US" b="1" dirty="0"/>
              <a:t>consumption</a:t>
            </a:r>
          </a:p>
          <a:p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Liquid fuels </a:t>
            </a:r>
            <a:r>
              <a:rPr lang="en-US" sz="2400" dirty="0"/>
              <a:t>consumption by </a:t>
            </a:r>
            <a:r>
              <a:rPr lang="en-US" sz="2400" dirty="0" smtClean="0"/>
              <a:t>sector and region</a:t>
            </a:r>
            <a:endParaRPr lang="en-US" sz="24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OECDNONOECDliq-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605213"/>
              </p:ext>
            </p:extLst>
          </p:nvPr>
        </p:nvGraphicFramePr>
        <p:xfrm>
          <a:off x="4663440" y="1305003"/>
          <a:ext cx="3984863" cy="309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1000125" y="1427747"/>
            <a:ext cx="2003535" cy="4740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  </a:t>
            </a:r>
            <a:r>
              <a:rPr lang="en-US" sz="1200" dirty="0" smtClean="0"/>
              <a:t>history    projections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1705" y="1427747"/>
            <a:ext cx="1844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    projections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35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liquidsconsenduse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477715096"/>
              </p:ext>
            </p:extLst>
          </p:nvPr>
        </p:nvGraphicFramePr>
        <p:xfrm>
          <a:off x="619260" y="1321806"/>
          <a:ext cx="8413218" cy="306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End-use sector liquid fuels consumption, world</a:t>
            </a:r>
          </a:p>
          <a:p>
            <a:r>
              <a:rPr lang="en-US" dirty="0" smtClean="0"/>
              <a:t>quadrillion British thermal units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Petroleum and other liquids </a:t>
            </a:r>
            <a:r>
              <a:rPr lang="en-US" dirty="0" smtClean="0"/>
              <a:t>consumption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" name="TextBox 1"/>
          <p:cNvSpPr txBox="1"/>
          <p:nvPr/>
        </p:nvSpPr>
        <p:spPr>
          <a:xfrm>
            <a:off x="1961703" y="1441169"/>
            <a:ext cx="1471625" cy="35292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history	projections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3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nonOECD Liquids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89314255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ECD Liquids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722717597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85799" y="902540"/>
            <a:ext cx="3840480" cy="484632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Refined petroleum and other liquids consumption by sector,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quadrillion British thermal units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OECD and non-OECD </a:t>
            </a:r>
            <a:r>
              <a:rPr lang="en-US" dirty="0" smtClean="0"/>
              <a:t>liquid fuels </a:t>
            </a:r>
            <a:r>
              <a:rPr lang="en-US" dirty="0"/>
              <a:t>consumption by sector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7" name="TextBox 1"/>
          <p:cNvSpPr txBox="1"/>
          <p:nvPr/>
        </p:nvSpPr>
        <p:spPr>
          <a:xfrm>
            <a:off x="1427644" y="1572229"/>
            <a:ext cx="1879752" cy="28901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 projections</a:t>
            </a:r>
            <a:endParaRPr lang="en-US" sz="12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43530" y="1572229"/>
            <a:ext cx="189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projections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4664075" y="858813"/>
            <a:ext cx="3840480" cy="484748"/>
          </a:xfrm>
          <a:prstGeom prst="rect">
            <a:avLst/>
          </a:prstGeom>
        </p:spPr>
        <p:txBody>
          <a:bodyPr lIns="0" tIns="0" bIns="0" anchor="b" anchorCtr="0">
            <a:spAutoFit/>
          </a:bodyPr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200" b="1" dirty="0"/>
              <a:t>Refined petroleum and other liquids consumption by sector,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quadrillion British thermal units</a:t>
            </a:r>
          </a:p>
        </p:txBody>
      </p:sp>
      <p:sp>
        <p:nvSpPr>
          <p:cNvPr id="7" name="Rectangle 6"/>
          <p:cNvSpPr/>
          <p:nvPr/>
        </p:nvSpPr>
        <p:spPr>
          <a:xfrm>
            <a:off x="7718008" y="1572229"/>
            <a:ext cx="13144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en-US" sz="1200" b="1" dirty="0" smtClean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 smtClean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 smtClean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accent1"/>
                </a:solidFill>
                <a:ea typeface="Times New Roman" charset="0"/>
                <a:cs typeface="Times New Roman" charset="0"/>
              </a:rPr>
              <a:t>transportation</a:t>
            </a:r>
            <a:endPara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industrial</a:t>
            </a:r>
          </a:p>
          <a:p>
            <a:pPr eaLnBrk="0" hangingPunct="0"/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buildings</a:t>
            </a:r>
          </a:p>
          <a:p>
            <a:pPr eaLnBrk="0" hangingPunct="0"/>
            <a:r>
              <a:rPr lang="en-US" sz="1200" b="1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electric power</a:t>
            </a:r>
          </a:p>
        </p:txBody>
      </p:sp>
    </p:spTree>
    <p:extLst>
      <p:ext uri="{BB962C8B-B14F-4D97-AF65-F5344CB8AC3E}">
        <p14:creationId xmlns:p14="http://schemas.microsoft.com/office/powerpoint/2010/main" val="20127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ransliquidsconsumptionbyeconreg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782975600"/>
              </p:ext>
            </p:extLst>
          </p:nvPr>
        </p:nvGraphicFramePr>
        <p:xfrm>
          <a:off x="619260" y="1393843"/>
          <a:ext cx="3629059" cy="299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indliquidsconsumptionbyeconreg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48765150"/>
              </p:ext>
            </p:extLst>
          </p:nvPr>
        </p:nvGraphicFramePr>
        <p:xfrm>
          <a:off x="4724930" y="1393843"/>
          <a:ext cx="3464565" cy="299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19"/>
            <a:ext cx="3840480" cy="484632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b="1" dirty="0" smtClean="0"/>
              <a:t>Refined petroleum and other liquids consumption, transportation </a:t>
            </a:r>
          </a:p>
          <a:p>
            <a:pPr marL="0">
              <a:spcBef>
                <a:spcPts val="0"/>
              </a:spcBef>
            </a:pPr>
            <a:r>
              <a:rPr lang="en-US" dirty="0" smtClean="0"/>
              <a:t>quadrillion British thermal units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752224" y="887636"/>
            <a:ext cx="3840480" cy="484632"/>
          </a:xfrm>
        </p:spPr>
        <p:txBody>
          <a:bodyPr lIns="0" rIns="91440"/>
          <a:lstStyle/>
          <a:p>
            <a:pPr marL="0">
              <a:spcBef>
                <a:spcPts val="0"/>
              </a:spcBef>
            </a:pPr>
            <a:r>
              <a:rPr lang="en-US" b="1" dirty="0"/>
              <a:t>Refined petroleum and other liquids </a:t>
            </a:r>
            <a:r>
              <a:rPr lang="en-US" b="1" dirty="0" smtClean="0"/>
              <a:t>consumption, industrial </a:t>
            </a:r>
          </a:p>
          <a:p>
            <a:pPr marL="0">
              <a:spcBef>
                <a:spcPts val="0"/>
              </a:spcBef>
            </a:pPr>
            <a:r>
              <a:rPr lang="en-US" dirty="0" smtClean="0"/>
              <a:t>quadrillion </a:t>
            </a:r>
            <a:r>
              <a:rPr lang="en-US" dirty="0"/>
              <a:t>British thermal </a:t>
            </a:r>
            <a:r>
              <a:rPr lang="en-US" dirty="0" smtClean="0"/>
              <a:t>units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OECD and non-OECD </a:t>
            </a:r>
            <a:r>
              <a:rPr lang="en-US" dirty="0" smtClean="0"/>
              <a:t>liquid fuels consumption in the transportation and industrial sectors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78268" y="1440530"/>
            <a:ext cx="2069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      projections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8136758" y="2613978"/>
            <a:ext cx="954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non-OECD</a:t>
            </a:r>
          </a:p>
          <a:p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OECD</a:t>
            </a:r>
          </a:p>
          <a:p>
            <a:endParaRPr lang="en-US" sz="1200" b="1" dirty="0" smtClean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rod_chart_3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96975120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527884" cy="411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World crude oil and lease condensate production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m</a:t>
            </a:r>
            <a:r>
              <a:rPr lang="en-US" sz="1100" dirty="0" smtClean="0"/>
              <a:t>illion barrels per day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OPEC and non-OPEC crude oil </a:t>
            </a:r>
            <a:r>
              <a:rPr lang="en-US" sz="2400" dirty="0" smtClean="0"/>
              <a:t>and lease </a:t>
            </a:r>
            <a:r>
              <a:rPr lang="en-US" sz="2400" dirty="0"/>
              <a:t>condensate production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241756" y="1425714"/>
            <a:ext cx="2401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 projections</a:t>
            </a:r>
            <a:endParaRPr lang="en-US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6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liquid_oecd_region_op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82122277"/>
              </p:ext>
            </p:extLst>
          </p:nvPr>
        </p:nvGraphicFramePr>
        <p:xfrm>
          <a:off x="685800" y="1315578"/>
          <a:ext cx="8226188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World petroleum and other liquid fuels production</a:t>
            </a:r>
          </a:p>
          <a:p>
            <a:r>
              <a:rPr lang="en-US" sz="1100" dirty="0" smtClean="0"/>
              <a:t>million barrels per day</a:t>
            </a:r>
            <a:endParaRPr lang="en-US" sz="11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World liquid fuels production</a:t>
            </a:r>
            <a:endParaRPr lang="en-US" sz="24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  <p:sp>
        <p:nvSpPr>
          <p:cNvPr id="10" name="TextBox 1"/>
          <p:cNvSpPr txBox="1"/>
          <p:nvPr/>
        </p:nvSpPr>
        <p:spPr>
          <a:xfrm>
            <a:off x="828789" y="1456932"/>
            <a:ext cx="2021288" cy="35794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68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rod_chart_2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1282866304"/>
              </p:ext>
            </p:extLst>
          </p:nvPr>
        </p:nvGraphicFramePr>
        <p:xfrm>
          <a:off x="685800" y="1315578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527884" cy="411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World liquid fuels production by select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m</a:t>
            </a:r>
            <a:r>
              <a:rPr lang="en-US" sz="1100" dirty="0" smtClean="0"/>
              <a:t>illions of barrels per day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World crude </a:t>
            </a:r>
            <a:r>
              <a:rPr lang="en-US" sz="2400" dirty="0"/>
              <a:t>oil and natural gas plant liquids production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sp>
        <p:nvSpPr>
          <p:cNvPr id="4" name="TextBox 3"/>
          <p:cNvSpPr txBox="1"/>
          <p:nvPr/>
        </p:nvSpPr>
        <p:spPr>
          <a:xfrm>
            <a:off x="1637211" y="1454331"/>
            <a:ext cx="3013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history   projections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32" y="203102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1EFACAE-47D2-41DF-803B-7E8824A00F07}" vid="{C5AC6789-36BC-446B-A8CD-C2B9298D84D9}"/>
    </a:ext>
  </a:extLst>
</a:theme>
</file>

<file path=ppt/theme/theme2.xml><?xml version="1.0" encoding="utf-8"?>
<a:theme xmlns:a="http://schemas.openxmlformats.org/drawingml/2006/main" name="1_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IEO2021ppttemplate</Template>
  <TotalTime>99135</TotalTime>
  <Words>390</Words>
  <Application>Microsoft Office PowerPoint</Application>
  <PresentationFormat>On-screen Show (16:9)</PresentationFormat>
  <Paragraphs>191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eia_template_16x9</vt:lpstr>
      <vt:lpstr>1_EIA_template_16x9</vt:lpstr>
      <vt:lpstr>PowerPoint Presentation</vt:lpstr>
      <vt:lpstr>Liquid fuels consumption across cases</vt:lpstr>
      <vt:lpstr>Liquid fuels consumption by sector and region</vt:lpstr>
      <vt:lpstr>Petroleum and other liquids consumption</vt:lpstr>
      <vt:lpstr>OECD and non-OECD liquid fuels consumption by sector</vt:lpstr>
      <vt:lpstr>OECD and non-OECD liquid fuels consumption in the transportation and industrial sectors</vt:lpstr>
      <vt:lpstr>OPEC and non-OPEC crude oil and lease condensate production </vt:lpstr>
      <vt:lpstr>World liquid fuels production</vt:lpstr>
      <vt:lpstr>World crude oil and natural gas plant liquids production</vt:lpstr>
      <vt:lpstr>OPEC crude oil production by region</vt:lpstr>
      <vt:lpstr>Non-OPEC crude oil production by region</vt:lpstr>
      <vt:lpstr>Non-OECD Asia crude oil production and liquid fuels consumption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Kahan, Ari</dc:creator>
  <cp:lastModifiedBy>Bowman, Michelle</cp:lastModifiedBy>
  <cp:revision>1361</cp:revision>
  <cp:lastPrinted>2014-08-29T14:41:04Z</cp:lastPrinted>
  <dcterms:created xsi:type="dcterms:W3CDTF">2021-04-16T19:26:34Z</dcterms:created>
  <dcterms:modified xsi:type="dcterms:W3CDTF">2021-09-29T22:02:01Z</dcterms:modified>
</cp:coreProperties>
</file>