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6.xml" ContentType="application/vnd.openxmlformats-officedocument.themeOverride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5348" r:id="rId2"/>
  </p:sldMasterIdLst>
  <p:notesMasterIdLst>
    <p:notesMasterId r:id="rId11"/>
  </p:notesMasterIdLst>
  <p:handoutMasterIdLst>
    <p:handoutMasterId r:id="rId12"/>
  </p:handoutMasterIdLst>
  <p:sldIdLst>
    <p:sldId id="421" r:id="rId3"/>
    <p:sldId id="315" r:id="rId4"/>
    <p:sldId id="318" r:id="rId5"/>
    <p:sldId id="319" r:id="rId6"/>
    <p:sldId id="612" r:id="rId7"/>
    <p:sldId id="317" r:id="rId8"/>
    <p:sldId id="615" r:id="rId9"/>
    <p:sldId id="556" r:id="rId10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Intyre, Stacy" initials="MS" lastIdx="18" clrIdx="0">
    <p:extLst>
      <p:ext uri="{19B8F6BF-5375-455C-9EA6-DF929625EA0E}">
        <p15:presenceInfo xmlns:p15="http://schemas.microsoft.com/office/powerpoint/2012/main" userId="S-1-5-21-2005352356-2018378189-366286951-2041" providerId="AD"/>
      </p:ext>
    </p:extLst>
  </p:cmAuthor>
  <p:cmAuthor id="2" name="Kahan, Ari" initials="KA" lastIdx="4" clrIdx="1">
    <p:extLst>
      <p:ext uri="{19B8F6BF-5375-455C-9EA6-DF929625EA0E}">
        <p15:presenceInfo xmlns:p15="http://schemas.microsoft.com/office/powerpoint/2012/main" userId="S-1-5-21-2005352356-2018378189-366286951-35880" providerId="AD"/>
      </p:ext>
    </p:extLst>
  </p:cmAuthor>
  <p:cmAuthor id="3" name="Preciado, James" initials="PJ" lastIdx="12" clrIdx="2">
    <p:extLst>
      <p:ext uri="{19B8F6BF-5375-455C-9EA6-DF929625EA0E}">
        <p15:presenceInfo xmlns:p15="http://schemas.microsoft.com/office/powerpoint/2012/main" userId="S-1-5-21-2005352356-2018378189-366286951-10748" providerId="AD"/>
      </p:ext>
    </p:extLst>
  </p:cmAuthor>
  <p:cmAuthor id="4" name="Diefenderfer, Jim" initials="DJ" lastIdx="29" clrIdx="3">
    <p:extLst>
      <p:ext uri="{19B8F6BF-5375-455C-9EA6-DF929625EA0E}">
        <p15:presenceInfo xmlns:p15="http://schemas.microsoft.com/office/powerpoint/2012/main" userId="S-1-5-21-2005352356-2018378189-366286951-8639" providerId="AD"/>
      </p:ext>
    </p:extLst>
  </p:cmAuthor>
  <p:cmAuthor id="5" name="Bowman, Michelle" initials="BM" lastIdx="14" clrIdx="4">
    <p:extLst>
      <p:ext uri="{19B8F6BF-5375-455C-9EA6-DF929625EA0E}">
        <p15:presenceInfo xmlns:p15="http://schemas.microsoft.com/office/powerpoint/2012/main" userId="S-1-5-21-2005352356-2018378189-366286951-16138" providerId="AD"/>
      </p:ext>
    </p:extLst>
  </p:cmAuthor>
  <p:cmAuthor id="6" name="Marquardt, Christopher J." initials="MCJ" lastIdx="34" clrIdx="5">
    <p:extLst>
      <p:ext uri="{19B8F6BF-5375-455C-9EA6-DF929625EA0E}">
        <p15:presenceInfo xmlns:p15="http://schemas.microsoft.com/office/powerpoint/2012/main" userId="S-1-5-21-2005352356-2018378189-366286951-43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69DD8"/>
    <a:srgbClr val="C560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86" autoAdjust="0"/>
    <p:restoredTop sz="96552" autoAdjust="0"/>
  </p:normalViewPr>
  <p:slideViewPr>
    <p:cSldViewPr snapToGrid="0">
      <p:cViewPr varScale="1">
        <p:scale>
          <a:sx n="150" d="100"/>
          <a:sy n="150" d="100"/>
        </p:scale>
        <p:origin x="732" y="7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1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34692"/>
    </p:cViewPr>
  </p:sorterViewPr>
  <p:notesViewPr>
    <p:cSldViewPr snapToGrid="0">
      <p:cViewPr>
        <p:scale>
          <a:sx n="100" d="100"/>
          <a:sy n="100" d="100"/>
        </p:scale>
        <p:origin x="1580" y="36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9.xml"/><Relationship Id="rId4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10.xml"/><Relationship Id="rId4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384660783946798E-2"/>
          <c:y val="3.9708748367126762E-2"/>
          <c:w val="0.75503899512560935"/>
          <c:h val="0.85232978240593493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246.11952606702721</c:v>
                </c:pt>
                <c:pt idx="1">
                  <c:v>243.85059468959918</c:v>
                </c:pt>
                <c:pt idx="2">
                  <c:v>241.52478184024326</c:v>
                </c:pt>
                <c:pt idx="3">
                  <c:v>244.28719806018049</c:v>
                </c:pt>
                <c:pt idx="4">
                  <c:v>243.14316666336398</c:v>
                </c:pt>
                <c:pt idx="5">
                  <c:v>243.79328845232175</c:v>
                </c:pt>
                <c:pt idx="6">
                  <c:v>244.96502890076351</c:v>
                </c:pt>
                <c:pt idx="7">
                  <c:v>247.18934693771129</c:v>
                </c:pt>
                <c:pt idx="8">
                  <c:v>250.3148850828714</c:v>
                </c:pt>
                <c:pt idx="9">
                  <c:v>250.66174530265653</c:v>
                </c:pt>
                <c:pt idx="10">
                  <c:v>232.91866796144456</c:v>
                </c:pt>
                <c:pt idx="11">
                  <c:v>238.94087743556014</c:v>
                </c:pt>
                <c:pt idx="12">
                  <c:v>242.86072242760605</c:v>
                </c:pt>
                <c:pt idx="13">
                  <c:v>245.35237092193091</c:v>
                </c:pt>
                <c:pt idx="14">
                  <c:v>246.8812322615</c:v>
                </c:pt>
                <c:pt idx="15">
                  <c:v>247.96289605372826</c:v>
                </c:pt>
                <c:pt idx="16">
                  <c:v>248.47704603498804</c:v>
                </c:pt>
                <c:pt idx="17">
                  <c:v>248.87946597522634</c:v>
                </c:pt>
                <c:pt idx="18">
                  <c:v>249.56266333441982</c:v>
                </c:pt>
                <c:pt idx="19">
                  <c:v>250.49105958387676</c:v>
                </c:pt>
                <c:pt idx="20">
                  <c:v>251.32891505489877</c:v>
                </c:pt>
                <c:pt idx="21">
                  <c:v>252.48386342947722</c:v>
                </c:pt>
                <c:pt idx="22">
                  <c:v>253.62162266232224</c:v>
                </c:pt>
                <c:pt idx="23">
                  <c:v>254.76903737019921</c:v>
                </c:pt>
                <c:pt idx="24">
                  <c:v>256.26267315516412</c:v>
                </c:pt>
                <c:pt idx="25">
                  <c:v>257.72653793299963</c:v>
                </c:pt>
                <c:pt idx="26">
                  <c:v>258.88584140866482</c:v>
                </c:pt>
                <c:pt idx="27">
                  <c:v>260.07989467181744</c:v>
                </c:pt>
                <c:pt idx="28">
                  <c:v>261.24420396782995</c:v>
                </c:pt>
                <c:pt idx="29">
                  <c:v>262.5127984260958</c:v>
                </c:pt>
                <c:pt idx="30">
                  <c:v>263.76668458902765</c:v>
                </c:pt>
                <c:pt idx="31">
                  <c:v>265.25912941098875</c:v>
                </c:pt>
                <c:pt idx="32">
                  <c:v>266.87832092085847</c:v>
                </c:pt>
                <c:pt idx="33">
                  <c:v>268.62208597239794</c:v>
                </c:pt>
                <c:pt idx="34">
                  <c:v>270.27122184436809</c:v>
                </c:pt>
                <c:pt idx="35">
                  <c:v>271.9676480027606</c:v>
                </c:pt>
                <c:pt idx="36">
                  <c:v>273.63738368342274</c:v>
                </c:pt>
                <c:pt idx="37">
                  <c:v>275.4315925188107</c:v>
                </c:pt>
                <c:pt idx="38">
                  <c:v>277.33642040009681</c:v>
                </c:pt>
                <c:pt idx="39">
                  <c:v>279.17681251692022</c:v>
                </c:pt>
                <c:pt idx="40">
                  <c:v>281.27457225378402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Non-OECD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295.45346449598321</c:v>
                </c:pt>
                <c:pt idx="1">
                  <c:v>312.24528788318463</c:v>
                </c:pt>
                <c:pt idx="2">
                  <c:v>326.81893609818246</c:v>
                </c:pt>
                <c:pt idx="3">
                  <c:v>333.97276898870706</c:v>
                </c:pt>
                <c:pt idx="4">
                  <c:v>340.52939781699706</c:v>
                </c:pt>
                <c:pt idx="5">
                  <c:v>340.84048540758164</c:v>
                </c:pt>
                <c:pt idx="6">
                  <c:v>341.37005549441295</c:v>
                </c:pt>
                <c:pt idx="7">
                  <c:v>355.23188395523658</c:v>
                </c:pt>
                <c:pt idx="8">
                  <c:v>369.14310320425773</c:v>
                </c:pt>
                <c:pt idx="9">
                  <c:v>382.24481355192324</c:v>
                </c:pt>
                <c:pt idx="10">
                  <c:v>368.60576901142053</c:v>
                </c:pt>
                <c:pt idx="11">
                  <c:v>384.62289256441312</c:v>
                </c:pt>
                <c:pt idx="12">
                  <c:v>395.16233253942534</c:v>
                </c:pt>
                <c:pt idx="13">
                  <c:v>403.81440799964258</c:v>
                </c:pt>
                <c:pt idx="14">
                  <c:v>412.0611330185755</c:v>
                </c:pt>
                <c:pt idx="15">
                  <c:v>419.58428634493163</c:v>
                </c:pt>
                <c:pt idx="16">
                  <c:v>426.9130292895141</c:v>
                </c:pt>
                <c:pt idx="17">
                  <c:v>433.56236041389917</c:v>
                </c:pt>
                <c:pt idx="18">
                  <c:v>440.48997826258636</c:v>
                </c:pt>
                <c:pt idx="19">
                  <c:v>447.09550219322767</c:v>
                </c:pt>
                <c:pt idx="20">
                  <c:v>453.91429958378069</c:v>
                </c:pt>
                <c:pt idx="21">
                  <c:v>461.41738013022047</c:v>
                </c:pt>
                <c:pt idx="22">
                  <c:v>469.12299674652667</c:v>
                </c:pt>
                <c:pt idx="23">
                  <c:v>476.43316120979591</c:v>
                </c:pt>
                <c:pt idx="24">
                  <c:v>484.23255865905548</c:v>
                </c:pt>
                <c:pt idx="25">
                  <c:v>491.73278671940665</c:v>
                </c:pt>
                <c:pt idx="26">
                  <c:v>499.70654825725171</c:v>
                </c:pt>
                <c:pt idx="27">
                  <c:v>507.62049250922735</c:v>
                </c:pt>
                <c:pt idx="28">
                  <c:v>515.67843166964997</c:v>
                </c:pt>
                <c:pt idx="29">
                  <c:v>523.45768302222291</c:v>
                </c:pt>
                <c:pt idx="30">
                  <c:v>531.65114331618656</c:v>
                </c:pt>
                <c:pt idx="31">
                  <c:v>539.41861174468966</c:v>
                </c:pt>
                <c:pt idx="32">
                  <c:v>547.28384547911332</c:v>
                </c:pt>
                <c:pt idx="33">
                  <c:v>555.4404578968057</c:v>
                </c:pt>
                <c:pt idx="34">
                  <c:v>563.16899187772424</c:v>
                </c:pt>
                <c:pt idx="35">
                  <c:v>570.78540019689513</c:v>
                </c:pt>
                <c:pt idx="36">
                  <c:v>577.73898663737339</c:v>
                </c:pt>
                <c:pt idx="37">
                  <c:v>584.84209838884829</c:v>
                </c:pt>
                <c:pt idx="38">
                  <c:v>591.5492526145207</c:v>
                </c:pt>
                <c:pt idx="39">
                  <c:v>598.36626818219906</c:v>
                </c:pt>
                <c:pt idx="40">
                  <c:v>605.05227467992017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624512"/>
        <c:axId val="93626144"/>
      </c:areaChart>
      <c:catAx>
        <c:axId val="9362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362614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362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FFFF">
                  <a:lumMod val="75000"/>
                </a:srgb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rgbClr val="FFFFFF">
                <a:lumMod val="65000"/>
              </a:srgb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3624512"/>
        <c:crossesAt val="11"/>
        <c:crossBetween val="midCat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279822654709305E-2"/>
          <c:y val="0.13806936149904991"/>
          <c:w val="0.68664765459262633"/>
          <c:h val="0.75635045967351311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Europe and Eurasia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49.035341105081137</c:v>
                </c:pt>
                <c:pt idx="1">
                  <c:v>52.62690445233013</c:v>
                </c:pt>
                <c:pt idx="2">
                  <c:v>56.889658613570873</c:v>
                </c:pt>
                <c:pt idx="3">
                  <c:v>61.93668605359143</c:v>
                </c:pt>
                <c:pt idx="4">
                  <c:v>65.953111045995513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Americas</c:v>
                </c:pt>
              </c:strCache>
            </c:strRef>
          </c:tx>
          <c:spPr>
            <a:solidFill>
              <a:srgbClr val="67500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27.111571612078691</c:v>
                </c:pt>
                <c:pt idx="1">
                  <c:v>27.607540964410319</c:v>
                </c:pt>
                <c:pt idx="2">
                  <c:v>32.88515476126603</c:v>
                </c:pt>
                <c:pt idx="3">
                  <c:v>37.233117821069968</c:v>
                </c:pt>
                <c:pt idx="4">
                  <c:v>42.008860729746573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19.623377348814159</c:v>
                </c:pt>
                <c:pt idx="1">
                  <c:v>22.872647218275446</c:v>
                </c:pt>
                <c:pt idx="2">
                  <c:v>29.645947356829492</c:v>
                </c:pt>
                <c:pt idx="3">
                  <c:v>37.032272812622253</c:v>
                </c:pt>
                <c:pt idx="4">
                  <c:v>46.017545176662367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29.088054286930717</c:v>
                </c:pt>
                <c:pt idx="1">
                  <c:v>35.166969987471816</c:v>
                </c:pt>
                <c:pt idx="2">
                  <c:v>41.691349661323684</c:v>
                </c:pt>
                <c:pt idx="3">
                  <c:v>46.077046446910714</c:v>
                </c:pt>
                <c:pt idx="4">
                  <c:v>48.282989357824576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170.59512014307825</c:v>
                </c:pt>
                <c:pt idx="1">
                  <c:v>230.33170638893279</c:v>
                </c:pt>
                <c:pt idx="2">
                  <c:v>292.80218919079067</c:v>
                </c:pt>
                <c:pt idx="3">
                  <c:v>349.37202018199235</c:v>
                </c:pt>
                <c:pt idx="4">
                  <c:v>402.78976836969116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800992"/>
        <c:axId val="149803712"/>
      </c:barChart>
      <c:catAx>
        <c:axId val="14980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9803712"/>
        <c:crosses val="autoZero"/>
        <c:auto val="1"/>
        <c:lblAlgn val="ctr"/>
        <c:lblOffset val="100"/>
        <c:noMultiLvlLbl val="0"/>
      </c:catAx>
      <c:valAx>
        <c:axId val="1498037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rgbClr val="FFFFFF">
                <a:lumMod val="65000"/>
              </a:srgb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9800992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279822654709305E-2"/>
          <c:y val="7.1806075767610375E-2"/>
          <c:w val="0.65301114466679033"/>
          <c:h val="0.822613757158519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Europe</c:v>
                </c:pt>
              </c:strCache>
            </c:strRef>
          </c:tx>
          <c:spPr>
            <a:solidFill>
              <a:srgbClr val="0096D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6D7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96D7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96D7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96D7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96D7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83.530105785369869</c:v>
                </c:pt>
                <c:pt idx="1">
                  <c:v>77.573507116072946</c:v>
                </c:pt>
                <c:pt idx="2">
                  <c:v>83.291234880765089</c:v>
                </c:pt>
                <c:pt idx="3">
                  <c:v>88.026906974170345</c:v>
                </c:pt>
                <c:pt idx="4">
                  <c:v>94.07968142744221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OECD Americas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122.72120364805441</c:v>
                </c:pt>
                <c:pt idx="1">
                  <c:v>118.16402722542999</c:v>
                </c:pt>
                <c:pt idx="2">
                  <c:v>127.53366144054961</c:v>
                </c:pt>
                <c:pt idx="3">
                  <c:v>134.56312524937346</c:v>
                </c:pt>
                <c:pt idx="4">
                  <c:v>145.24074255074899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OECD Asia</c:v>
                </c:pt>
              </c:strCache>
            </c:strRef>
          </c:tx>
          <c:spPr>
            <a:solidFill>
              <a:srgbClr val="0096D7">
                <a:lumMod val="50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39.868216633602977</c:v>
                </c:pt>
                <c:pt idx="1">
                  <c:v>37.18113361994159</c:v>
                </c:pt>
                <c:pt idx="2">
                  <c:v>40.504018733584097</c:v>
                </c:pt>
                <c:pt idx="3">
                  <c:v>41.176652365483896</c:v>
                </c:pt>
                <c:pt idx="4">
                  <c:v>41.9541482755929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804256"/>
        <c:axId val="149806976"/>
      </c:barChart>
      <c:catAx>
        <c:axId val="14980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9806976"/>
        <c:crosses val="autoZero"/>
        <c:auto val="1"/>
        <c:lblAlgn val="ctr"/>
        <c:lblOffset val="100"/>
        <c:noMultiLvlLbl val="0"/>
      </c:catAx>
      <c:valAx>
        <c:axId val="149806976"/>
        <c:scaling>
          <c:orientation val="minMax"/>
          <c:max val="7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rgbClr val="FFFFFF">
                <a:lumMod val="65000"/>
              </a:srgb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9804256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556727578863961E-2"/>
          <c:y val="3.2065602204304322E-2"/>
          <c:w val="0.82772491980169149"/>
          <c:h val="0.86300361001971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non-OECD GDP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45516.552000000003</c:v>
                </c:pt>
                <c:pt idx="1">
                  <c:v>48255.133000000002</c:v>
                </c:pt>
                <c:pt idx="2">
                  <c:v>50704.049000000006</c:v>
                </c:pt>
                <c:pt idx="3">
                  <c:v>53224.959999999999</c:v>
                </c:pt>
                <c:pt idx="4">
                  <c:v>55665.727000000006</c:v>
                </c:pt>
                <c:pt idx="5">
                  <c:v>57888.919999999984</c:v>
                </c:pt>
                <c:pt idx="6">
                  <c:v>60517.764000000003</c:v>
                </c:pt>
                <c:pt idx="7">
                  <c:v>63362.062999999995</c:v>
                </c:pt>
                <c:pt idx="8">
                  <c:v>66263.266999999993</c:v>
                </c:pt>
                <c:pt idx="9">
                  <c:v>68748.900000000009</c:v>
                </c:pt>
                <c:pt idx="10">
                  <c:v>67150.712000000014</c:v>
                </c:pt>
                <c:pt idx="11">
                  <c:v>71591.562999999995</c:v>
                </c:pt>
                <c:pt idx="12">
                  <c:v>75342.345000000001</c:v>
                </c:pt>
                <c:pt idx="13">
                  <c:v>78963.10199999997</c:v>
                </c:pt>
                <c:pt idx="14">
                  <c:v>82630.125999999989</c:v>
                </c:pt>
                <c:pt idx="15">
                  <c:v>86343.613999999987</c:v>
                </c:pt>
                <c:pt idx="16">
                  <c:v>90106.540999999997</c:v>
                </c:pt>
                <c:pt idx="17">
                  <c:v>93891.649000000005</c:v>
                </c:pt>
                <c:pt idx="18">
                  <c:v>97719.036999999997</c:v>
                </c:pt>
                <c:pt idx="19">
                  <c:v>101600.13800000001</c:v>
                </c:pt>
                <c:pt idx="20">
                  <c:v>105550.81</c:v>
                </c:pt>
                <c:pt idx="21">
                  <c:v>109574.602</c:v>
                </c:pt>
                <c:pt idx="22">
                  <c:v>113615.55</c:v>
                </c:pt>
                <c:pt idx="23">
                  <c:v>117677.875</c:v>
                </c:pt>
                <c:pt idx="24">
                  <c:v>121757.92599999998</c:v>
                </c:pt>
                <c:pt idx="25">
                  <c:v>125865.9</c:v>
                </c:pt>
                <c:pt idx="26">
                  <c:v>129962.54700000001</c:v>
                </c:pt>
                <c:pt idx="27">
                  <c:v>134074.85699999999</c:v>
                </c:pt>
                <c:pt idx="28">
                  <c:v>138233.00299999994</c:v>
                </c:pt>
                <c:pt idx="29">
                  <c:v>142455.64199999999</c:v>
                </c:pt>
                <c:pt idx="30">
                  <c:v>146734.30400000006</c:v>
                </c:pt>
                <c:pt idx="31">
                  <c:v>151047.28899999999</c:v>
                </c:pt>
                <c:pt idx="32">
                  <c:v>155425.76600000006</c:v>
                </c:pt>
                <c:pt idx="33">
                  <c:v>159863.45099999994</c:v>
                </c:pt>
                <c:pt idx="34">
                  <c:v>164337.946</c:v>
                </c:pt>
                <c:pt idx="35">
                  <c:v>168827.02399999998</c:v>
                </c:pt>
                <c:pt idx="36">
                  <c:v>173263.79699999999</c:v>
                </c:pt>
                <c:pt idx="37">
                  <c:v>177698.40500000003</c:v>
                </c:pt>
                <c:pt idx="38">
                  <c:v>182141.95499999999</c:v>
                </c:pt>
                <c:pt idx="39">
                  <c:v>186585.98800000001</c:v>
                </c:pt>
                <c:pt idx="40">
                  <c:v>191005.872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OECD GDP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48671.709000000003</c:v>
                </c:pt>
                <c:pt idx="1">
                  <c:v>49696.264000000003</c:v>
                </c:pt>
                <c:pt idx="2">
                  <c:v>50373.359999999993</c:v>
                </c:pt>
                <c:pt idx="3">
                  <c:v>51196.06</c:v>
                </c:pt>
                <c:pt idx="4">
                  <c:v>52320.160000000003</c:v>
                </c:pt>
                <c:pt idx="5">
                  <c:v>53695.64699999999</c:v>
                </c:pt>
                <c:pt idx="6">
                  <c:v>54684.177000000003</c:v>
                </c:pt>
                <c:pt idx="7">
                  <c:v>56143.313000000009</c:v>
                </c:pt>
                <c:pt idx="8">
                  <c:v>57474.758000000009</c:v>
                </c:pt>
                <c:pt idx="9">
                  <c:v>58407.427000000003</c:v>
                </c:pt>
                <c:pt idx="10">
                  <c:v>55289.033000000003</c:v>
                </c:pt>
                <c:pt idx="11">
                  <c:v>57314.505999999994</c:v>
                </c:pt>
                <c:pt idx="12">
                  <c:v>59744.995999999992</c:v>
                </c:pt>
                <c:pt idx="13">
                  <c:v>61345.179999999993</c:v>
                </c:pt>
                <c:pt idx="14">
                  <c:v>62580.922000000013</c:v>
                </c:pt>
                <c:pt idx="15">
                  <c:v>63753.567999999999</c:v>
                </c:pt>
                <c:pt idx="16">
                  <c:v>64841.227999999996</c:v>
                </c:pt>
                <c:pt idx="17">
                  <c:v>65860.267999999996</c:v>
                </c:pt>
                <c:pt idx="18">
                  <c:v>66843.746999999988</c:v>
                </c:pt>
                <c:pt idx="19">
                  <c:v>67798.994000000006</c:v>
                </c:pt>
                <c:pt idx="20">
                  <c:v>68803.919000000009</c:v>
                </c:pt>
                <c:pt idx="21">
                  <c:v>69844.519</c:v>
                </c:pt>
                <c:pt idx="22">
                  <c:v>70905.091000000015</c:v>
                </c:pt>
                <c:pt idx="23">
                  <c:v>71990.327999999994</c:v>
                </c:pt>
                <c:pt idx="24">
                  <c:v>73115.875999999989</c:v>
                </c:pt>
                <c:pt idx="25">
                  <c:v>74234.43299999999</c:v>
                </c:pt>
                <c:pt idx="26">
                  <c:v>75303.936000000002</c:v>
                </c:pt>
                <c:pt idx="27">
                  <c:v>76359.634999999995</c:v>
                </c:pt>
                <c:pt idx="28">
                  <c:v>77445.616999999998</c:v>
                </c:pt>
                <c:pt idx="29">
                  <c:v>78565.885999999999</c:v>
                </c:pt>
                <c:pt idx="30">
                  <c:v>79719.10500000001</c:v>
                </c:pt>
                <c:pt idx="31">
                  <c:v>80887.277999999991</c:v>
                </c:pt>
                <c:pt idx="32">
                  <c:v>82100.425000000003</c:v>
                </c:pt>
                <c:pt idx="33">
                  <c:v>83342.378000000012</c:v>
                </c:pt>
                <c:pt idx="34">
                  <c:v>84589.06799999997</c:v>
                </c:pt>
                <c:pt idx="35">
                  <c:v>85835.000999999975</c:v>
                </c:pt>
                <c:pt idx="36">
                  <c:v>87076.049999999988</c:v>
                </c:pt>
                <c:pt idx="37">
                  <c:v>88321.541999999987</c:v>
                </c:pt>
                <c:pt idx="38">
                  <c:v>89609.080999999976</c:v>
                </c:pt>
                <c:pt idx="39">
                  <c:v>90917.759000000005</c:v>
                </c:pt>
                <c:pt idx="40">
                  <c:v>92227.203999999998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 GDP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12229.14</c:v>
                </c:pt>
                <c:pt idx="1">
                  <c:v>13397.17</c:v>
                </c:pt>
                <c:pt idx="2">
                  <c:v>14448.54</c:v>
                </c:pt>
                <c:pt idx="3">
                  <c:v>15571.29</c:v>
                </c:pt>
                <c:pt idx="4">
                  <c:v>16722.22</c:v>
                </c:pt>
                <c:pt idx="5">
                  <c:v>17895.86</c:v>
                </c:pt>
                <c:pt idx="6">
                  <c:v>19121.71</c:v>
                </c:pt>
                <c:pt idx="7">
                  <c:v>20450.13</c:v>
                </c:pt>
                <c:pt idx="8">
                  <c:v>21830.46</c:v>
                </c:pt>
                <c:pt idx="9">
                  <c:v>23129.48</c:v>
                </c:pt>
                <c:pt idx="10">
                  <c:v>23671.9</c:v>
                </c:pt>
                <c:pt idx="11">
                  <c:v>25775.32</c:v>
                </c:pt>
                <c:pt idx="12">
                  <c:v>27180.98</c:v>
                </c:pt>
                <c:pt idx="13">
                  <c:v>28492.94</c:v>
                </c:pt>
                <c:pt idx="14">
                  <c:v>29801.78</c:v>
                </c:pt>
                <c:pt idx="15">
                  <c:v>31149.5</c:v>
                </c:pt>
                <c:pt idx="16">
                  <c:v>32497.13</c:v>
                </c:pt>
                <c:pt idx="17">
                  <c:v>33828.44</c:v>
                </c:pt>
                <c:pt idx="18">
                  <c:v>35159.81</c:v>
                </c:pt>
                <c:pt idx="19">
                  <c:v>36491.550000000003</c:v>
                </c:pt>
                <c:pt idx="20">
                  <c:v>37825.81</c:v>
                </c:pt>
                <c:pt idx="21">
                  <c:v>39176.54</c:v>
                </c:pt>
                <c:pt idx="22">
                  <c:v>40514.629999999997</c:v>
                </c:pt>
                <c:pt idx="23">
                  <c:v>41843.769999999997</c:v>
                </c:pt>
                <c:pt idx="24">
                  <c:v>43158.27</c:v>
                </c:pt>
                <c:pt idx="25">
                  <c:v>44462.23</c:v>
                </c:pt>
                <c:pt idx="26">
                  <c:v>45750.34</c:v>
                </c:pt>
                <c:pt idx="27">
                  <c:v>47013.57</c:v>
                </c:pt>
                <c:pt idx="28">
                  <c:v>48262.09</c:v>
                </c:pt>
                <c:pt idx="29">
                  <c:v>49510.78</c:v>
                </c:pt>
                <c:pt idx="30">
                  <c:v>50758.64</c:v>
                </c:pt>
                <c:pt idx="31">
                  <c:v>52018.9</c:v>
                </c:pt>
                <c:pt idx="32">
                  <c:v>53304.91</c:v>
                </c:pt>
                <c:pt idx="33">
                  <c:v>54593.34</c:v>
                </c:pt>
                <c:pt idx="34">
                  <c:v>55868.73</c:v>
                </c:pt>
                <c:pt idx="35">
                  <c:v>57124.17</c:v>
                </c:pt>
                <c:pt idx="36">
                  <c:v>58338.55</c:v>
                </c:pt>
                <c:pt idx="37">
                  <c:v>59519.58</c:v>
                </c:pt>
                <c:pt idx="38">
                  <c:v>60678.17</c:v>
                </c:pt>
                <c:pt idx="39">
                  <c:v>61797.35</c:v>
                </c:pt>
                <c:pt idx="40">
                  <c:v>62859.199999999997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9807520"/>
        <c:axId val="149795552"/>
      </c:lineChart>
      <c:catAx>
        <c:axId val="14980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4979555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49795552"/>
        <c:scaling>
          <c:orientation val="minMax"/>
          <c:max val="2000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49807520"/>
        <c:crossesAt val="11"/>
        <c:crossBetween val="midCat"/>
        <c:majorUnit val="25000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16066223766229"/>
          <c:y val="3.6166062844240933E-2"/>
          <c:w val="0.82509881577302835"/>
          <c:h val="0.863003610019717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295.45346449598321</c:v>
                </c:pt>
                <c:pt idx="1">
                  <c:v>312.24528788318463</c:v>
                </c:pt>
                <c:pt idx="2">
                  <c:v>326.81893609818246</c:v>
                </c:pt>
                <c:pt idx="3">
                  <c:v>333.97276898870706</c:v>
                </c:pt>
                <c:pt idx="4">
                  <c:v>340.52939781699706</c:v>
                </c:pt>
                <c:pt idx="5">
                  <c:v>340.84048540758164</c:v>
                </c:pt>
                <c:pt idx="6">
                  <c:v>341.37005549441295</c:v>
                </c:pt>
                <c:pt idx="7">
                  <c:v>355.23188395523658</c:v>
                </c:pt>
                <c:pt idx="8">
                  <c:v>369.14310320425773</c:v>
                </c:pt>
                <c:pt idx="9">
                  <c:v>382.24481355192324</c:v>
                </c:pt>
                <c:pt idx="10">
                  <c:v>368.60576901142053</c:v>
                </c:pt>
                <c:pt idx="11">
                  <c:v>384.62289256441312</c:v>
                </c:pt>
                <c:pt idx="12">
                  <c:v>395.16233253942534</c:v>
                </c:pt>
                <c:pt idx="13">
                  <c:v>403.81440799964258</c:v>
                </c:pt>
                <c:pt idx="14">
                  <c:v>412.0611330185755</c:v>
                </c:pt>
                <c:pt idx="15">
                  <c:v>419.58428634493163</c:v>
                </c:pt>
                <c:pt idx="16">
                  <c:v>426.9130292895141</c:v>
                </c:pt>
                <c:pt idx="17">
                  <c:v>433.56236041389917</c:v>
                </c:pt>
                <c:pt idx="18">
                  <c:v>440.48997826258636</c:v>
                </c:pt>
                <c:pt idx="19">
                  <c:v>447.09550219322767</c:v>
                </c:pt>
                <c:pt idx="20">
                  <c:v>453.91429958378069</c:v>
                </c:pt>
                <c:pt idx="21">
                  <c:v>461.41738013022047</c:v>
                </c:pt>
                <c:pt idx="22">
                  <c:v>469.12299674652667</c:v>
                </c:pt>
                <c:pt idx="23">
                  <c:v>476.43316120979591</c:v>
                </c:pt>
                <c:pt idx="24">
                  <c:v>484.23255865905548</c:v>
                </c:pt>
                <c:pt idx="25">
                  <c:v>491.73278671940665</c:v>
                </c:pt>
                <c:pt idx="26">
                  <c:v>499.70654825725171</c:v>
                </c:pt>
                <c:pt idx="27">
                  <c:v>507.62049250922735</c:v>
                </c:pt>
                <c:pt idx="28">
                  <c:v>515.67843166964997</c:v>
                </c:pt>
                <c:pt idx="29">
                  <c:v>523.45768302222291</c:v>
                </c:pt>
                <c:pt idx="30">
                  <c:v>531.65114331618656</c:v>
                </c:pt>
                <c:pt idx="31">
                  <c:v>539.41861174468966</c:v>
                </c:pt>
                <c:pt idx="32">
                  <c:v>547.28384547911332</c:v>
                </c:pt>
                <c:pt idx="33">
                  <c:v>555.4404578968057</c:v>
                </c:pt>
                <c:pt idx="34">
                  <c:v>563.16899187772424</c:v>
                </c:pt>
                <c:pt idx="35">
                  <c:v>570.78540019689513</c:v>
                </c:pt>
                <c:pt idx="36">
                  <c:v>577.73898663737339</c:v>
                </c:pt>
                <c:pt idx="37">
                  <c:v>584.84209838884829</c:v>
                </c:pt>
                <c:pt idx="38">
                  <c:v>591.5492526145207</c:v>
                </c:pt>
                <c:pt idx="39">
                  <c:v>598.36626818219906</c:v>
                </c:pt>
                <c:pt idx="40">
                  <c:v>605.05227467992017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246.11952606702721</c:v>
                </c:pt>
                <c:pt idx="1">
                  <c:v>243.85059468959918</c:v>
                </c:pt>
                <c:pt idx="2">
                  <c:v>241.52478184024326</c:v>
                </c:pt>
                <c:pt idx="3">
                  <c:v>244.28719806018049</c:v>
                </c:pt>
                <c:pt idx="4">
                  <c:v>243.14316666336398</c:v>
                </c:pt>
                <c:pt idx="5">
                  <c:v>243.79328845232175</c:v>
                </c:pt>
                <c:pt idx="6">
                  <c:v>244.96502890076351</c:v>
                </c:pt>
                <c:pt idx="7">
                  <c:v>247.18934693771129</c:v>
                </c:pt>
                <c:pt idx="8">
                  <c:v>250.3148850828714</c:v>
                </c:pt>
                <c:pt idx="9">
                  <c:v>250.66174530265653</c:v>
                </c:pt>
                <c:pt idx="10">
                  <c:v>232.91866796144456</c:v>
                </c:pt>
                <c:pt idx="11">
                  <c:v>238.94087743556014</c:v>
                </c:pt>
                <c:pt idx="12">
                  <c:v>242.86072242760605</c:v>
                </c:pt>
                <c:pt idx="13">
                  <c:v>245.35237092193091</c:v>
                </c:pt>
                <c:pt idx="14">
                  <c:v>246.8812322615</c:v>
                </c:pt>
                <c:pt idx="15">
                  <c:v>247.96289605372826</c:v>
                </c:pt>
                <c:pt idx="16">
                  <c:v>248.47704603498804</c:v>
                </c:pt>
                <c:pt idx="17">
                  <c:v>248.87946597522634</c:v>
                </c:pt>
                <c:pt idx="18">
                  <c:v>249.56266333441982</c:v>
                </c:pt>
                <c:pt idx="19">
                  <c:v>250.49105958387676</c:v>
                </c:pt>
                <c:pt idx="20">
                  <c:v>251.32891505489877</c:v>
                </c:pt>
                <c:pt idx="21">
                  <c:v>252.48386342947722</c:v>
                </c:pt>
                <c:pt idx="22">
                  <c:v>253.62162266232224</c:v>
                </c:pt>
                <c:pt idx="23">
                  <c:v>254.76903737019921</c:v>
                </c:pt>
                <c:pt idx="24">
                  <c:v>256.26267315516412</c:v>
                </c:pt>
                <c:pt idx="25">
                  <c:v>257.72653793299963</c:v>
                </c:pt>
                <c:pt idx="26">
                  <c:v>258.88584140866482</c:v>
                </c:pt>
                <c:pt idx="27">
                  <c:v>260.07989467181744</c:v>
                </c:pt>
                <c:pt idx="28">
                  <c:v>261.24420396782995</c:v>
                </c:pt>
                <c:pt idx="29">
                  <c:v>262.5127984260958</c:v>
                </c:pt>
                <c:pt idx="30">
                  <c:v>263.76668458902765</c:v>
                </c:pt>
                <c:pt idx="31">
                  <c:v>265.25912941098875</c:v>
                </c:pt>
                <c:pt idx="32">
                  <c:v>266.87832092085847</c:v>
                </c:pt>
                <c:pt idx="33">
                  <c:v>268.62208597239794</c:v>
                </c:pt>
                <c:pt idx="34">
                  <c:v>270.27122184436809</c:v>
                </c:pt>
                <c:pt idx="35">
                  <c:v>271.9676480027606</c:v>
                </c:pt>
                <c:pt idx="36">
                  <c:v>273.63738368342274</c:v>
                </c:pt>
                <c:pt idx="37">
                  <c:v>275.4315925188107</c:v>
                </c:pt>
                <c:pt idx="38">
                  <c:v>277.33642040009681</c:v>
                </c:pt>
                <c:pt idx="39">
                  <c:v>279.17681251692022</c:v>
                </c:pt>
                <c:pt idx="40">
                  <c:v>281.27457225378402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Sheet1!$B$87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Sheet1!$A$88:$A$128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Sheet1!$B$88:$B$128</c:f>
              <c:numCache>
                <c:formatCode>General</c:formatCode>
                <c:ptCount val="41"/>
                <c:pt idx="0">
                  <c:v>113.30670747076715</c:v>
                </c:pt>
                <c:pt idx="1">
                  <c:v>124.31537948314846</c:v>
                </c:pt>
                <c:pt idx="2">
                  <c:v>133.03520317713176</c:v>
                </c:pt>
                <c:pt idx="3">
                  <c:v>137.98590352378042</c:v>
                </c:pt>
                <c:pt idx="4">
                  <c:v>139.94491359079635</c:v>
                </c:pt>
                <c:pt idx="5">
                  <c:v>138.33326372887933</c:v>
                </c:pt>
                <c:pt idx="6">
                  <c:v>134.64404683207721</c:v>
                </c:pt>
                <c:pt idx="7">
                  <c:v>142.36398412879552</c:v>
                </c:pt>
                <c:pt idx="8">
                  <c:v>150.97592604503041</c:v>
                </c:pt>
                <c:pt idx="9">
                  <c:v>158.7085274688076</c:v>
                </c:pt>
                <c:pt idx="10">
                  <c:v>156.36847331055026</c:v>
                </c:pt>
                <c:pt idx="11">
                  <c:v>159.02859604790459</c:v>
                </c:pt>
                <c:pt idx="12">
                  <c:v>162.41140803428547</c:v>
                </c:pt>
                <c:pt idx="13">
                  <c:v>164.88000417890817</c:v>
                </c:pt>
                <c:pt idx="14">
                  <c:v>167.2361528328689</c:v>
                </c:pt>
                <c:pt idx="15">
                  <c:v>169.16651119726106</c:v>
                </c:pt>
                <c:pt idx="16">
                  <c:v>170.57857893345525</c:v>
                </c:pt>
                <c:pt idx="17">
                  <c:v>171.51358426323333</c:v>
                </c:pt>
                <c:pt idx="18">
                  <c:v>172.671314841178</c:v>
                </c:pt>
                <c:pt idx="19">
                  <c:v>173.57758612897712</c:v>
                </c:pt>
                <c:pt idx="20">
                  <c:v>174.56518428894898</c:v>
                </c:pt>
                <c:pt idx="21">
                  <c:v>175.75789970586146</c:v>
                </c:pt>
                <c:pt idx="22">
                  <c:v>177.14743424899834</c:v>
                </c:pt>
                <c:pt idx="23">
                  <c:v>178.22705757309498</c:v>
                </c:pt>
                <c:pt idx="24">
                  <c:v>179.61166545607296</c:v>
                </c:pt>
                <c:pt idx="25">
                  <c:v>180.68249363977435</c:v>
                </c:pt>
                <c:pt idx="26">
                  <c:v>181.92501744861016</c:v>
                </c:pt>
                <c:pt idx="27">
                  <c:v>183.10865080277827</c:v>
                </c:pt>
                <c:pt idx="28">
                  <c:v>184.53522986193559</c:v>
                </c:pt>
                <c:pt idx="29">
                  <c:v>185.61040010285683</c:v>
                </c:pt>
                <c:pt idx="30">
                  <c:v>187.14499414225739</c:v>
                </c:pt>
                <c:pt idx="31">
                  <c:v>188.1813384732817</c:v>
                </c:pt>
                <c:pt idx="32">
                  <c:v>189.45990184781331</c:v>
                </c:pt>
                <c:pt idx="33">
                  <c:v>191.07409804254522</c:v>
                </c:pt>
                <c:pt idx="34">
                  <c:v>192.37946265359679</c:v>
                </c:pt>
                <c:pt idx="35">
                  <c:v>193.51893202107269</c:v>
                </c:pt>
                <c:pt idx="36">
                  <c:v>194.24420034113098</c:v>
                </c:pt>
                <c:pt idx="37">
                  <c:v>195.06391052247298</c:v>
                </c:pt>
                <c:pt idx="38">
                  <c:v>195.60720989057441</c:v>
                </c:pt>
                <c:pt idx="39">
                  <c:v>196.34338438031443</c:v>
                </c:pt>
                <c:pt idx="40">
                  <c:v>196.93564829621042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806432"/>
        <c:axId val="149808064"/>
      </c:scatterChart>
      <c:valAx>
        <c:axId val="149806432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08064"/>
        <c:crosses val="autoZero"/>
        <c:crossBetween val="midCat"/>
        <c:majorUnit val="10"/>
      </c:valAx>
      <c:valAx>
        <c:axId val="149808064"/>
        <c:scaling>
          <c:orientation val="minMax"/>
          <c:max val="100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06432"/>
        <c:crossesAt val="2020"/>
        <c:crossBetween val="midCat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159797895464165E-2"/>
          <c:y val="3.2065602204304322E-2"/>
          <c:w val="0.57536471597090511"/>
          <c:h val="0.86300361001971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Transportation</c:v>
                </c:pt>
              </c:strCache>
            </c:strRef>
          </c:tx>
          <c:spPr>
            <a:ln w="28575" cap="rnd">
              <a:solidFill>
                <a:srgbClr val="0096D7">
                  <a:lumMod val="60000"/>
                  <a:lumOff val="4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103.16285757109469</c:v>
                </c:pt>
                <c:pt idx="1">
                  <c:v>104.97135972028411</c:v>
                </c:pt>
                <c:pt idx="2">
                  <c:v>106.29221561294192</c:v>
                </c:pt>
                <c:pt idx="3">
                  <c:v>108.70669197427729</c:v>
                </c:pt>
                <c:pt idx="4">
                  <c:v>110.9337997145896</c:v>
                </c:pt>
                <c:pt idx="5">
                  <c:v>113.38509254876354</c:v>
                </c:pt>
                <c:pt idx="6">
                  <c:v>116.23580111377208</c:v>
                </c:pt>
                <c:pt idx="7">
                  <c:v>118.49762054591619</c:v>
                </c:pt>
                <c:pt idx="8">
                  <c:v>120.65418506639044</c:v>
                </c:pt>
                <c:pt idx="9">
                  <c:v>123.19605718978262</c:v>
                </c:pt>
                <c:pt idx="10">
                  <c:v>107.77545936415623</c:v>
                </c:pt>
                <c:pt idx="11">
                  <c:v>114.6183923753167</c:v>
                </c:pt>
                <c:pt idx="12">
                  <c:v>120.06029455413577</c:v>
                </c:pt>
                <c:pt idx="13">
                  <c:v>123.14182065523369</c:v>
                </c:pt>
                <c:pt idx="14">
                  <c:v>125.08382026033873</c:v>
                </c:pt>
                <c:pt idx="15">
                  <c:v>126.74011338472808</c:v>
                </c:pt>
                <c:pt idx="16">
                  <c:v>127.92817973140906</c:v>
                </c:pt>
                <c:pt idx="17">
                  <c:v>128.92576252492751</c:v>
                </c:pt>
                <c:pt idx="18">
                  <c:v>129.95007693291993</c:v>
                </c:pt>
                <c:pt idx="19">
                  <c:v>130.89600456584373</c:v>
                </c:pt>
                <c:pt idx="20">
                  <c:v>131.8694389601045</c:v>
                </c:pt>
                <c:pt idx="21">
                  <c:v>132.82959181242995</c:v>
                </c:pt>
                <c:pt idx="22">
                  <c:v>133.79434312140708</c:v>
                </c:pt>
                <c:pt idx="23">
                  <c:v>134.7617646624295</c:v>
                </c:pt>
                <c:pt idx="24">
                  <c:v>135.83149881369994</c:v>
                </c:pt>
                <c:pt idx="25">
                  <c:v>136.93638579826836</c:v>
                </c:pt>
                <c:pt idx="26">
                  <c:v>138.03900341319471</c:v>
                </c:pt>
                <c:pt idx="27">
                  <c:v>139.11824415657694</c:v>
                </c:pt>
                <c:pt idx="28">
                  <c:v>140.23060913602643</c:v>
                </c:pt>
                <c:pt idx="29">
                  <c:v>141.46511349218508</c:v>
                </c:pt>
                <c:pt idx="30">
                  <c:v>142.65963453818961</c:v>
                </c:pt>
                <c:pt idx="31">
                  <c:v>144.00652432375048</c:v>
                </c:pt>
                <c:pt idx="32">
                  <c:v>145.32568343348302</c:v>
                </c:pt>
                <c:pt idx="33">
                  <c:v>146.71033616163385</c:v>
                </c:pt>
                <c:pt idx="34">
                  <c:v>148.04865771922104</c:v>
                </c:pt>
                <c:pt idx="35">
                  <c:v>149.45769429380357</c:v>
                </c:pt>
                <c:pt idx="36">
                  <c:v>150.68670709615759</c:v>
                </c:pt>
                <c:pt idx="37">
                  <c:v>152.01828333152457</c:v>
                </c:pt>
                <c:pt idx="38">
                  <c:v>153.30995517129992</c:v>
                </c:pt>
                <c:pt idx="39">
                  <c:v>154.61440787875</c:v>
                </c:pt>
                <c:pt idx="40">
                  <c:v>155.88523342013261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Industrial</c:v>
                </c:pt>
              </c:strCache>
            </c:strRef>
          </c:tx>
          <c:spPr>
            <a:ln w="28575" cap="rnd">
              <a:solidFill>
                <a:srgbClr val="5D9732">
                  <a:lumMod val="60000"/>
                  <a:lumOff val="4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219.60807534922245</c:v>
                </c:pt>
                <c:pt idx="1">
                  <c:v>228.05942085262461</c:v>
                </c:pt>
                <c:pt idx="2">
                  <c:v>235.51133303796641</c:v>
                </c:pt>
                <c:pt idx="3">
                  <c:v>235.90722887597653</c:v>
                </c:pt>
                <c:pt idx="4">
                  <c:v>238.49373485843572</c:v>
                </c:pt>
                <c:pt idx="5">
                  <c:v>237.36758753415091</c:v>
                </c:pt>
                <c:pt idx="6">
                  <c:v>237.11966017710074</c:v>
                </c:pt>
                <c:pt idx="7">
                  <c:v>243.76130868838544</c:v>
                </c:pt>
                <c:pt idx="8">
                  <c:v>248.29462652368665</c:v>
                </c:pt>
                <c:pt idx="9">
                  <c:v>250.08380191316627</c:v>
                </c:pt>
                <c:pt idx="10">
                  <c:v>240.98914614519569</c:v>
                </c:pt>
                <c:pt idx="11">
                  <c:v>253.73026855261705</c:v>
                </c:pt>
                <c:pt idx="12">
                  <c:v>259.44695718893547</c:v>
                </c:pt>
                <c:pt idx="13">
                  <c:v>264.14676634395761</c:v>
                </c:pt>
                <c:pt idx="14">
                  <c:v>268.06692451589129</c:v>
                </c:pt>
                <c:pt idx="15">
                  <c:v>271.82196355672301</c:v>
                </c:pt>
                <c:pt idx="16">
                  <c:v>275.61643393412487</c:v>
                </c:pt>
                <c:pt idx="17">
                  <c:v>279.16729049568335</c:v>
                </c:pt>
                <c:pt idx="18">
                  <c:v>282.83014986304147</c:v>
                </c:pt>
                <c:pt idx="19">
                  <c:v>286.54524810591568</c:v>
                </c:pt>
                <c:pt idx="20">
                  <c:v>290.35469846706388</c:v>
                </c:pt>
                <c:pt idx="21">
                  <c:v>294.26876506600473</c:v>
                </c:pt>
                <c:pt idx="22">
                  <c:v>297.97812014976961</c:v>
                </c:pt>
                <c:pt idx="23">
                  <c:v>301.65027342927073</c:v>
                </c:pt>
                <c:pt idx="24">
                  <c:v>305.49503290110243</c:v>
                </c:pt>
                <c:pt idx="25">
                  <c:v>309.27326767120087</c:v>
                </c:pt>
                <c:pt idx="26">
                  <c:v>312.99524921881664</c:v>
                </c:pt>
                <c:pt idx="27">
                  <c:v>316.62571208099047</c:v>
                </c:pt>
                <c:pt idx="28">
                  <c:v>320.26493608536634</c:v>
                </c:pt>
                <c:pt idx="29">
                  <c:v>323.88118231038038</c:v>
                </c:pt>
                <c:pt idx="30">
                  <c:v>327.43300778668987</c:v>
                </c:pt>
                <c:pt idx="31">
                  <c:v>330.94499801616155</c:v>
                </c:pt>
                <c:pt idx="32">
                  <c:v>334.60679763600785</c:v>
                </c:pt>
                <c:pt idx="33">
                  <c:v>338.26739236212052</c:v>
                </c:pt>
                <c:pt idx="34">
                  <c:v>341.75267373323749</c:v>
                </c:pt>
                <c:pt idx="35">
                  <c:v>345.14555637478526</c:v>
                </c:pt>
                <c:pt idx="36">
                  <c:v>348.44897270570135</c:v>
                </c:pt>
                <c:pt idx="37">
                  <c:v>351.68055714532898</c:v>
                </c:pt>
                <c:pt idx="38">
                  <c:v>354.86156118282639</c:v>
                </c:pt>
                <c:pt idx="39">
                  <c:v>358.10741101907689</c:v>
                </c:pt>
                <c:pt idx="40">
                  <c:v>361.31370391673312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Commercial</c:v>
                </c:pt>
              </c:strCache>
            </c:strRef>
          </c:tx>
          <c:spPr>
            <a:ln w="28575" cap="rnd">
              <a:solidFill>
                <a:srgbClr val="BD732A">
                  <a:lumMod val="5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29.499996266359247</c:v>
                </c:pt>
                <c:pt idx="1">
                  <c:v>29.66410868079549</c:v>
                </c:pt>
                <c:pt idx="2">
                  <c:v>29.943256059482984</c:v>
                </c:pt>
                <c:pt idx="3">
                  <c:v>31.113775699247608</c:v>
                </c:pt>
                <c:pt idx="4">
                  <c:v>31.067801317994398</c:v>
                </c:pt>
                <c:pt idx="5">
                  <c:v>31.889398438605056</c:v>
                </c:pt>
                <c:pt idx="6">
                  <c:v>32.114673849215933</c:v>
                </c:pt>
                <c:pt idx="7">
                  <c:v>32.796250082436359</c:v>
                </c:pt>
                <c:pt idx="8">
                  <c:v>33.740919082486464</c:v>
                </c:pt>
                <c:pt idx="9">
                  <c:v>34.043659771650034</c:v>
                </c:pt>
                <c:pt idx="10">
                  <c:v>33.130814481136269</c:v>
                </c:pt>
                <c:pt idx="11">
                  <c:v>33.618739512498699</c:v>
                </c:pt>
                <c:pt idx="12">
                  <c:v>34.109162374423107</c:v>
                </c:pt>
                <c:pt idx="13">
                  <c:v>34.642779146636144</c:v>
                </c:pt>
                <c:pt idx="14">
                  <c:v>35.181304965880607</c:v>
                </c:pt>
                <c:pt idx="15">
                  <c:v>35.619758180502899</c:v>
                </c:pt>
                <c:pt idx="16">
                  <c:v>36.092932365098406</c:v>
                </c:pt>
                <c:pt idx="17">
                  <c:v>36.441698699789008</c:v>
                </c:pt>
                <c:pt idx="18">
                  <c:v>36.826912761782751</c:v>
                </c:pt>
                <c:pt idx="19">
                  <c:v>37.248846144857055</c:v>
                </c:pt>
                <c:pt idx="20">
                  <c:v>37.644228695798049</c:v>
                </c:pt>
                <c:pt idx="21">
                  <c:v>37.962391073115846</c:v>
                </c:pt>
                <c:pt idx="22">
                  <c:v>38.338622019141674</c:v>
                </c:pt>
                <c:pt idx="23">
                  <c:v>38.704213079050497</c:v>
                </c:pt>
                <c:pt idx="24">
                  <c:v>39.107386535527255</c:v>
                </c:pt>
                <c:pt idx="25">
                  <c:v>39.508154222485771</c:v>
                </c:pt>
                <c:pt idx="26">
                  <c:v>39.929844224788901</c:v>
                </c:pt>
                <c:pt idx="27">
                  <c:v>40.333443132502907</c:v>
                </c:pt>
                <c:pt idx="28">
                  <c:v>40.760342830017201</c:v>
                </c:pt>
                <c:pt idx="29">
                  <c:v>41.159275044003365</c:v>
                </c:pt>
                <c:pt idx="30">
                  <c:v>41.655914955355406</c:v>
                </c:pt>
                <c:pt idx="31">
                  <c:v>42.064307989779479</c:v>
                </c:pt>
                <c:pt idx="32">
                  <c:v>42.462456300975759</c:v>
                </c:pt>
                <c:pt idx="33">
                  <c:v>42.957437294513682</c:v>
                </c:pt>
                <c:pt idx="34">
                  <c:v>43.377172609800311</c:v>
                </c:pt>
                <c:pt idx="35">
                  <c:v>43.797726401923924</c:v>
                </c:pt>
                <c:pt idx="36">
                  <c:v>44.157642251842702</c:v>
                </c:pt>
                <c:pt idx="37">
                  <c:v>44.571909117540123</c:v>
                </c:pt>
                <c:pt idx="38">
                  <c:v>45.020822820742133</c:v>
                </c:pt>
                <c:pt idx="39">
                  <c:v>45.374840057068774</c:v>
                </c:pt>
                <c:pt idx="40">
                  <c:v>45.830375674980246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Residential</c:v>
                </c:pt>
              </c:strCache>
            </c:strRef>
          </c:tx>
          <c:spPr>
            <a:ln w="28575" cap="rnd">
              <a:solidFill>
                <a:srgbClr val="675005">
                  <a:lumMod val="20000"/>
                  <a:lumOff val="8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55.656528889384248</c:v>
                </c:pt>
                <c:pt idx="1">
                  <c:v>55.761934386391971</c:v>
                </c:pt>
                <c:pt idx="2">
                  <c:v>55.633312427277033</c:v>
                </c:pt>
                <c:pt idx="3">
                  <c:v>57.477824226530906</c:v>
                </c:pt>
                <c:pt idx="4">
                  <c:v>57.417782002197256</c:v>
                </c:pt>
                <c:pt idx="5">
                  <c:v>57.753541192911541</c:v>
                </c:pt>
                <c:pt idx="6">
                  <c:v>58.240087721477096</c:v>
                </c:pt>
                <c:pt idx="7">
                  <c:v>59.979351888464606</c:v>
                </c:pt>
                <c:pt idx="8">
                  <c:v>62.924271346786497</c:v>
                </c:pt>
                <c:pt idx="9">
                  <c:v>63.857083499685103</c:v>
                </c:pt>
                <c:pt idx="10">
                  <c:v>63.526970975384465</c:v>
                </c:pt>
                <c:pt idx="11">
                  <c:v>63.553104481090443</c:v>
                </c:pt>
                <c:pt idx="12">
                  <c:v>64.004223752071113</c:v>
                </c:pt>
                <c:pt idx="13">
                  <c:v>64.394604942212595</c:v>
                </c:pt>
                <c:pt idx="14">
                  <c:v>65.019935637306588</c:v>
                </c:pt>
                <c:pt idx="15">
                  <c:v>65.486616803544791</c:v>
                </c:pt>
                <c:pt idx="16">
                  <c:v>66.403082079517148</c:v>
                </c:pt>
                <c:pt idx="17">
                  <c:v>67.01697969250425</c:v>
                </c:pt>
                <c:pt idx="18">
                  <c:v>67.718572878659387</c:v>
                </c:pt>
                <c:pt idx="19">
                  <c:v>68.623144702961795</c:v>
                </c:pt>
                <c:pt idx="20">
                  <c:v>69.348542569671281</c:v>
                </c:pt>
                <c:pt idx="21">
                  <c:v>69.943664405338581</c:v>
                </c:pt>
                <c:pt idx="22">
                  <c:v>70.654108316874243</c:v>
                </c:pt>
                <c:pt idx="23">
                  <c:v>71.429039279753241</c:v>
                </c:pt>
                <c:pt idx="24">
                  <c:v>72.299163496433664</c:v>
                </c:pt>
                <c:pt idx="25">
                  <c:v>73.088148849594447</c:v>
                </c:pt>
                <c:pt idx="26">
                  <c:v>73.961761301841349</c:v>
                </c:pt>
                <c:pt idx="27">
                  <c:v>74.748234052092016</c:v>
                </c:pt>
                <c:pt idx="28">
                  <c:v>75.711231113350365</c:v>
                </c:pt>
                <c:pt idx="29">
                  <c:v>76.374699653462486</c:v>
                </c:pt>
                <c:pt idx="30">
                  <c:v>77.479939862476058</c:v>
                </c:pt>
                <c:pt idx="31">
                  <c:v>78.228562727174761</c:v>
                </c:pt>
                <c:pt idx="32">
                  <c:v>79.054278214768829</c:v>
                </c:pt>
                <c:pt idx="33">
                  <c:v>80.143000267182458</c:v>
                </c:pt>
                <c:pt idx="34">
                  <c:v>81.099717897857985</c:v>
                </c:pt>
                <c:pt idx="35">
                  <c:v>81.92590942696728</c:v>
                </c:pt>
                <c:pt idx="36">
                  <c:v>82.772583458389022</c:v>
                </c:pt>
                <c:pt idx="37">
                  <c:v>83.709598206124369</c:v>
                </c:pt>
                <c:pt idx="38">
                  <c:v>84.62899190062754</c:v>
                </c:pt>
                <c:pt idx="39">
                  <c:v>85.487368796935371</c:v>
                </c:pt>
                <c:pt idx="40">
                  <c:v>86.456549210354666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626688"/>
        <c:axId val="93614720"/>
      </c:lineChart>
      <c:catAx>
        <c:axId val="9362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361472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361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rgbClr val="FFFFFF">
                <a:lumMod val="65000"/>
              </a:srgb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3626688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55820370519983"/>
          <c:y val="3.2065602204304322E-2"/>
          <c:w val="0.6255856415738088"/>
          <c:h val="0.85805787332030437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 Natural gas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82.27492894735073</c:v>
                </c:pt>
                <c:pt idx="1">
                  <c:v>85.353966062518495</c:v>
                </c:pt>
                <c:pt idx="2">
                  <c:v>86.343147014278159</c:v>
                </c:pt>
                <c:pt idx="3">
                  <c:v>88.528064569975953</c:v>
                </c:pt>
                <c:pt idx="4">
                  <c:v>88.894398590480975</c:v>
                </c:pt>
                <c:pt idx="5">
                  <c:v>88.214319371588559</c:v>
                </c:pt>
                <c:pt idx="6">
                  <c:v>89.390429219589848</c:v>
                </c:pt>
                <c:pt idx="7">
                  <c:v>93.308592568907045</c:v>
                </c:pt>
                <c:pt idx="8">
                  <c:v>98.231046595953558</c:v>
                </c:pt>
                <c:pt idx="9">
                  <c:v>99.325605615932631</c:v>
                </c:pt>
                <c:pt idx="10">
                  <c:v>96.592723721183262</c:v>
                </c:pt>
                <c:pt idx="11">
                  <c:v>100.36791809292392</c:v>
                </c:pt>
                <c:pt idx="12">
                  <c:v>102.18639544239716</c:v>
                </c:pt>
                <c:pt idx="13">
                  <c:v>103.86935850524128</c:v>
                </c:pt>
                <c:pt idx="14">
                  <c:v>105.41986644445136</c:v>
                </c:pt>
                <c:pt idx="15">
                  <c:v>107.01062019915364</c:v>
                </c:pt>
                <c:pt idx="16">
                  <c:v>108.70800782685059</c:v>
                </c:pt>
                <c:pt idx="17">
                  <c:v>109.89686308165592</c:v>
                </c:pt>
                <c:pt idx="18">
                  <c:v>111.1028859293136</c:v>
                </c:pt>
                <c:pt idx="19">
                  <c:v>112.64741441902932</c:v>
                </c:pt>
                <c:pt idx="20">
                  <c:v>113.74502958787809</c:v>
                </c:pt>
                <c:pt idx="21">
                  <c:v>114.92082402970816</c:v>
                </c:pt>
                <c:pt idx="22">
                  <c:v>116.14489575921229</c:v>
                </c:pt>
                <c:pt idx="23">
                  <c:v>117.63327396790658</c:v>
                </c:pt>
                <c:pt idx="24">
                  <c:v>119.10796188799507</c:v>
                </c:pt>
                <c:pt idx="25">
                  <c:v>120.52337563827919</c:v>
                </c:pt>
                <c:pt idx="26">
                  <c:v>122.04794885095477</c:v>
                </c:pt>
                <c:pt idx="27">
                  <c:v>123.39831420058279</c:v>
                </c:pt>
                <c:pt idx="28">
                  <c:v>124.99731352915494</c:v>
                </c:pt>
                <c:pt idx="29">
                  <c:v>126.04917455184513</c:v>
                </c:pt>
                <c:pt idx="30">
                  <c:v>127.77516644320049</c:v>
                </c:pt>
                <c:pt idx="31">
                  <c:v>128.91160036666014</c:v>
                </c:pt>
                <c:pt idx="32">
                  <c:v>130.28552413912098</c:v>
                </c:pt>
                <c:pt idx="33">
                  <c:v>131.92508767448166</c:v>
                </c:pt>
                <c:pt idx="34">
                  <c:v>133.38470997656773</c:v>
                </c:pt>
                <c:pt idx="35">
                  <c:v>134.42326977796301</c:v>
                </c:pt>
                <c:pt idx="36">
                  <c:v>135.86218254653542</c:v>
                </c:pt>
                <c:pt idx="37">
                  <c:v>137.13555260725559</c:v>
                </c:pt>
                <c:pt idx="38">
                  <c:v>138.52445285354923</c:v>
                </c:pt>
                <c:pt idx="39">
                  <c:v>139.57339100516418</c:v>
                </c:pt>
                <c:pt idx="40">
                  <c:v>141.08835295764871</c:v>
                </c:pt>
              </c:numCache>
            </c:numRef>
          </c:val>
          <c:smooth val="0"/>
          <c:extLst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 Liquids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171.10079010380923</c:v>
                </c:pt>
                <c:pt idx="1">
                  <c:v>171.87559415029548</c:v>
                </c:pt>
                <c:pt idx="2">
                  <c:v>174.28478551947589</c:v>
                </c:pt>
                <c:pt idx="3">
                  <c:v>176.19795054345408</c:v>
                </c:pt>
                <c:pt idx="4">
                  <c:v>179.08152093340962</c:v>
                </c:pt>
                <c:pt idx="5">
                  <c:v>182.11586343545747</c:v>
                </c:pt>
                <c:pt idx="6">
                  <c:v>186.13859440888663</c:v>
                </c:pt>
                <c:pt idx="7">
                  <c:v>190.22975940408557</c:v>
                </c:pt>
                <c:pt idx="8">
                  <c:v>191.62840094094639</c:v>
                </c:pt>
                <c:pt idx="9">
                  <c:v>195.00368957394298</c:v>
                </c:pt>
                <c:pt idx="10">
                  <c:v>177.41706052984767</c:v>
                </c:pt>
                <c:pt idx="11">
                  <c:v>185.98111034512783</c:v>
                </c:pt>
                <c:pt idx="12">
                  <c:v>193.19781883187198</c:v>
                </c:pt>
                <c:pt idx="13">
                  <c:v>197.31164294546642</c:v>
                </c:pt>
                <c:pt idx="14">
                  <c:v>200.44226802306224</c:v>
                </c:pt>
                <c:pt idx="15">
                  <c:v>202.78420204552211</c:v>
                </c:pt>
                <c:pt idx="16">
                  <c:v>205.19451455939998</c:v>
                </c:pt>
                <c:pt idx="17">
                  <c:v>207.08283027198604</c:v>
                </c:pt>
                <c:pt idx="18">
                  <c:v>209.23467686737985</c:v>
                </c:pt>
                <c:pt idx="19">
                  <c:v>211.03109992978986</c:v>
                </c:pt>
                <c:pt idx="20">
                  <c:v>213.09762802499225</c:v>
                </c:pt>
                <c:pt idx="21">
                  <c:v>214.93488254921834</c:v>
                </c:pt>
                <c:pt idx="22">
                  <c:v>216.79981411285232</c:v>
                </c:pt>
                <c:pt idx="23">
                  <c:v>218.29608225992217</c:v>
                </c:pt>
                <c:pt idx="24">
                  <c:v>220.32505157942569</c:v>
                </c:pt>
                <c:pt idx="25">
                  <c:v>222.15394529133857</c:v>
                </c:pt>
                <c:pt idx="26">
                  <c:v>223.83843396219129</c:v>
                </c:pt>
                <c:pt idx="27">
                  <c:v>225.55139956456745</c:v>
                </c:pt>
                <c:pt idx="28">
                  <c:v>227.14921545329537</c:v>
                </c:pt>
                <c:pt idx="29">
                  <c:v>229.00648672736546</c:v>
                </c:pt>
                <c:pt idx="30">
                  <c:v>230.6628619742167</c:v>
                </c:pt>
                <c:pt idx="31">
                  <c:v>232.49792226861874</c:v>
                </c:pt>
                <c:pt idx="32">
                  <c:v>234.24385932759671</c:v>
                </c:pt>
                <c:pt idx="33">
                  <c:v>236.09024397570701</c:v>
                </c:pt>
                <c:pt idx="34">
                  <c:v>237.7019396739515</c:v>
                </c:pt>
                <c:pt idx="35">
                  <c:v>239.58351531635856</c:v>
                </c:pt>
                <c:pt idx="36">
                  <c:v>240.94061062123868</c:v>
                </c:pt>
                <c:pt idx="37">
                  <c:v>242.75238789882061</c:v>
                </c:pt>
                <c:pt idx="38">
                  <c:v>244.25359419243682</c:v>
                </c:pt>
                <c:pt idx="39">
                  <c:v>245.97002337603172</c:v>
                </c:pt>
                <c:pt idx="40">
                  <c:v>247.43633108920892</c:v>
                </c:pt>
              </c:numCache>
            </c:numRef>
          </c:val>
          <c:smooth val="0"/>
          <c:extLst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 Coal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73.613345047518479</c:v>
                </c:pt>
                <c:pt idx="1">
                  <c:v>77.420357236121092</c:v>
                </c:pt>
                <c:pt idx="2">
                  <c:v>80.699165583721452</c:v>
                </c:pt>
                <c:pt idx="3">
                  <c:v>79.23356193494611</c:v>
                </c:pt>
                <c:pt idx="4">
                  <c:v>78.990373407108962</c:v>
                </c:pt>
                <c:pt idx="5">
                  <c:v>76.98042722030192</c:v>
                </c:pt>
                <c:pt idx="6">
                  <c:v>71.907128179995638</c:v>
                </c:pt>
                <c:pt idx="7">
                  <c:v>72.469045642135356</c:v>
                </c:pt>
                <c:pt idx="8">
                  <c:v>72.635609618689486</c:v>
                </c:pt>
                <c:pt idx="9">
                  <c:v>72.937283620222672</c:v>
                </c:pt>
                <c:pt idx="10">
                  <c:v>71.570769182481328</c:v>
                </c:pt>
                <c:pt idx="11">
                  <c:v>73.081091225698572</c:v>
                </c:pt>
                <c:pt idx="12">
                  <c:v>73.966610123609641</c:v>
                </c:pt>
                <c:pt idx="13">
                  <c:v>74.696184719932717</c:v>
                </c:pt>
                <c:pt idx="14">
                  <c:v>75.199944473684951</c:v>
                </c:pt>
                <c:pt idx="15">
                  <c:v>75.432644210608657</c:v>
                </c:pt>
                <c:pt idx="16">
                  <c:v>75.902932646346684</c:v>
                </c:pt>
                <c:pt idx="17">
                  <c:v>76.26666485477044</c:v>
                </c:pt>
                <c:pt idx="18">
                  <c:v>76.773416833369566</c:v>
                </c:pt>
                <c:pt idx="19">
                  <c:v>77.14845356537981</c:v>
                </c:pt>
                <c:pt idx="20">
                  <c:v>77.763410385768182</c:v>
                </c:pt>
                <c:pt idx="21">
                  <c:v>78.210704385162884</c:v>
                </c:pt>
                <c:pt idx="22">
                  <c:v>78.864599207255978</c:v>
                </c:pt>
                <c:pt idx="23">
                  <c:v>79.215143901215754</c:v>
                </c:pt>
                <c:pt idx="24">
                  <c:v>79.856752141060312</c:v>
                </c:pt>
                <c:pt idx="25">
                  <c:v>80.384733334382261</c:v>
                </c:pt>
                <c:pt idx="26">
                  <c:v>80.83494871820055</c:v>
                </c:pt>
                <c:pt idx="27">
                  <c:v>81.381017337024005</c:v>
                </c:pt>
                <c:pt idx="28">
                  <c:v>81.937208168916086</c:v>
                </c:pt>
                <c:pt idx="29">
                  <c:v>82.601960497077954</c:v>
                </c:pt>
                <c:pt idx="30">
                  <c:v>83.213075041622758</c:v>
                </c:pt>
                <c:pt idx="31">
                  <c:v>83.84952406047266</c:v>
                </c:pt>
                <c:pt idx="32">
                  <c:v>84.518482499410325</c:v>
                </c:pt>
                <c:pt idx="33">
                  <c:v>85.207810672349822</c:v>
                </c:pt>
                <c:pt idx="34">
                  <c:v>85.837560190750139</c:v>
                </c:pt>
                <c:pt idx="35">
                  <c:v>86.550000782762183</c:v>
                </c:pt>
                <c:pt idx="36">
                  <c:v>87.265924303185884</c:v>
                </c:pt>
                <c:pt idx="37">
                  <c:v>87.951369803619059</c:v>
                </c:pt>
                <c:pt idx="38">
                  <c:v>88.496934249640162</c:v>
                </c:pt>
                <c:pt idx="39">
                  <c:v>89.177485505809557</c:v>
                </c:pt>
                <c:pt idx="40">
                  <c:v>89.774311202540702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Renewables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17.241234590896415</c:v>
                </c:pt>
                <c:pt idx="1">
                  <c:v>17.766245665243133</c:v>
                </c:pt>
                <c:pt idx="2">
                  <c:v>18.667825185947628</c:v>
                </c:pt>
                <c:pt idx="3">
                  <c:v>19.685163400157254</c:v>
                </c:pt>
                <c:pt idx="4">
                  <c:v>20.048039511252245</c:v>
                </c:pt>
                <c:pt idx="5">
                  <c:v>20.830998813765387</c:v>
                </c:pt>
                <c:pt idx="6">
                  <c:v>22.00583873308301</c:v>
                </c:pt>
                <c:pt idx="7">
                  <c:v>22.680254539700517</c:v>
                </c:pt>
                <c:pt idx="8">
                  <c:v>23.691836885476214</c:v>
                </c:pt>
                <c:pt idx="9">
                  <c:v>23.830716338660231</c:v>
                </c:pt>
                <c:pt idx="10">
                  <c:v>22.401017105002293</c:v>
                </c:pt>
                <c:pt idx="11">
                  <c:v>24.012091673425751</c:v>
                </c:pt>
                <c:pt idx="12">
                  <c:v>24.606251824867609</c:v>
                </c:pt>
                <c:pt idx="13">
                  <c:v>25.12558496288991</c:v>
                </c:pt>
                <c:pt idx="14">
                  <c:v>25.606844514714808</c:v>
                </c:pt>
                <c:pt idx="15">
                  <c:v>26.107384228923841</c:v>
                </c:pt>
                <c:pt idx="16">
                  <c:v>26.615205923347407</c:v>
                </c:pt>
                <c:pt idx="17">
                  <c:v>27.129895907006922</c:v>
                </c:pt>
                <c:pt idx="18">
                  <c:v>27.659033794835896</c:v>
                </c:pt>
                <c:pt idx="19">
                  <c:v>28.206611256061702</c:v>
                </c:pt>
                <c:pt idx="20">
                  <c:v>28.773482866574213</c:v>
                </c:pt>
                <c:pt idx="21">
                  <c:v>29.318754529971088</c:v>
                </c:pt>
                <c:pt idx="22">
                  <c:v>29.840636357794203</c:v>
                </c:pt>
                <c:pt idx="23">
                  <c:v>30.354549785067547</c:v>
                </c:pt>
                <c:pt idx="24">
                  <c:v>30.864999083474039</c:v>
                </c:pt>
                <c:pt idx="25">
                  <c:v>31.375506593128289</c:v>
                </c:pt>
                <c:pt idx="26">
                  <c:v>31.879699162297143</c:v>
                </c:pt>
                <c:pt idx="27">
                  <c:v>32.378318809529574</c:v>
                </c:pt>
                <c:pt idx="28">
                  <c:v>32.878248332096632</c:v>
                </c:pt>
                <c:pt idx="29">
                  <c:v>33.380832506469368</c:v>
                </c:pt>
                <c:pt idx="30">
                  <c:v>33.880403586446299</c:v>
                </c:pt>
                <c:pt idx="31">
                  <c:v>34.381041883661602</c:v>
                </c:pt>
                <c:pt idx="32">
                  <c:v>34.883306831853645</c:v>
                </c:pt>
                <c:pt idx="33">
                  <c:v>35.385736411154681</c:v>
                </c:pt>
                <c:pt idx="34">
                  <c:v>35.879081289084027</c:v>
                </c:pt>
                <c:pt idx="35">
                  <c:v>36.376935263402572</c:v>
                </c:pt>
                <c:pt idx="36">
                  <c:v>36.861416347811605</c:v>
                </c:pt>
                <c:pt idx="37">
                  <c:v>37.347416823961204</c:v>
                </c:pt>
                <c:pt idx="38">
                  <c:v>37.832644107367344</c:v>
                </c:pt>
                <c:pt idx="39">
                  <c:v>38.339915647256312</c:v>
                </c:pt>
                <c:pt idx="40">
                  <c:v>38.847193534372479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Electricity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63.697159386485822</c:v>
                </c:pt>
                <c:pt idx="1">
                  <c:v>66.040660525918014</c:v>
                </c:pt>
                <c:pt idx="2">
                  <c:v>67.3851938342452</c:v>
                </c:pt>
                <c:pt idx="3">
                  <c:v>69.56078032749889</c:v>
                </c:pt>
                <c:pt idx="4">
                  <c:v>70.89878545096515</c:v>
                </c:pt>
                <c:pt idx="5">
                  <c:v>72.254010873317696</c:v>
                </c:pt>
                <c:pt idx="6">
                  <c:v>74.268232320010668</c:v>
                </c:pt>
                <c:pt idx="7">
                  <c:v>76.346879050374056</c:v>
                </c:pt>
                <c:pt idx="8">
                  <c:v>79.427107978284383</c:v>
                </c:pt>
                <c:pt idx="9">
                  <c:v>80.083307225525374</c:v>
                </c:pt>
                <c:pt idx="10">
                  <c:v>77.440820427358162</c:v>
                </c:pt>
                <c:pt idx="11">
                  <c:v>82.078293584346753</c:v>
                </c:pt>
                <c:pt idx="12">
                  <c:v>83.663561646819119</c:v>
                </c:pt>
                <c:pt idx="13">
                  <c:v>85.323199954509732</c:v>
                </c:pt>
                <c:pt idx="14">
                  <c:v>86.683061923503871</c:v>
                </c:pt>
                <c:pt idx="15">
                  <c:v>88.333601241290552</c:v>
                </c:pt>
                <c:pt idx="16">
                  <c:v>89.619967154204858</c:v>
                </c:pt>
                <c:pt idx="17">
                  <c:v>91.175477297484875</c:v>
                </c:pt>
                <c:pt idx="18">
                  <c:v>92.555699011504643</c:v>
                </c:pt>
                <c:pt idx="19">
                  <c:v>94.279664349317571</c:v>
                </c:pt>
                <c:pt idx="20">
                  <c:v>95.837357827425009</c:v>
                </c:pt>
                <c:pt idx="21">
                  <c:v>97.619246862828717</c:v>
                </c:pt>
                <c:pt idx="22">
                  <c:v>99.115248170077805</c:v>
                </c:pt>
                <c:pt idx="23">
                  <c:v>101.04624053639174</c:v>
                </c:pt>
                <c:pt idx="24">
                  <c:v>102.57831705480814</c:v>
                </c:pt>
                <c:pt idx="25">
                  <c:v>104.36839568442105</c:v>
                </c:pt>
                <c:pt idx="26">
                  <c:v>106.32482746499777</c:v>
                </c:pt>
                <c:pt idx="27">
                  <c:v>108.11658351045843</c:v>
                </c:pt>
                <c:pt idx="28">
                  <c:v>110.00513368129728</c:v>
                </c:pt>
                <c:pt idx="29">
                  <c:v>111.84181621727349</c:v>
                </c:pt>
                <c:pt idx="30">
                  <c:v>113.69699009722471</c:v>
                </c:pt>
                <c:pt idx="31">
                  <c:v>115.60430447745323</c:v>
                </c:pt>
                <c:pt idx="32">
                  <c:v>117.51804278725383</c:v>
                </c:pt>
                <c:pt idx="33">
                  <c:v>119.46928735175727</c:v>
                </c:pt>
                <c:pt idx="34">
                  <c:v>121.47493082976341</c:v>
                </c:pt>
                <c:pt idx="35">
                  <c:v>123.39316535699369</c:v>
                </c:pt>
                <c:pt idx="36">
                  <c:v>125.13577169331909</c:v>
                </c:pt>
                <c:pt idx="37">
                  <c:v>126.79362066686151</c:v>
                </c:pt>
                <c:pt idx="38">
                  <c:v>128.71370567250253</c:v>
                </c:pt>
                <c:pt idx="39">
                  <c:v>130.52321221756935</c:v>
                </c:pt>
                <c:pt idx="40">
                  <c:v>132.33967343842986</c:v>
                </c:pt>
              </c:numCache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625600"/>
        <c:axId val="93627232"/>
      </c:lineChart>
      <c:catAx>
        <c:axId val="936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2723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3627232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25600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71526763574446"/>
          <c:y val="2.7493750026233263E-2"/>
          <c:w val="0.5699104462770882"/>
          <c:h val="0.87925628621602714"/>
        </c:manualLayout>
      </c:layout>
      <c:barChart>
        <c:barDir val="col"/>
        <c:grouping val="percent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 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2020</c:v>
                </c:pt>
                <c:pt idx="1">
                  <c:v>2050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27.499842502146503</c:v>
                </c:pt>
                <c:pt idx="1">
                  <c:v>32.72320457543384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Natural 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2020</c:v>
                </c:pt>
                <c:pt idx="1">
                  <c:v>2050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147.28534378503718</c:v>
                </c:pt>
                <c:pt idx="1">
                  <c:v>193.20840273040267</c:v>
                </c:pt>
              </c:numCache>
            </c:numRef>
          </c:val>
          <c:extLst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 Liquids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2020</c:v>
                </c:pt>
                <c:pt idx="1">
                  <c:v>2050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182.38868200415868</c:v>
                </c:pt>
                <c:pt idx="1">
                  <c:v>248.54494874148068</c:v>
                </c:pt>
              </c:numCache>
            </c:numRef>
          </c:val>
          <c:extLst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 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2020</c:v>
                </c:pt>
                <c:pt idx="1">
                  <c:v>2050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155.6165409130071</c:v>
                </c:pt>
                <c:pt idx="1">
                  <c:v>176.68609681077808</c:v>
                </c:pt>
              </c:numCache>
            </c:numRef>
          </c:val>
          <c:extLst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Renewables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2020</c:v>
                </c:pt>
                <c:pt idx="1">
                  <c:v>2050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88.734027768515659</c:v>
                </c:pt>
                <c:pt idx="1">
                  <c:v>235.16419407560886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615808"/>
        <c:axId val="93627776"/>
      </c:barChart>
      <c:catAx>
        <c:axId val="9361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27776"/>
        <c:crosses val="autoZero"/>
        <c:auto val="1"/>
        <c:lblAlgn val="ctr"/>
        <c:lblOffset val="100"/>
        <c:noMultiLvlLbl val="0"/>
      </c:catAx>
      <c:valAx>
        <c:axId val="9362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1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93998582995229"/>
          <c:y val="3.2065602204304322E-2"/>
          <c:w val="0.59922873437467405"/>
          <c:h val="0.86300361001971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petroleum and other liquids (including biofuels)</c:v>
                </c:pt>
              </c:strCache>
            </c:strRef>
          </c:tx>
          <c:spPr>
            <a:ln w="28575" cap="rnd">
              <a:solidFill>
                <a:srgbClr val="BD732A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178.72507326035102</c:v>
                </c:pt>
                <c:pt idx="1">
                  <c:v>179.9196421590847</c:v>
                </c:pt>
                <c:pt idx="2">
                  <c:v>182.94126470304366</c:v>
                </c:pt>
                <c:pt idx="3">
                  <c:v>184.71734161494274</c:v>
                </c:pt>
                <c:pt idx="4">
                  <c:v>187.44710310300511</c:v>
                </c:pt>
                <c:pt idx="5">
                  <c:v>190.05620441584256</c:v>
                </c:pt>
                <c:pt idx="6">
                  <c:v>193.538711689161</c:v>
                </c:pt>
                <c:pt idx="7">
                  <c:v>196.89987273755156</c:v>
                </c:pt>
                <c:pt idx="8">
                  <c:v>198.19502870807102</c:v>
                </c:pt>
                <c:pt idx="9">
                  <c:v>200.39952962212539</c:v>
                </c:pt>
                <c:pt idx="10">
                  <c:v>182.38868200415868</c:v>
                </c:pt>
                <c:pt idx="11">
                  <c:v>192.79092377954399</c:v>
                </c:pt>
                <c:pt idx="12">
                  <c:v>199.08838668441609</c:v>
                </c:pt>
                <c:pt idx="13">
                  <c:v>203.22344067127781</c:v>
                </c:pt>
                <c:pt idx="14">
                  <c:v>206.40107525398761</c:v>
                </c:pt>
                <c:pt idx="15">
                  <c:v>208.78807415183826</c:v>
                </c:pt>
                <c:pt idx="16">
                  <c:v>210.50196980676446</c:v>
                </c:pt>
                <c:pt idx="17">
                  <c:v>211.69262788208098</c:v>
                </c:pt>
                <c:pt idx="18">
                  <c:v>213.14780888885571</c:v>
                </c:pt>
                <c:pt idx="19">
                  <c:v>214.24888491736772</c:v>
                </c:pt>
                <c:pt idx="20">
                  <c:v>215.61453160359193</c:v>
                </c:pt>
                <c:pt idx="21">
                  <c:v>217.19818413592046</c:v>
                </c:pt>
                <c:pt idx="22">
                  <c:v>218.81261680926673</c:v>
                </c:pt>
                <c:pt idx="23">
                  <c:v>220.05670065129317</c:v>
                </c:pt>
                <c:pt idx="24">
                  <c:v>221.83693656133821</c:v>
                </c:pt>
                <c:pt idx="25">
                  <c:v>223.41416795018142</c:v>
                </c:pt>
                <c:pt idx="26">
                  <c:v>225.02991343763225</c:v>
                </c:pt>
                <c:pt idx="27">
                  <c:v>226.68154733871387</c:v>
                </c:pt>
                <c:pt idx="28">
                  <c:v>228.21359015864638</c:v>
                </c:pt>
                <c:pt idx="29">
                  <c:v>230.00809894154827</c:v>
                </c:pt>
                <c:pt idx="30">
                  <c:v>231.60087158584531</c:v>
                </c:pt>
                <c:pt idx="31">
                  <c:v>233.43673901058341</c:v>
                </c:pt>
                <c:pt idx="32">
                  <c:v>235.18415819213791</c:v>
                </c:pt>
                <c:pt idx="33">
                  <c:v>237.02934277730759</c:v>
                </c:pt>
                <c:pt idx="34">
                  <c:v>238.63919589162637</c:v>
                </c:pt>
                <c:pt idx="35">
                  <c:v>240.52080946124138</c:v>
                </c:pt>
                <c:pt idx="36">
                  <c:v>241.91164722516947</c:v>
                </c:pt>
                <c:pt idx="37">
                  <c:v>243.76067819372162</c:v>
                </c:pt>
                <c:pt idx="38">
                  <c:v>245.29154149129249</c:v>
                </c:pt>
                <c:pt idx="39">
                  <c:v>247.045528902347</c:v>
                </c:pt>
                <c:pt idx="40">
                  <c:v>248.54494874148068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119.47389965954879</c:v>
                </c:pt>
                <c:pt idx="1">
                  <c:v>123.04069874383923</c:v>
                </c:pt>
                <c:pt idx="2">
                  <c:v>125.80408639923547</c:v>
                </c:pt>
                <c:pt idx="3">
                  <c:v>127.50921053568813</c:v>
                </c:pt>
                <c:pt idx="4">
                  <c:v>128.24004897766778</c:v>
                </c:pt>
                <c:pt idx="5">
                  <c:v>130.14176678213192</c:v>
                </c:pt>
                <c:pt idx="6">
                  <c:v>132.78262257606909</c:v>
                </c:pt>
                <c:pt idx="7">
                  <c:v>137.1194909242835</c:v>
                </c:pt>
                <c:pt idx="8">
                  <c:v>143.73933118932678</c:v>
                </c:pt>
                <c:pt idx="9">
                  <c:v>147.76156380470198</c:v>
                </c:pt>
                <c:pt idx="10">
                  <c:v>147.28534378503718</c:v>
                </c:pt>
                <c:pt idx="11">
                  <c:v>148.84638143588703</c:v>
                </c:pt>
                <c:pt idx="12">
                  <c:v>151.2319973378647</c:v>
                </c:pt>
                <c:pt idx="13">
                  <c:v>153.87961592501412</c:v>
                </c:pt>
                <c:pt idx="14">
                  <c:v>155.87935007626294</c:v>
                </c:pt>
                <c:pt idx="15">
                  <c:v>158.43042949622048</c:v>
                </c:pt>
                <c:pt idx="16">
                  <c:v>160.59414783690218</c:v>
                </c:pt>
                <c:pt idx="17">
                  <c:v>162.08844839739211</c:v>
                </c:pt>
                <c:pt idx="18">
                  <c:v>163.41248896921527</c:v>
                </c:pt>
                <c:pt idx="19">
                  <c:v>165.22632292331332</c:v>
                </c:pt>
                <c:pt idx="20">
                  <c:v>166.46124525256658</c:v>
                </c:pt>
                <c:pt idx="21">
                  <c:v>167.31917617696277</c:v>
                </c:pt>
                <c:pt idx="22">
                  <c:v>168.16636712456639</c:v>
                </c:pt>
                <c:pt idx="23">
                  <c:v>169.28377423101082</c:v>
                </c:pt>
                <c:pt idx="24">
                  <c:v>170.41824936272982</c:v>
                </c:pt>
                <c:pt idx="25">
                  <c:v>171.36711124051286</c:v>
                </c:pt>
                <c:pt idx="26">
                  <c:v>172.6929186537046</c:v>
                </c:pt>
                <c:pt idx="27">
                  <c:v>173.9292657969109</c:v>
                </c:pt>
                <c:pt idx="28">
                  <c:v>175.48699512332425</c:v>
                </c:pt>
                <c:pt idx="29">
                  <c:v>176.46915902749691</c:v>
                </c:pt>
                <c:pt idx="30">
                  <c:v>178.13966625429003</c:v>
                </c:pt>
                <c:pt idx="31">
                  <c:v>179.2558580228266</c:v>
                </c:pt>
                <c:pt idx="32">
                  <c:v>180.68975233060149</c:v>
                </c:pt>
                <c:pt idx="33">
                  <c:v>182.4441320695247</c:v>
                </c:pt>
                <c:pt idx="34">
                  <c:v>183.96209379362406</c:v>
                </c:pt>
                <c:pt idx="35">
                  <c:v>185.05671361737012</c:v>
                </c:pt>
                <c:pt idx="36">
                  <c:v>186.73304738668116</c:v>
                </c:pt>
                <c:pt idx="37">
                  <c:v>188.27176311817109</c:v>
                </c:pt>
                <c:pt idx="38">
                  <c:v>189.97984662941491</c:v>
                </c:pt>
                <c:pt idx="39">
                  <c:v>191.33804040342733</c:v>
                </c:pt>
                <c:pt idx="40">
                  <c:v>193.20840273040267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coal</c:v>
                </c:pt>
              </c:strCache>
            </c:strRef>
          </c:tx>
          <c:spPr>
            <a:ln w="2857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157.62256275489662</c:v>
                </c:pt>
                <c:pt idx="1">
                  <c:v>166.08988328542111</c:v>
                </c:pt>
                <c:pt idx="2">
                  <c:v>171.28103480553506</c:v>
                </c:pt>
                <c:pt idx="3">
                  <c:v>173.22982177685654</c:v>
                </c:pt>
                <c:pt idx="4">
                  <c:v>172.29058344561059</c:v>
                </c:pt>
                <c:pt idx="5">
                  <c:v>166.6122793464404</c:v>
                </c:pt>
                <c:pt idx="6">
                  <c:v>157.45915777322392</c:v>
                </c:pt>
                <c:pt idx="7">
                  <c:v>161.98210517332387</c:v>
                </c:pt>
                <c:pt idx="8">
                  <c:v>166.32818295065232</c:v>
                </c:pt>
                <c:pt idx="9">
                  <c:v>165.43273291851739</c:v>
                </c:pt>
                <c:pt idx="10">
                  <c:v>155.6165409130071</c:v>
                </c:pt>
                <c:pt idx="11">
                  <c:v>161.85757408967086</c:v>
                </c:pt>
                <c:pt idx="12">
                  <c:v>162.3788376633677</c:v>
                </c:pt>
                <c:pt idx="13">
                  <c:v>160.80338093711813</c:v>
                </c:pt>
                <c:pt idx="14">
                  <c:v>159.43627654179926</c:v>
                </c:pt>
                <c:pt idx="15">
                  <c:v>157.77921935741816</c:v>
                </c:pt>
                <c:pt idx="16">
                  <c:v>157.57996616626676</c:v>
                </c:pt>
                <c:pt idx="17">
                  <c:v>156.86361734028989</c:v>
                </c:pt>
                <c:pt idx="18">
                  <c:v>156.59042862750832</c:v>
                </c:pt>
                <c:pt idx="19">
                  <c:v>156.1460010567211</c:v>
                </c:pt>
                <c:pt idx="20">
                  <c:v>155.83026565727326</c:v>
                </c:pt>
                <c:pt idx="21">
                  <c:v>156.99728230998213</c:v>
                </c:pt>
                <c:pt idx="22">
                  <c:v>158.37839775211162</c:v>
                </c:pt>
                <c:pt idx="23">
                  <c:v>159.56045040109862</c:v>
                </c:pt>
                <c:pt idx="24">
                  <c:v>161.0299129305063</c:v>
                </c:pt>
                <c:pt idx="25">
                  <c:v>162.25639718661446</c:v>
                </c:pt>
                <c:pt idx="26">
                  <c:v>163.40975831786088</c:v>
                </c:pt>
                <c:pt idx="27">
                  <c:v>164.57917842617755</c:v>
                </c:pt>
                <c:pt idx="28">
                  <c:v>165.67037323026346</c:v>
                </c:pt>
                <c:pt idx="29">
                  <c:v>166.99270278563515</c:v>
                </c:pt>
                <c:pt idx="30">
                  <c:v>168.29535933456842</c:v>
                </c:pt>
                <c:pt idx="31">
                  <c:v>169.50653982119758</c:v>
                </c:pt>
                <c:pt idx="32">
                  <c:v>170.7884303881159</c:v>
                </c:pt>
                <c:pt idx="33">
                  <c:v>172.02096571653183</c:v>
                </c:pt>
                <c:pt idx="34">
                  <c:v>173.21529059873123</c:v>
                </c:pt>
                <c:pt idx="35">
                  <c:v>174.40454283701882</c:v>
                </c:pt>
                <c:pt idx="36">
                  <c:v>174.90557511089563</c:v>
                </c:pt>
                <c:pt idx="37">
                  <c:v>175.392560985057</c:v>
                </c:pt>
                <c:pt idx="38">
                  <c:v>175.78230090726208</c:v>
                </c:pt>
                <c:pt idx="39">
                  <c:v>176.29542705142299</c:v>
                </c:pt>
                <c:pt idx="40">
                  <c:v>176.68609681077808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nuclear</c:v>
                </c:pt>
              </c:strCache>
            </c:strRef>
          </c:tx>
          <c:spPr>
            <a:ln w="28575" cap="rnd">
              <a:solidFill>
                <a:srgbClr val="A3334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27.381069976654054</c:v>
                </c:pt>
                <c:pt idx="1">
                  <c:v>26.248981300127035</c:v>
                </c:pt>
                <c:pt idx="2">
                  <c:v>24.478282608078004</c:v>
                </c:pt>
                <c:pt idx="3">
                  <c:v>24.653926565673839</c:v>
                </c:pt>
                <c:pt idx="4">
                  <c:v>25.139376490600586</c:v>
                </c:pt>
                <c:pt idx="5">
                  <c:v>25.438884058837889</c:v>
                </c:pt>
                <c:pt idx="6">
                  <c:v>25.714081974426268</c:v>
                </c:pt>
                <c:pt idx="7">
                  <c:v>25.899316950500499</c:v>
                </c:pt>
                <c:pt idx="8">
                  <c:v>26.511910940612783</c:v>
                </c:pt>
                <c:pt idx="9">
                  <c:v>27.74348237745469</c:v>
                </c:pt>
                <c:pt idx="10">
                  <c:v>27.499842502146503</c:v>
                </c:pt>
                <c:pt idx="11">
                  <c:v>29.361501998641966</c:v>
                </c:pt>
                <c:pt idx="12">
                  <c:v>29.524843516639859</c:v>
                </c:pt>
                <c:pt idx="13">
                  <c:v>30.075160034637751</c:v>
                </c:pt>
                <c:pt idx="14">
                  <c:v>30.521075552635626</c:v>
                </c:pt>
                <c:pt idx="15">
                  <c:v>30.850759070633522</c:v>
                </c:pt>
                <c:pt idx="16">
                  <c:v>30.360544450179219</c:v>
                </c:pt>
                <c:pt idx="17">
                  <c:v>30.621827829724932</c:v>
                </c:pt>
                <c:pt idx="18">
                  <c:v>31.034300209270629</c:v>
                </c:pt>
                <c:pt idx="19">
                  <c:v>31.279365588816344</c:v>
                </c:pt>
                <c:pt idx="20">
                  <c:v>31.696039968362044</c:v>
                </c:pt>
                <c:pt idx="21">
                  <c:v>32.046881217090984</c:v>
                </c:pt>
                <c:pt idx="22">
                  <c:v>32.394423465819933</c:v>
                </c:pt>
                <c:pt idx="23">
                  <c:v>32.652394714548869</c:v>
                </c:pt>
                <c:pt idx="24">
                  <c:v>32.816090963277816</c:v>
                </c:pt>
                <c:pt idx="25">
                  <c:v>33.169471212006755</c:v>
                </c:pt>
                <c:pt idx="26">
                  <c:v>33.191555268409239</c:v>
                </c:pt>
                <c:pt idx="27">
                  <c:v>33.283675324811732</c:v>
                </c:pt>
                <c:pt idx="28">
                  <c:v>33.375791381214206</c:v>
                </c:pt>
                <c:pt idx="29">
                  <c:v>33.465704437616694</c:v>
                </c:pt>
                <c:pt idx="30">
                  <c:v>33.468321494019172</c:v>
                </c:pt>
                <c:pt idx="31">
                  <c:v>33.318679233401362</c:v>
                </c:pt>
                <c:pt idx="32">
                  <c:v>33.165413972783554</c:v>
                </c:pt>
                <c:pt idx="33">
                  <c:v>33.011813712165754</c:v>
                </c:pt>
                <c:pt idx="34">
                  <c:v>32.856978451547945</c:v>
                </c:pt>
                <c:pt idx="35">
                  <c:v>32.702803190930126</c:v>
                </c:pt>
                <c:pt idx="36">
                  <c:v>32.723535867830876</c:v>
                </c:pt>
                <c:pt idx="37">
                  <c:v>32.663399544731625</c:v>
                </c:pt>
                <c:pt idx="38">
                  <c:v>32.682451221632355</c:v>
                </c:pt>
                <c:pt idx="39">
                  <c:v>32.702081898533095</c:v>
                </c:pt>
                <c:pt idx="40">
                  <c:v>32.72320457543384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renewable energy (excluding biofuels)</c:v>
                </c:pt>
              </c:strCache>
            </c:strRef>
          </c:tx>
          <c:spPr>
            <a:ln w="28575" cap="rnd">
              <a:solidFill>
                <a:srgbClr val="5D973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58.370384911559775</c:v>
                </c:pt>
                <c:pt idx="1">
                  <c:v>60.796677084312066</c:v>
                </c:pt>
                <c:pt idx="2">
                  <c:v>63.839049422533719</c:v>
                </c:pt>
                <c:pt idx="3">
                  <c:v>68.149666555726327</c:v>
                </c:pt>
                <c:pt idx="4">
                  <c:v>70.555452463476996</c:v>
                </c:pt>
                <c:pt idx="5">
                  <c:v>72.384639256650559</c:v>
                </c:pt>
                <c:pt idx="6">
                  <c:v>76.840510382296088</c:v>
                </c:pt>
                <c:pt idx="7">
                  <c:v>80.520445107288339</c:v>
                </c:pt>
                <c:pt idx="8">
                  <c:v>84.683534498466329</c:v>
                </c:pt>
                <c:pt idx="9">
                  <c:v>91.569250131780095</c:v>
                </c:pt>
                <c:pt idx="10">
                  <c:v>88.734027768515659</c:v>
                </c:pt>
                <c:pt idx="11">
                  <c:v>90.707388696229359</c:v>
                </c:pt>
                <c:pt idx="12">
                  <c:v>95.798989764743084</c:v>
                </c:pt>
                <c:pt idx="13">
                  <c:v>101.18518135352586</c:v>
                </c:pt>
                <c:pt idx="14">
                  <c:v>106.70458785539006</c:v>
                </c:pt>
                <c:pt idx="15">
                  <c:v>111.69870032254957</c:v>
                </c:pt>
                <c:pt idx="16">
                  <c:v>116.35344706438934</c:v>
                </c:pt>
                <c:pt idx="17">
                  <c:v>121.17530493963751</c:v>
                </c:pt>
                <c:pt idx="18">
                  <c:v>125.86761490215621</c:v>
                </c:pt>
                <c:pt idx="19">
                  <c:v>130.68598729088578</c:v>
                </c:pt>
                <c:pt idx="20">
                  <c:v>135.64113215688573</c:v>
                </c:pt>
                <c:pt idx="21">
                  <c:v>140.33971971974151</c:v>
                </c:pt>
                <c:pt idx="22">
                  <c:v>144.99281425708418</c:v>
                </c:pt>
                <c:pt idx="23">
                  <c:v>149.64887858204372</c:v>
                </c:pt>
                <c:pt idx="24">
                  <c:v>154.39404199636741</c:v>
                </c:pt>
                <c:pt idx="25">
                  <c:v>159.25217706309073</c:v>
                </c:pt>
                <c:pt idx="26">
                  <c:v>164.26824398830945</c:v>
                </c:pt>
                <c:pt idx="27">
                  <c:v>169.22672029443075</c:v>
                </c:pt>
                <c:pt idx="28">
                  <c:v>174.17588574403146</c:v>
                </c:pt>
                <c:pt idx="29">
                  <c:v>179.03481625602146</c:v>
                </c:pt>
                <c:pt idx="30">
                  <c:v>183.9136092364914</c:v>
                </c:pt>
                <c:pt idx="31">
                  <c:v>189.1599250676696</c:v>
                </c:pt>
                <c:pt idx="32">
                  <c:v>194.33441151633289</c:v>
                </c:pt>
                <c:pt idx="33">
                  <c:v>199.55628959367382</c:v>
                </c:pt>
                <c:pt idx="34">
                  <c:v>204.76665498656263</c:v>
                </c:pt>
                <c:pt idx="35">
                  <c:v>210.06817909309535</c:v>
                </c:pt>
                <c:pt idx="36">
                  <c:v>215.10256473021869</c:v>
                </c:pt>
                <c:pt idx="37">
                  <c:v>220.18528906597754</c:v>
                </c:pt>
                <c:pt idx="38">
                  <c:v>225.14953276501552</c:v>
                </c:pt>
                <c:pt idx="39">
                  <c:v>230.16200244338845</c:v>
                </c:pt>
                <c:pt idx="40">
                  <c:v>235.16419407560886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9799904"/>
        <c:axId val="149800448"/>
      </c:lineChart>
      <c:catAx>
        <c:axId val="14979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980044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4980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rgbClr val="FFFFFF">
                <a:lumMod val="65000"/>
              </a:srgb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9799904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49264566386877"/>
          <c:y val="3.2065602204304322E-2"/>
          <c:w val="0.80581465313137213"/>
          <c:h val="0.8630036100197177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liquids and other petroleum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91.883921563286407</c:v>
                </c:pt>
                <c:pt idx="1">
                  <c:v>81.784191724467078</c:v>
                </c:pt>
                <c:pt idx="2">
                  <c:v>90.653575490141563</c:v>
                </c:pt>
                <c:pt idx="3">
                  <c:v>90.947382428130098</c:v>
                </c:pt>
                <c:pt idx="4">
                  <c:v>94.041969991914783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40.826260095697606</c:v>
                </c:pt>
                <c:pt idx="1">
                  <c:v>43.857695238565924</c:v>
                </c:pt>
                <c:pt idx="2">
                  <c:v>47.628708276885483</c:v>
                </c:pt>
                <c:pt idx="3">
                  <c:v>50.748086277227237</c:v>
                </c:pt>
                <c:pt idx="4">
                  <c:v>54.571887607951631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10.170348964925127</c:v>
                </c:pt>
                <c:pt idx="1">
                  <c:v>7.9893601183412324</c:v>
                </c:pt>
                <c:pt idx="2">
                  <c:v>8.7169939864165897</c:v>
                </c:pt>
                <c:pt idx="3">
                  <c:v>8.9392727625895816</c:v>
                </c:pt>
                <c:pt idx="4">
                  <c:v>9.3651983139950463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33.077910872668035</c:v>
                </c:pt>
                <c:pt idx="1">
                  <c:v>32.381533861339086</c:v>
                </c:pt>
                <c:pt idx="2">
                  <c:v>36.425064115762709</c:v>
                </c:pt>
                <c:pt idx="3">
                  <c:v>40.135628407478329</c:v>
                </c:pt>
                <c:pt idx="4">
                  <c:v>44.272759157180779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renewables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6.4850871770779106</c:v>
                </c:pt>
                <c:pt idx="1">
                  <c:v>7.1116021127966116</c:v>
                </c:pt>
                <c:pt idx="2">
                  <c:v>7.7087337416507697</c:v>
                </c:pt>
                <c:pt idx="3">
                  <c:v>7.8784682723609025</c:v>
                </c:pt>
                <c:pt idx="4">
                  <c:v>8.3319639311583948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802624"/>
        <c:axId val="149809696"/>
      </c:areaChart>
      <c:catAx>
        <c:axId val="14980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49809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9809696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49802624"/>
        <c:crossesAt val="2"/>
        <c:crossBetween val="midCat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64690518321806"/>
          <c:y val="3.2065602204304322E-2"/>
          <c:w val="0.79700408063203632"/>
          <c:h val="0.8630036100197177"/>
        </c:manualLayout>
      </c:layout>
      <c:areaChart>
        <c:grouping val="stacked"/>
        <c:varyColors val="0"/>
        <c:ser>
          <c:idx val="5"/>
          <c:order val="0"/>
          <c:tx>
            <c:strRef>
              <c:f>Sheet1!$B$1</c:f>
              <c:strCache>
                <c:ptCount val="1"/>
                <c:pt idx="0">
                  <c:v>liquids and other petroleum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79.21686854052281</c:v>
                </c:pt>
                <c:pt idx="1">
                  <c:v>95.632868805380625</c:v>
                </c:pt>
                <c:pt idx="2">
                  <c:v>122.44405253485066</c:v>
                </c:pt>
                <c:pt idx="3">
                  <c:v>139.71547954608658</c:v>
                </c:pt>
                <c:pt idx="4">
                  <c:v>153.39436109729417</c:v>
                </c:pt>
              </c:numCache>
            </c:numRef>
          </c:val>
        </c:ser>
        <c:ser>
          <c:idx val="6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rgbClr val="169DD8"/>
            </a:solidFill>
            <a:ln>
              <a:noFill/>
            </a:ln>
          </c:spPr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41.448668851653132</c:v>
                </c:pt>
                <c:pt idx="1">
                  <c:v>52.735028482617338</c:v>
                </c:pt>
                <c:pt idx="2">
                  <c:v>66.116321310992618</c:v>
                </c:pt>
                <c:pt idx="3">
                  <c:v>77.02708016597326</c:v>
                </c:pt>
                <c:pt idx="4">
                  <c:v>86.516465349697057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</c:spPr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63.442996082593353</c:v>
                </c:pt>
                <c:pt idx="1">
                  <c:v>63.58140906414009</c:v>
                </c:pt>
                <c:pt idx="2">
                  <c:v>69.046416399351571</c:v>
                </c:pt>
                <c:pt idx="3">
                  <c:v>74.273802279033191</c:v>
                </c:pt>
                <c:pt idx="4">
                  <c:v>80.40911288854565</c:v>
                </c:pt>
              </c:numCache>
            </c:numRef>
          </c:val>
        </c:ser>
        <c:ser>
          <c:idx val="15"/>
          <c:order val="3"/>
          <c:tx>
            <c:strRef>
              <c:f>Sheet1!$E$1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</c:spPr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30.619248513817787</c:v>
                </c:pt>
                <c:pt idx="1">
                  <c:v>45.059286566019068</c:v>
                </c:pt>
                <c:pt idx="2">
                  <c:v>59.412293711662294</c:v>
                </c:pt>
                <c:pt idx="3">
                  <c:v>73.561361689746377</c:v>
                </c:pt>
                <c:pt idx="4">
                  <c:v>88.066914281249041</c:v>
                </c:pt>
              </c:numCache>
            </c:numRef>
          </c:val>
        </c:ser>
        <c:ser>
          <c:idx val="14"/>
          <c:order val="4"/>
          <c:tx>
            <c:strRef>
              <c:f>Sheet1!$F$1</c:f>
              <c:strCache>
                <c:ptCount val="1"/>
                <c:pt idx="0">
                  <c:v>renewables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</c:spPr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10.756147413818505</c:v>
                </c:pt>
                <c:pt idx="1">
                  <c:v>15.28941499220568</c:v>
                </c:pt>
                <c:pt idx="2">
                  <c:v>21.064749124923441</c:v>
                </c:pt>
                <c:pt idx="3">
                  <c:v>26.001935314085394</c:v>
                </c:pt>
                <c:pt idx="4">
                  <c:v>30.515229603214088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804800"/>
        <c:axId val="149810240"/>
        <c:extLst/>
      </c:areaChart>
      <c:catAx>
        <c:axId val="14980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9810240"/>
        <c:crosses val="autoZero"/>
        <c:auto val="0"/>
        <c:lblAlgn val="ctr"/>
        <c:lblOffset val="100"/>
        <c:tickMarkSkip val="1"/>
        <c:noMultiLvlLbl val="0"/>
      </c:catAx>
      <c:valAx>
        <c:axId val="149810240"/>
        <c:scaling>
          <c:orientation val="minMax"/>
          <c:max val="500"/>
          <c:min val="0"/>
        </c:scaling>
        <c:delete val="0"/>
        <c:axPos val="l"/>
        <c:majorGridlines>
          <c:spPr>
            <a:ln w="3175">
              <a:solidFill>
                <a:srgbClr val="FFFFFF">
                  <a:lumMod val="75000"/>
                </a:srgb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low"/>
        <c:spPr>
          <a:ln w="12700">
            <a:solidFill>
              <a:srgbClr val="FFFFFF">
                <a:lumMod val="65000"/>
              </a:srgbClr>
            </a:solidFill>
            <a:prstDash val="dash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9804800"/>
        <c:crossesAt val="2"/>
        <c:crossBetween val="midCat"/>
        <c:majorUnit val="1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60152487489956E-2"/>
          <c:y val="3.2065602204304322E-2"/>
          <c:w val="0.6023813919706793"/>
          <c:h val="0.84658530104322827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74.67641696258984</c:v>
                </c:pt>
                <c:pt idx="1">
                  <c:v>75.247358089323697</c:v>
                </c:pt>
                <c:pt idx="2">
                  <c:v>75.918080900158373</c:v>
                </c:pt>
                <c:pt idx="3">
                  <c:v>76.257628326030442</c:v>
                </c:pt>
                <c:pt idx="4">
                  <c:v>75.947127977407632</c:v>
                </c:pt>
                <c:pt idx="5">
                  <c:v>76.139250166074149</c:v>
                </c:pt>
                <c:pt idx="6">
                  <c:v>76.031011648606992</c:v>
                </c:pt>
                <c:pt idx="7">
                  <c:v>77.546994557773459</c:v>
                </c:pt>
                <c:pt idx="8">
                  <c:v>78.356601202022517</c:v>
                </c:pt>
                <c:pt idx="9">
                  <c:v>77.895482839410462</c:v>
                </c:pt>
                <c:pt idx="10">
                  <c:v>73.383314837292204</c:v>
                </c:pt>
                <c:pt idx="11">
                  <c:v>76.16456798262854</c:v>
                </c:pt>
                <c:pt idx="12">
                  <c:v>77.824563206902639</c:v>
                </c:pt>
                <c:pt idx="13">
                  <c:v>79.078888788657977</c:v>
                </c:pt>
                <c:pt idx="14">
                  <c:v>79.956354120605653</c:v>
                </c:pt>
                <c:pt idx="15">
                  <c:v>80.829006633414352</c:v>
                </c:pt>
                <c:pt idx="16">
                  <c:v>81.564147629088538</c:v>
                </c:pt>
                <c:pt idx="17">
                  <c:v>82.005540727786709</c:v>
                </c:pt>
                <c:pt idx="18">
                  <c:v>82.555344083545165</c:v>
                </c:pt>
                <c:pt idx="19">
                  <c:v>83.145106806306146</c:v>
                </c:pt>
                <c:pt idx="20">
                  <c:v>83.716305674327742</c:v>
                </c:pt>
                <c:pt idx="21">
                  <c:v>84.371904047704149</c:v>
                </c:pt>
                <c:pt idx="22">
                  <c:v>84.952864131590474</c:v>
                </c:pt>
                <c:pt idx="23">
                  <c:v>85.526938968814704</c:v>
                </c:pt>
                <c:pt idx="24">
                  <c:v>86.254436956101571</c:v>
                </c:pt>
                <c:pt idx="25">
                  <c:v>86.911711738475702</c:v>
                </c:pt>
                <c:pt idx="26">
                  <c:v>87.532468042782284</c:v>
                </c:pt>
                <c:pt idx="27">
                  <c:v>88.16811891643006</c:v>
                </c:pt>
                <c:pt idx="28">
                  <c:v>88.801622846423001</c:v>
                </c:pt>
                <c:pt idx="29">
                  <c:v>89.442433319514862</c:v>
                </c:pt>
                <c:pt idx="30">
                  <c:v>90.024995289128327</c:v>
                </c:pt>
                <c:pt idx="31">
                  <c:v>90.649535558503572</c:v>
                </c:pt>
                <c:pt idx="32">
                  <c:v>91.416570067443118</c:v>
                </c:pt>
                <c:pt idx="33">
                  <c:v>92.189576265976797</c:v>
                </c:pt>
                <c:pt idx="34">
                  <c:v>92.918854211340317</c:v>
                </c:pt>
                <c:pt idx="35">
                  <c:v>93.630348256517948</c:v>
                </c:pt>
                <c:pt idx="36">
                  <c:v>94.352085156725153</c:v>
                </c:pt>
                <c:pt idx="37">
                  <c:v>95.090831954903351</c:v>
                </c:pt>
                <c:pt idx="38">
                  <c:v>95.833855098194292</c:v>
                </c:pt>
                <c:pt idx="39">
                  <c:v>96.620592951089918</c:v>
                </c:pt>
                <c:pt idx="40">
                  <c:v>97.472392541224082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58.506794797472104</c:v>
                </c:pt>
                <c:pt idx="1">
                  <c:v>58.139728778773922</c:v>
                </c:pt>
                <c:pt idx="2">
                  <c:v>57.354965982110755</c:v>
                </c:pt>
                <c:pt idx="3">
                  <c:v>57.494813773150241</c:v>
                </c:pt>
                <c:pt idx="4">
                  <c:v>58.069601359600327</c:v>
                </c:pt>
                <c:pt idx="5">
                  <c:v>58.893907036755152</c:v>
                </c:pt>
                <c:pt idx="6">
                  <c:v>60.139070290605424</c:v>
                </c:pt>
                <c:pt idx="7">
                  <c:v>60.714951277337882</c:v>
                </c:pt>
                <c:pt idx="8">
                  <c:v>61.69235043184797</c:v>
                </c:pt>
                <c:pt idx="9">
                  <c:v>62.464317973931792</c:v>
                </c:pt>
                <c:pt idx="10">
                  <c:v>52.028409771527173</c:v>
                </c:pt>
                <c:pt idx="11">
                  <c:v>55.965572021585189</c:v>
                </c:pt>
                <c:pt idx="12">
                  <c:v>58.61635175194499</c:v>
                </c:pt>
                <c:pt idx="13">
                  <c:v>59.537566376782493</c:v>
                </c:pt>
                <c:pt idx="14">
                  <c:v>59.711234477125352</c:v>
                </c:pt>
                <c:pt idx="15">
                  <c:v>59.739248667151202</c:v>
                </c:pt>
                <c:pt idx="16">
                  <c:v>59.546202011729576</c:v>
                </c:pt>
                <c:pt idx="17">
                  <c:v>59.292630038569222</c:v>
                </c:pt>
                <c:pt idx="18">
                  <c:v>59.093498139811452</c:v>
                </c:pt>
                <c:pt idx="19">
                  <c:v>58.87013745782361</c:v>
                </c:pt>
                <c:pt idx="20">
                  <c:v>58.691747084497699</c:v>
                </c:pt>
                <c:pt idx="21">
                  <c:v>58.52210549293271</c:v>
                </c:pt>
                <c:pt idx="22">
                  <c:v>58.400114672062465</c:v>
                </c:pt>
                <c:pt idx="23">
                  <c:v>58.321971417963276</c:v>
                </c:pt>
                <c:pt idx="24">
                  <c:v>58.312563988160356</c:v>
                </c:pt>
                <c:pt idx="25">
                  <c:v>58.329031516246843</c:v>
                </c:pt>
                <c:pt idx="26">
                  <c:v>58.341712331155215</c:v>
                </c:pt>
                <c:pt idx="27">
                  <c:v>58.360572859831379</c:v>
                </c:pt>
                <c:pt idx="28">
                  <c:v>58.408759921606681</c:v>
                </c:pt>
                <c:pt idx="29">
                  <c:v>58.524409093284817</c:v>
                </c:pt>
                <c:pt idx="30">
                  <c:v>58.633455299080403</c:v>
                </c:pt>
                <c:pt idx="31">
                  <c:v>58.825933639126355</c:v>
                </c:pt>
                <c:pt idx="32">
                  <c:v>59.047122014368526</c:v>
                </c:pt>
                <c:pt idx="33">
                  <c:v>59.321086112832525</c:v>
                </c:pt>
                <c:pt idx="34">
                  <c:v>59.595519883368226</c:v>
                </c:pt>
                <c:pt idx="35">
                  <c:v>59.902081921159294</c:v>
                </c:pt>
                <c:pt idx="36">
                  <c:v>60.17022946256958</c:v>
                </c:pt>
                <c:pt idx="37">
                  <c:v>60.473131619121894</c:v>
                </c:pt>
                <c:pt idx="38">
                  <c:v>60.781372594920931</c:v>
                </c:pt>
                <c:pt idx="39">
                  <c:v>61.119891444616954</c:v>
                </c:pt>
                <c:pt idx="40">
                  <c:v>61.462978652848861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20.040991945686219</c:v>
                </c:pt>
                <c:pt idx="1">
                  <c:v>19.683877978670552</c:v>
                </c:pt>
                <c:pt idx="2">
                  <c:v>19.357025122683773</c:v>
                </c:pt>
                <c:pt idx="3">
                  <c:v>20.062277271425238</c:v>
                </c:pt>
                <c:pt idx="4">
                  <c:v>19.886139025433987</c:v>
                </c:pt>
                <c:pt idx="5">
                  <c:v>20.30788922390963</c:v>
                </c:pt>
                <c:pt idx="6">
                  <c:v>20.201184316632837</c:v>
                </c:pt>
                <c:pt idx="7">
                  <c:v>20.352612918878037</c:v>
                </c:pt>
                <c:pt idx="8">
                  <c:v>20.748671490561108</c:v>
                </c:pt>
                <c:pt idx="9">
                  <c:v>20.780142759534311</c:v>
                </c:pt>
                <c:pt idx="10">
                  <c:v>19.938162093161303</c:v>
                </c:pt>
                <c:pt idx="11">
                  <c:v>20.174547008493565</c:v>
                </c:pt>
                <c:pt idx="12">
                  <c:v>20.368661997303995</c:v>
                </c:pt>
                <c:pt idx="13">
                  <c:v>20.620988488986228</c:v>
                </c:pt>
                <c:pt idx="14">
                  <c:v>20.837521566790077</c:v>
                </c:pt>
                <c:pt idx="15">
                  <c:v>20.996308337410102</c:v>
                </c:pt>
                <c:pt idx="16">
                  <c:v>21.094919750563079</c:v>
                </c:pt>
                <c:pt idx="17">
                  <c:v>21.157593752651643</c:v>
                </c:pt>
                <c:pt idx="18">
                  <c:v>21.215342912393144</c:v>
                </c:pt>
                <c:pt idx="19">
                  <c:v>21.315237768384236</c:v>
                </c:pt>
                <c:pt idx="20">
                  <c:v>21.384404842342427</c:v>
                </c:pt>
                <c:pt idx="21">
                  <c:v>21.45357147854989</c:v>
                </c:pt>
                <c:pt idx="22">
                  <c:v>21.552617526360802</c:v>
                </c:pt>
                <c:pt idx="23">
                  <c:v>21.633867450242352</c:v>
                </c:pt>
                <c:pt idx="24">
                  <c:v>21.757941874824748</c:v>
                </c:pt>
                <c:pt idx="25">
                  <c:v>21.878376211976978</c:v>
                </c:pt>
                <c:pt idx="26">
                  <c:v>21.956287701883301</c:v>
                </c:pt>
                <c:pt idx="27">
                  <c:v>22.032753891544665</c:v>
                </c:pt>
                <c:pt idx="28">
                  <c:v>22.104260530567746</c:v>
                </c:pt>
                <c:pt idx="29">
                  <c:v>22.195746302290544</c:v>
                </c:pt>
                <c:pt idx="30">
                  <c:v>22.297757030698214</c:v>
                </c:pt>
                <c:pt idx="31">
                  <c:v>22.402168313347005</c:v>
                </c:pt>
                <c:pt idx="32">
                  <c:v>22.484445624203524</c:v>
                </c:pt>
                <c:pt idx="33">
                  <c:v>22.59957435120193</c:v>
                </c:pt>
                <c:pt idx="34">
                  <c:v>22.691817118276717</c:v>
                </c:pt>
                <c:pt idx="35">
                  <c:v>22.802606040889071</c:v>
                </c:pt>
                <c:pt idx="36">
                  <c:v>22.894028780047151</c:v>
                </c:pt>
                <c:pt idx="37">
                  <c:v>23.014046383356934</c:v>
                </c:pt>
                <c:pt idx="38">
                  <c:v>23.15459756736966</c:v>
                </c:pt>
                <c:pt idx="39">
                  <c:v>23.257674893404456</c:v>
                </c:pt>
                <c:pt idx="40">
                  <c:v>23.421666675515123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29.219324967906889</c:v>
                </c:pt>
                <c:pt idx="1">
                  <c:v>27.730688243989096</c:v>
                </c:pt>
                <c:pt idx="2">
                  <c:v>27.041121028022733</c:v>
                </c:pt>
                <c:pt idx="3">
                  <c:v>28.24565447700477</c:v>
                </c:pt>
                <c:pt idx="4">
                  <c:v>27.139173156070854</c:v>
                </c:pt>
                <c:pt idx="5">
                  <c:v>26.97200040026889</c:v>
                </c:pt>
                <c:pt idx="6">
                  <c:v>26.70483760088964</c:v>
                </c:pt>
                <c:pt idx="7">
                  <c:v>26.780696180706574</c:v>
                </c:pt>
                <c:pt idx="8">
                  <c:v>27.780820323912664</c:v>
                </c:pt>
                <c:pt idx="9">
                  <c:v>27.92020976854548</c:v>
                </c:pt>
                <c:pt idx="10">
                  <c:v>27.774496353529262</c:v>
                </c:pt>
                <c:pt idx="11">
                  <c:v>27.411381401488786</c:v>
                </c:pt>
                <c:pt idx="12">
                  <c:v>27.348054910940949</c:v>
                </c:pt>
                <c:pt idx="13">
                  <c:v>27.261804239568967</c:v>
                </c:pt>
                <c:pt idx="14">
                  <c:v>27.262766360727692</c:v>
                </c:pt>
                <c:pt idx="15">
                  <c:v>27.201155927204212</c:v>
                </c:pt>
                <c:pt idx="16">
                  <c:v>27.245147127541699</c:v>
                </c:pt>
                <c:pt idx="17">
                  <c:v>27.224128750997906</c:v>
                </c:pt>
                <c:pt idx="18">
                  <c:v>27.196487327341842</c:v>
                </c:pt>
                <c:pt idx="19">
                  <c:v>27.326553466681091</c:v>
                </c:pt>
                <c:pt idx="20">
                  <c:v>27.340618009689226</c:v>
                </c:pt>
                <c:pt idx="21">
                  <c:v>27.32593343373939</c:v>
                </c:pt>
                <c:pt idx="22">
                  <c:v>27.35745386269905</c:v>
                </c:pt>
                <c:pt idx="23">
                  <c:v>27.370245829385823</c:v>
                </c:pt>
                <c:pt idx="24">
                  <c:v>27.455968318911719</c:v>
                </c:pt>
                <c:pt idx="25">
                  <c:v>27.53699863738025</c:v>
                </c:pt>
                <c:pt idx="26">
                  <c:v>27.563734376677356</c:v>
                </c:pt>
                <c:pt idx="27">
                  <c:v>27.583230239642329</c:v>
                </c:pt>
                <c:pt idx="28">
                  <c:v>27.59881610269024</c:v>
                </c:pt>
                <c:pt idx="29">
                  <c:v>27.624585139924751</c:v>
                </c:pt>
                <c:pt idx="30">
                  <c:v>27.69263052887921</c:v>
                </c:pt>
                <c:pt idx="31">
                  <c:v>27.760376679322892</c:v>
                </c:pt>
                <c:pt idx="32">
                  <c:v>27.778882951938748</c:v>
                </c:pt>
                <c:pt idx="33">
                  <c:v>27.82909067120336</c:v>
                </c:pt>
                <c:pt idx="34">
                  <c:v>27.863234265674571</c:v>
                </c:pt>
                <c:pt idx="35">
                  <c:v>27.91721803618336</c:v>
                </c:pt>
                <c:pt idx="36">
                  <c:v>27.935856025047435</c:v>
                </c:pt>
                <c:pt idx="37">
                  <c:v>27.987955307068571</c:v>
                </c:pt>
                <c:pt idx="38">
                  <c:v>28.085914833979281</c:v>
                </c:pt>
                <c:pt idx="39">
                  <c:v>28.091425302913905</c:v>
                </c:pt>
                <c:pt idx="40">
                  <c:v>28.22674113261257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809152"/>
        <c:axId val="149802080"/>
      </c:areaChart>
      <c:catAx>
        <c:axId val="14980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0208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49802080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09152"/>
        <c:crossesAt val="11"/>
        <c:crossBetween val="midCat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8676519026282"/>
          <c:y val="3.589485127435537E-2"/>
          <c:w val="0.61525334195104053"/>
          <c:h val="0.85056731799040863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144.93165838663262</c:v>
                </c:pt>
                <c:pt idx="1">
                  <c:v>152.8120627633009</c:v>
                </c:pt>
                <c:pt idx="2">
                  <c:v>159.59325213780804</c:v>
                </c:pt>
                <c:pt idx="3">
                  <c:v>159.64960054994609</c:v>
                </c:pt>
                <c:pt idx="4">
                  <c:v>162.54660688102811</c:v>
                </c:pt>
                <c:pt idx="5">
                  <c:v>161.22833736807675</c:v>
                </c:pt>
                <c:pt idx="6">
                  <c:v>161.08864852849374</c:v>
                </c:pt>
                <c:pt idx="7">
                  <c:v>166.214314130612</c:v>
                </c:pt>
                <c:pt idx="8">
                  <c:v>169.93802532166413</c:v>
                </c:pt>
                <c:pt idx="9">
                  <c:v>172.18831907375579</c:v>
                </c:pt>
                <c:pt idx="10">
                  <c:v>167.60583130790354</c:v>
                </c:pt>
                <c:pt idx="11">
                  <c:v>177.56570056998848</c:v>
                </c:pt>
                <c:pt idx="12">
                  <c:v>181.62239398203289</c:v>
                </c:pt>
                <c:pt idx="13">
                  <c:v>185.06787755529962</c:v>
                </c:pt>
                <c:pt idx="14">
                  <c:v>188.11057039528561</c:v>
                </c:pt>
                <c:pt idx="15">
                  <c:v>190.99295692330867</c:v>
                </c:pt>
                <c:pt idx="16">
                  <c:v>194.0522863050364</c:v>
                </c:pt>
                <c:pt idx="17">
                  <c:v>197.16174976789668</c:v>
                </c:pt>
                <c:pt idx="18">
                  <c:v>200.27480577949632</c:v>
                </c:pt>
                <c:pt idx="19">
                  <c:v>203.40014129960957</c:v>
                </c:pt>
                <c:pt idx="20">
                  <c:v>206.63839279273614</c:v>
                </c:pt>
                <c:pt idx="21">
                  <c:v>209.8968610183006</c:v>
                </c:pt>
                <c:pt idx="22">
                  <c:v>213.02525601817916</c:v>
                </c:pt>
                <c:pt idx="23">
                  <c:v>216.12333446045596</c:v>
                </c:pt>
                <c:pt idx="24">
                  <c:v>219.24059594500088</c:v>
                </c:pt>
                <c:pt idx="25">
                  <c:v>222.36155593272517</c:v>
                </c:pt>
                <c:pt idx="26">
                  <c:v>225.46278117603433</c:v>
                </c:pt>
                <c:pt idx="27">
                  <c:v>228.45759316456048</c:v>
                </c:pt>
                <c:pt idx="28">
                  <c:v>231.46331323894333</c:v>
                </c:pt>
                <c:pt idx="29">
                  <c:v>234.43874899086552</c:v>
                </c:pt>
                <c:pt idx="30">
                  <c:v>237.4080124975616</c:v>
                </c:pt>
                <c:pt idx="31">
                  <c:v>240.295462457658</c:v>
                </c:pt>
                <c:pt idx="32">
                  <c:v>243.19022756856481</c:v>
                </c:pt>
                <c:pt idx="33">
                  <c:v>246.07781609614369</c:v>
                </c:pt>
                <c:pt idx="34">
                  <c:v>248.83381952189717</c:v>
                </c:pt>
                <c:pt idx="35">
                  <c:v>251.51520811826728</c:v>
                </c:pt>
                <c:pt idx="36">
                  <c:v>254.09688754897624</c:v>
                </c:pt>
                <c:pt idx="37">
                  <c:v>256.58972519042561</c:v>
                </c:pt>
                <c:pt idx="38">
                  <c:v>259.02770608463209</c:v>
                </c:pt>
                <c:pt idx="39">
                  <c:v>261.48681806798703</c:v>
                </c:pt>
                <c:pt idx="40">
                  <c:v>263.84131137550901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44.656062773622573</c:v>
                </c:pt>
                <c:pt idx="1">
                  <c:v>46.831630941510198</c:v>
                </c:pt>
                <c:pt idx="2">
                  <c:v>48.937249630831182</c:v>
                </c:pt>
                <c:pt idx="3">
                  <c:v>51.211878201127064</c:v>
                </c:pt>
                <c:pt idx="4">
                  <c:v>52.864198354989284</c:v>
                </c:pt>
                <c:pt idx="5">
                  <c:v>54.491185512008379</c:v>
                </c:pt>
                <c:pt idx="6">
                  <c:v>56.096730823166659</c:v>
                </c:pt>
                <c:pt idx="7">
                  <c:v>57.782669268578303</c:v>
                </c:pt>
                <c:pt idx="8">
                  <c:v>58.961834634542463</c:v>
                </c:pt>
                <c:pt idx="9">
                  <c:v>60.73173921585083</c:v>
                </c:pt>
                <c:pt idx="10">
                  <c:v>55.747049592629068</c:v>
                </c:pt>
                <c:pt idx="11">
                  <c:v>58.652820353731528</c:v>
                </c:pt>
                <c:pt idx="12">
                  <c:v>61.443942802190783</c:v>
                </c:pt>
                <c:pt idx="13">
                  <c:v>63.604254278451201</c:v>
                </c:pt>
                <c:pt idx="14">
                  <c:v>65.372585783213367</c:v>
                </c:pt>
                <c:pt idx="15">
                  <c:v>67.000864717576889</c:v>
                </c:pt>
                <c:pt idx="16">
                  <c:v>68.381977719679469</c:v>
                </c:pt>
                <c:pt idx="17">
                  <c:v>69.633132486358292</c:v>
                </c:pt>
                <c:pt idx="18">
                  <c:v>70.856578793108469</c:v>
                </c:pt>
                <c:pt idx="19">
                  <c:v>72.025867108020122</c:v>
                </c:pt>
                <c:pt idx="20">
                  <c:v>73.177691875606797</c:v>
                </c:pt>
                <c:pt idx="21">
                  <c:v>74.307486319497229</c:v>
                </c:pt>
                <c:pt idx="22">
                  <c:v>75.394228449344638</c:v>
                </c:pt>
                <c:pt idx="23">
                  <c:v>76.439793244466188</c:v>
                </c:pt>
                <c:pt idx="24">
                  <c:v>77.518934825539603</c:v>
                </c:pt>
                <c:pt idx="25">
                  <c:v>78.607354282021532</c:v>
                </c:pt>
                <c:pt idx="26">
                  <c:v>79.69729108203947</c:v>
                </c:pt>
                <c:pt idx="27">
                  <c:v>80.757671296745542</c:v>
                </c:pt>
                <c:pt idx="28">
                  <c:v>81.821849214419743</c:v>
                </c:pt>
                <c:pt idx="29">
                  <c:v>82.940704398900266</c:v>
                </c:pt>
                <c:pt idx="30">
                  <c:v>84.026179239109169</c:v>
                </c:pt>
                <c:pt idx="31">
                  <c:v>85.180590684624136</c:v>
                </c:pt>
                <c:pt idx="32">
                  <c:v>86.278561419114482</c:v>
                </c:pt>
                <c:pt idx="33">
                  <c:v>87.389250048801287</c:v>
                </c:pt>
                <c:pt idx="34">
                  <c:v>88.4531378358528</c:v>
                </c:pt>
                <c:pt idx="35">
                  <c:v>89.555612372644276</c:v>
                </c:pt>
                <c:pt idx="36">
                  <c:v>90.516477633588011</c:v>
                </c:pt>
                <c:pt idx="37">
                  <c:v>91.545151712402685</c:v>
                </c:pt>
                <c:pt idx="38">
                  <c:v>92.52858257637898</c:v>
                </c:pt>
                <c:pt idx="39">
                  <c:v>93.494516434133047</c:v>
                </c:pt>
                <c:pt idx="40">
                  <c:v>94.422254767283803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9.4590043206730332</c:v>
                </c:pt>
                <c:pt idx="1">
                  <c:v>9.9802307021249312</c:v>
                </c:pt>
                <c:pt idx="2">
                  <c:v>10.586230936799213</c:v>
                </c:pt>
                <c:pt idx="3">
                  <c:v>11.051498427822368</c:v>
                </c:pt>
                <c:pt idx="4">
                  <c:v>11.181662292560411</c:v>
                </c:pt>
                <c:pt idx="5">
                  <c:v>11.581509214695425</c:v>
                </c:pt>
                <c:pt idx="6">
                  <c:v>11.913489532583096</c:v>
                </c:pt>
                <c:pt idx="7">
                  <c:v>12.443637163558321</c:v>
                </c:pt>
                <c:pt idx="8">
                  <c:v>12.992247591925347</c:v>
                </c:pt>
                <c:pt idx="9">
                  <c:v>13.263517012115722</c:v>
                </c:pt>
                <c:pt idx="10">
                  <c:v>13.192652387974968</c:v>
                </c:pt>
                <c:pt idx="11">
                  <c:v>13.444192504005134</c:v>
                </c:pt>
                <c:pt idx="12">
                  <c:v>13.740500377119114</c:v>
                </c:pt>
                <c:pt idx="13">
                  <c:v>14.021790657649916</c:v>
                </c:pt>
                <c:pt idx="14">
                  <c:v>14.343783399090542</c:v>
                </c:pt>
                <c:pt idx="15">
                  <c:v>14.623449843092803</c:v>
                </c:pt>
                <c:pt idx="16">
                  <c:v>14.998012614535332</c:v>
                </c:pt>
                <c:pt idx="17">
                  <c:v>15.284104947137365</c:v>
                </c:pt>
                <c:pt idx="18">
                  <c:v>15.611569849389605</c:v>
                </c:pt>
                <c:pt idx="19">
                  <c:v>15.933608376472812</c:v>
                </c:pt>
                <c:pt idx="20">
                  <c:v>16.259823853455618</c:v>
                </c:pt>
                <c:pt idx="21">
                  <c:v>16.508819594565963</c:v>
                </c:pt>
                <c:pt idx="22">
                  <c:v>16.786004492780858</c:v>
                </c:pt>
                <c:pt idx="23">
                  <c:v>17.070345628808152</c:v>
                </c:pt>
                <c:pt idx="24">
                  <c:v>17.349444660702513</c:v>
                </c:pt>
                <c:pt idx="25">
                  <c:v>17.629778010508797</c:v>
                </c:pt>
                <c:pt idx="26">
                  <c:v>17.973556522905593</c:v>
                </c:pt>
                <c:pt idx="27">
                  <c:v>18.300689240958246</c:v>
                </c:pt>
                <c:pt idx="28">
                  <c:v>18.656082299449448</c:v>
                </c:pt>
                <c:pt idx="29">
                  <c:v>18.963528741712814</c:v>
                </c:pt>
                <c:pt idx="30">
                  <c:v>19.358157924657192</c:v>
                </c:pt>
                <c:pt idx="31">
                  <c:v>19.662139676432464</c:v>
                </c:pt>
                <c:pt idx="32">
                  <c:v>19.978010676772236</c:v>
                </c:pt>
                <c:pt idx="33">
                  <c:v>20.357862943311748</c:v>
                </c:pt>
                <c:pt idx="34">
                  <c:v>20.685355491523602</c:v>
                </c:pt>
                <c:pt idx="35">
                  <c:v>20.99512036103485</c:v>
                </c:pt>
                <c:pt idx="36">
                  <c:v>21.263613471795548</c:v>
                </c:pt>
                <c:pt idx="37">
                  <c:v>21.557862734183175</c:v>
                </c:pt>
                <c:pt idx="38">
                  <c:v>21.866225253372463</c:v>
                </c:pt>
                <c:pt idx="39">
                  <c:v>22.117165163664328</c:v>
                </c:pt>
                <c:pt idx="40">
                  <c:v>22.408708999465127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26.437203921477362</c:v>
                </c:pt>
                <c:pt idx="1">
                  <c:v>28.031246142402878</c:v>
                </c:pt>
                <c:pt idx="2">
                  <c:v>28.592191399254308</c:v>
                </c:pt>
                <c:pt idx="3">
                  <c:v>29.23216974952614</c:v>
                </c:pt>
                <c:pt idx="4">
                  <c:v>30.27860884612641</c:v>
                </c:pt>
                <c:pt idx="5">
                  <c:v>30.781540792642659</c:v>
                </c:pt>
                <c:pt idx="6">
                  <c:v>31.535250120587467</c:v>
                </c:pt>
                <c:pt idx="7">
                  <c:v>33.198655707758029</c:v>
                </c:pt>
                <c:pt idx="8">
                  <c:v>35.143451022873826</c:v>
                </c:pt>
                <c:pt idx="9">
                  <c:v>35.936873731139634</c:v>
                </c:pt>
                <c:pt idx="10">
                  <c:v>35.752474621855214</c:v>
                </c:pt>
                <c:pt idx="11">
                  <c:v>36.141723079601647</c:v>
                </c:pt>
                <c:pt idx="12">
                  <c:v>36.656168841130167</c:v>
                </c:pt>
                <c:pt idx="13">
                  <c:v>37.132800702643621</c:v>
                </c:pt>
                <c:pt idx="14">
                  <c:v>37.7571692765789</c:v>
                </c:pt>
                <c:pt idx="15">
                  <c:v>38.285460876340593</c:v>
                </c:pt>
                <c:pt idx="16">
                  <c:v>39.157934951975463</c:v>
                </c:pt>
                <c:pt idx="17">
                  <c:v>39.792850941506337</c:v>
                </c:pt>
                <c:pt idx="18">
                  <c:v>40.522085551317552</c:v>
                </c:pt>
                <c:pt idx="19">
                  <c:v>41.296591236280712</c:v>
                </c:pt>
                <c:pt idx="20">
                  <c:v>42.007924559982044</c:v>
                </c:pt>
                <c:pt idx="21">
                  <c:v>42.617730971599201</c:v>
                </c:pt>
                <c:pt idx="22">
                  <c:v>43.296654454175176</c:v>
                </c:pt>
                <c:pt idx="23">
                  <c:v>44.058793450367403</c:v>
                </c:pt>
                <c:pt idx="24">
                  <c:v>44.843195177521928</c:v>
                </c:pt>
                <c:pt idx="25">
                  <c:v>45.551150212214182</c:v>
                </c:pt>
                <c:pt idx="26">
                  <c:v>46.398026925163975</c:v>
                </c:pt>
                <c:pt idx="27">
                  <c:v>47.165003812449683</c:v>
                </c:pt>
                <c:pt idx="28">
                  <c:v>48.112415010660136</c:v>
                </c:pt>
                <c:pt idx="29">
                  <c:v>48.750114513537731</c:v>
                </c:pt>
                <c:pt idx="30">
                  <c:v>49.787309333596859</c:v>
                </c:pt>
                <c:pt idx="31">
                  <c:v>50.468186047851859</c:v>
                </c:pt>
                <c:pt idx="32">
                  <c:v>51.275395262830074</c:v>
                </c:pt>
                <c:pt idx="33">
                  <c:v>52.313909595979091</c:v>
                </c:pt>
                <c:pt idx="34">
                  <c:v>53.236483632183415</c:v>
                </c:pt>
                <c:pt idx="35">
                  <c:v>54.008691390783909</c:v>
                </c:pt>
                <c:pt idx="36">
                  <c:v>54.836727433341579</c:v>
                </c:pt>
                <c:pt idx="37">
                  <c:v>55.721642899055794</c:v>
                </c:pt>
                <c:pt idx="38">
                  <c:v>56.543077066648252</c:v>
                </c:pt>
                <c:pt idx="39">
                  <c:v>57.395943494021466</c:v>
                </c:pt>
                <c:pt idx="40">
                  <c:v>58.229808077742099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805344"/>
        <c:axId val="149805888"/>
      </c:areaChart>
      <c:catAx>
        <c:axId val="14980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0588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49805888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05344"/>
        <c:crossesAt val="11"/>
        <c:crossBetween val="midCat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0.81903</cdr:x>
      <cdr:y>0.67581</cdr:y>
    </cdr:from>
    <cdr:to>
      <cdr:x>0.93986</cdr:x>
      <cdr:y>0.77997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553081" y="2080256"/>
          <a:ext cx="966761" cy="320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OECD</a:t>
          </a:r>
        </a:p>
      </cdr:txBody>
    </cdr:sp>
  </cdr:relSizeAnchor>
  <cdr:relSizeAnchor xmlns:cdr="http://schemas.openxmlformats.org/drawingml/2006/chartDrawing">
    <cdr:from>
      <cdr:x>0.81587</cdr:x>
      <cdr:y>0.40809</cdr:y>
    </cdr:from>
    <cdr:to>
      <cdr:x>0.9367</cdr:x>
      <cdr:y>0.51225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527748" y="1256167"/>
          <a:ext cx="966761" cy="320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 dirty="0">
              <a:solidFill>
                <a:srgbClr val="A33340"/>
              </a:solidFill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en-US" sz="1200" b="1" dirty="0" smtClean="0">
              <a:solidFill>
                <a:srgbClr val="A33340"/>
              </a:solidFill>
              <a:latin typeface="Arial" panose="020B0604020202020204" pitchFamily="34" charset="0"/>
              <a:cs typeface="Arial" panose="020B0604020202020204" pitchFamily="34" charset="0"/>
            </a:rPr>
            <a:t>on-OECD</a:t>
          </a:r>
          <a:endParaRPr lang="en-US" sz="1200" b="1" dirty="0">
            <a:solidFill>
              <a:srgbClr val="A3334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0.16817</cdr:x>
      <cdr:y>0.03738</cdr:y>
    </cdr:from>
    <cdr:to>
      <cdr:x>0.35463</cdr:x>
      <cdr:y>0.1364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5543" y="115064"/>
          <a:ext cx="1491867" cy="304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history    projections</a:t>
          </a:r>
          <a:endParaRPr lang="en-US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0.78413</cdr:x>
      <cdr:y>0.24147</cdr:y>
    </cdr:from>
    <cdr:to>
      <cdr:x>1</cdr:x>
      <cdr:y>0.92995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96337" y="747841"/>
          <a:ext cx="797358" cy="2132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baseline="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b="1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0.74388</cdr:x>
      <cdr:y>0.48543</cdr:y>
    </cdr:from>
    <cdr:to>
      <cdr:x>1</cdr:x>
      <cdr:y>0.82922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7666" y="1503398"/>
          <a:ext cx="946029" cy="1064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rgbClr val="169DD8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0.19882</cdr:x>
      <cdr:y>0.07286</cdr:y>
    </cdr:from>
    <cdr:to>
      <cdr:x>0.67439</cdr:x>
      <cdr:y>0.2421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4363" y="209452"/>
          <a:ext cx="1756611" cy="486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 history   projections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0.71851</cdr:x>
      <cdr:y>0.54933</cdr:y>
    </cdr:from>
    <cdr:to>
      <cdr:x>0.9728</cdr:x>
      <cdr:y>0.90094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53945" y="1701306"/>
          <a:ext cx="939282" cy="1088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0.26601</cdr:x>
      <cdr:y>0.25368</cdr:y>
    </cdr:from>
    <cdr:to>
      <cdr:x>0.58883</cdr:x>
      <cdr:y>0.54783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46015" y="785701"/>
          <a:ext cx="1269405" cy="911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b="1" dirty="0">
            <a:solidFill>
              <a:schemeClr val="accent5"/>
            </a:solidFill>
          </a:endParaRPr>
        </a:p>
        <a:p xmlns:a="http://schemas.openxmlformats.org/drawingml/2006/main">
          <a:endParaRPr lang="en-US" sz="1400" b="1" dirty="0" smtClean="0">
            <a:solidFill>
              <a:schemeClr val="accent5"/>
            </a:solidFill>
          </a:endParaRPr>
        </a:p>
        <a:p xmlns:a="http://schemas.openxmlformats.org/drawingml/2006/main">
          <a:r>
            <a:rPr lang="en-US" sz="1400" b="1" dirty="0" smtClean="0">
              <a:solidFill>
                <a:schemeClr val="accent5"/>
              </a:solidFill>
            </a:rPr>
            <a:t>       </a:t>
          </a:r>
          <a:endParaRPr lang="en-US" sz="1400" b="1" dirty="0">
            <a:solidFill>
              <a:schemeClr val="accent5"/>
            </a:solidFill>
          </a:endParaRPr>
        </a:p>
      </cdr:txBody>
    </cdr:sp>
  </cdr:relSizeAnchor>
  <cdr:relSizeAnchor xmlns:cdr="http://schemas.openxmlformats.org/drawingml/2006/chartDrawing">
    <cdr:from>
      <cdr:x>0.70949</cdr:x>
      <cdr:y>0.24808</cdr:y>
    </cdr:from>
    <cdr:to>
      <cdr:x>0.9545</cdr:x>
      <cdr:y>0.33872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89884" y="768364"/>
          <a:ext cx="963437" cy="2807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</a:rPr>
            <a:t>non-OECD</a:t>
          </a:r>
          <a:endParaRPr lang="en-US" sz="1200" b="1" dirty="0">
            <a:solidFill>
              <a:schemeClr val="accent5"/>
            </a:solidFill>
          </a:endParaRPr>
        </a:p>
      </cdr:txBody>
    </cdr:sp>
  </cdr:relSizeAnchor>
  <cdr:relSizeAnchor xmlns:cdr="http://schemas.openxmlformats.org/drawingml/2006/chartDrawing">
    <cdr:from>
      <cdr:x>0.70085</cdr:x>
      <cdr:y>0.45105</cdr:y>
    </cdr:from>
    <cdr:to>
      <cdr:x>0.86547</cdr:x>
      <cdr:y>0.5158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5901" y="1396984"/>
          <a:ext cx="647325" cy="200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rgbClr val="002060"/>
              </a:solidFill>
            </a:rPr>
            <a:t>OECD</a:t>
          </a:r>
          <a:endParaRPr lang="en-US" sz="1200" b="1" dirty="0">
            <a:solidFill>
              <a:srgbClr val="00206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0.64758</cdr:x>
      <cdr:y>0.19073</cdr:y>
    </cdr:from>
    <cdr:to>
      <cdr:x>1</cdr:x>
      <cdr:y>0.92672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>
          <a:off x="2605021" y="590731"/>
          <a:ext cx="1417704" cy="2279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4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0.72588</cdr:x>
      <cdr:y>0.55919</cdr:y>
    </cdr:from>
    <cdr:to>
      <cdr:x>0.95119</cdr:x>
      <cdr:y>0.63689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20028" y="1731931"/>
          <a:ext cx="906360" cy="240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rgbClr val="002060"/>
              </a:solidFill>
            </a:rPr>
            <a:t>OECD</a:t>
          </a:r>
          <a:endParaRPr lang="en-US" sz="12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0.72588</cdr:x>
      <cdr:y>0.73317</cdr:y>
    </cdr:from>
    <cdr:to>
      <cdr:x>0.95173</cdr:x>
      <cdr:y>0.81863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20028" y="2270795"/>
          <a:ext cx="908532" cy="2646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5">
                  <a:lumMod val="50000"/>
                </a:schemeClr>
              </a:solidFill>
            </a:rPr>
            <a:t>China</a:t>
          </a:r>
          <a:endParaRPr lang="en-US" sz="1200" b="1" dirty="0">
            <a:solidFill>
              <a:schemeClr val="accent5">
                <a:lumMod val="50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0.75012</cdr:x>
      <cdr:y>0.20566</cdr:y>
    </cdr:from>
    <cdr:to>
      <cdr:x>1</cdr:x>
      <cdr:y>0.94412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3068970" y="636984"/>
          <a:ext cx="1022335" cy="22871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>
              <a:solidFill>
                <a:schemeClr val="accent2"/>
              </a:solidFill>
              <a:ea typeface="Times New Roman" charset="0"/>
              <a:cs typeface="Times New Roman" charset="0"/>
            </a:rPr>
            <a:t>p</a:t>
          </a:r>
          <a:r>
            <a:rPr lang="en-US" sz="1200" b="1" i="0" dirty="0" smtClean="0">
              <a:solidFill>
                <a:schemeClr val="accent2"/>
              </a:solidFill>
              <a:ea typeface="Times New Roman" charset="0"/>
              <a:cs typeface="Times New Roman" charset="0"/>
            </a:rPr>
            <a:t>etroleum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2"/>
              </a:solidFill>
              <a:ea typeface="Times New Roman" charset="0"/>
              <a:cs typeface="Times New Roman" charset="0"/>
            </a:rPr>
            <a:t>and other</a:t>
          </a: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2"/>
              </a:solidFill>
              <a:ea typeface="Times New Roman" charset="0"/>
              <a:cs typeface="Times New Roman" charset="0"/>
            </a:rPr>
            <a:t>liquids</a:t>
          </a:r>
        </a:p>
        <a:p xmlns:a="http://schemas.openxmlformats.org/drawingml/2006/main">
          <a:pPr eaLnBrk="0" hangingPunct="0"/>
          <a:endParaRPr lang="en-US" sz="1200" b="1" dirty="0">
            <a:solidFill>
              <a:schemeClr val="accent3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600" b="1" i="0" dirty="0" smtClean="0">
            <a:solidFill>
              <a:schemeClr val="accent4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rPr>
            <a:t>n</a:t>
          </a:r>
          <a:r>
            <a:rPr lang="en-US" sz="1200" b="1" i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atural</a:t>
          </a:r>
          <a:r>
            <a:rPr lang="en-US" sz="1200" b="1" i="0" baseline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 gas</a:t>
          </a:r>
        </a:p>
        <a:p xmlns:a="http://schemas.openxmlformats.org/drawingml/2006/main">
          <a:pPr eaLnBrk="0" hangingPunct="0"/>
          <a:r>
            <a:rPr lang="en-US" sz="1200" b="1" dirty="0">
              <a:solidFill>
                <a:schemeClr val="accent6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e</a:t>
          </a:r>
          <a:r>
            <a:rPr lang="en-US" sz="1200" b="1" dirty="0" smtClean="0">
              <a:solidFill>
                <a:schemeClr val="accent6">
                  <a:lumMod val="60000"/>
                  <a:lumOff val="40000"/>
                </a:schemeClr>
              </a:solidFill>
              <a:ea typeface="Times New Roman" charset="0"/>
              <a:cs typeface="Times New Roman" charset="0"/>
            </a:rPr>
            <a:t>lectricity</a:t>
          </a:r>
          <a:endParaRPr lang="en-US" sz="1200" b="1" i="0" baseline="0" dirty="0" smtClean="0">
            <a:solidFill>
              <a:schemeClr val="accent6">
                <a:lumMod val="60000"/>
                <a:lumOff val="40000"/>
              </a:schemeClr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600" b="1" dirty="0" smtClean="0">
            <a:solidFill>
              <a:schemeClr val="tx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coal</a:t>
          </a:r>
          <a:endParaRPr lang="en-US" sz="1200" b="1" i="0" baseline="0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3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3"/>
              </a:solidFill>
              <a:ea typeface="Times New Roman" charset="0"/>
              <a:cs typeface="Times New Roman" charset="0"/>
            </a:rPr>
            <a:t>renewables</a:t>
          </a:r>
          <a:endParaRPr lang="en-US" sz="1200" b="1" i="0" baseline="0" dirty="0" smtClean="0">
            <a:solidFill>
              <a:schemeClr val="accent3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0.10689</cdr:x>
      <cdr:y>0.03781</cdr:y>
    </cdr:from>
    <cdr:to>
      <cdr:x>0.54843</cdr:x>
      <cdr:y>0.12924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7330" y="119370"/>
          <a:ext cx="1806475" cy="288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history   projections</a:t>
          </a:r>
          <a:endParaRPr lang="en-US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0.73403</cdr:x>
      <cdr:y>0.13494</cdr:y>
    </cdr:from>
    <cdr:to>
      <cdr:x>0.99043</cdr:x>
      <cdr:y>0.9306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952783" y="417938"/>
          <a:ext cx="1031445" cy="24643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>
              <a:solidFill>
                <a:schemeClr val="accent3"/>
              </a:solidFill>
              <a:ea typeface="Times New Roman" charset="0"/>
              <a:cs typeface="Times New Roman" charset="0"/>
            </a:rPr>
            <a:t>r</a:t>
          </a:r>
          <a:r>
            <a:rPr lang="en-US" sz="1200" b="1" i="0" dirty="0" smtClean="0">
              <a:solidFill>
                <a:schemeClr val="accent3"/>
              </a:solidFill>
              <a:ea typeface="Times New Roman" charset="0"/>
              <a:cs typeface="Times New Roman" charset="0"/>
            </a:rPr>
            <a:t>enewables</a:t>
          </a:r>
          <a:endParaRPr lang="en-US" sz="1200" b="1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>
              <a:solidFill>
                <a:schemeClr val="tx1"/>
              </a:solidFill>
              <a:ea typeface="Times New Roman" charset="0"/>
              <a:cs typeface="Times New Roman" charset="0"/>
            </a:rPr>
            <a:t>c</a:t>
          </a:r>
          <a:r>
            <a:rPr lang="en-US" sz="1200" b="1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oal</a:t>
          </a:r>
        </a:p>
        <a:p xmlns:a="http://schemas.openxmlformats.org/drawingml/2006/main">
          <a:pPr eaLnBrk="0" hangingPunct="0"/>
          <a:endParaRPr lang="en-US" sz="1600" b="1" dirty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>
              <a:solidFill>
                <a:schemeClr val="accent2"/>
              </a:solidFill>
              <a:ea typeface="Times New Roman" charset="0"/>
              <a:cs typeface="Times New Roman" charset="0"/>
            </a:rPr>
            <a:t>p</a:t>
          </a:r>
          <a:r>
            <a:rPr lang="en-US" sz="1200" b="1" i="0" dirty="0" smtClean="0">
              <a:solidFill>
                <a:schemeClr val="accent2"/>
              </a:solidFill>
              <a:ea typeface="Times New Roman" charset="0"/>
              <a:cs typeface="Times New Roman" charset="0"/>
            </a:rPr>
            <a:t>etroleum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2"/>
              </a:solidFill>
              <a:ea typeface="Times New Roman" charset="0"/>
              <a:cs typeface="Times New Roman" charset="0"/>
            </a:rPr>
            <a:t>and other</a:t>
          </a:r>
          <a:endParaRPr lang="en-US" sz="1200" b="1" i="0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2"/>
              </a:solidFill>
              <a:ea typeface="Times New Roman" charset="0"/>
              <a:cs typeface="Times New Roman" charset="0"/>
            </a:rPr>
            <a:t>liquids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000" b="1" dirty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rPr>
            <a:t>n</a:t>
          </a:r>
          <a:r>
            <a:rPr lang="en-US" sz="1200" b="1" i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atural</a:t>
          </a:r>
          <a:r>
            <a:rPr lang="en-US" sz="1200" b="1" i="0" baseline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 gas</a:t>
          </a:r>
          <a:endParaRPr lang="en-US" sz="1200" b="1" i="0" baseline="0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000" b="1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n</a:t>
          </a:r>
          <a:r>
            <a:rPr lang="en-US" sz="1200" b="1" i="0" baseline="0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uclear</a:t>
          </a:r>
          <a:endParaRPr lang="en-US" sz="1200" b="1" i="0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600" i="0" dirty="0" smtClean="0">
            <a:solidFill>
              <a:srgbClr val="333333"/>
            </a:solidFill>
            <a:latin typeface="Times New Roman" charset="0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0.31601</cdr:x>
      <cdr:y>0.05515</cdr:y>
    </cdr:from>
    <cdr:to>
      <cdr:x>0.54332</cdr:x>
      <cdr:y>0.35038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71212" y="1708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0.97967</cdr:x>
      <cdr:y>0.08198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0" y="0"/>
          <a:ext cx="3852296" cy="253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 sz="1050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0.76997</cdr:x>
      <cdr:y>0.19965</cdr:y>
    </cdr:from>
    <cdr:to>
      <cdr:x>0.98872</cdr:x>
      <cdr:y>0.89757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24338" y="547687"/>
          <a:ext cx="1200150" cy="1914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0.83333</cdr:x>
      <cdr:y>0.30729</cdr:y>
    </cdr:from>
    <cdr:to>
      <cdr:x>1</cdr:x>
      <cdr:y>0.92882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572000" y="842962"/>
          <a:ext cx="914400" cy="1704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0.81858</cdr:x>
      <cdr:y>0.19271</cdr:y>
    </cdr:from>
    <cdr:to>
      <cdr:x>0.98524</cdr:x>
      <cdr:y>0.81424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491038" y="528637"/>
          <a:ext cx="914400" cy="1704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0.66526</cdr:x>
      <cdr:y>0.16496</cdr:y>
    </cdr:from>
    <cdr:to>
      <cdr:x>1</cdr:x>
      <cdr:y>0.93435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388588" y="411470"/>
          <a:ext cx="1201872" cy="1919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400" dirty="0" smtClean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0.67005</cdr:x>
      <cdr:y>0.04202</cdr:y>
    </cdr:from>
    <cdr:to>
      <cdr:x>1</cdr:x>
      <cdr:y>0.95798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3214" y="101471"/>
          <a:ext cx="1311435" cy="221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b="1" dirty="0">
            <a:solidFill>
              <a:schemeClr val="accent5">
                <a:lumMod val="20000"/>
                <a:lumOff val="80000"/>
              </a:schemeClr>
            </a:solidFill>
            <a:effectLst/>
            <a:latin typeface="Arial "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>
            <a:solidFill>
              <a:schemeClr val="accent5">
                <a:lumMod val="40000"/>
                <a:lumOff val="6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0.67361</cdr:x>
      <cdr:y>0.71528</cdr:y>
    </cdr:from>
    <cdr:to>
      <cdr:x>0.94097</cdr:x>
      <cdr:y>0.85764</cdr:y>
    </cdr:to>
    <cdr:sp macro="" textlink="">
      <cdr:nvSpPr>
        <cdr:cNvPr id="8" name="TextBox 7"/>
        <cdr:cNvSpPr txBox="1"/>
      </cdr:nvSpPr>
      <cdr:spPr>
        <a:xfrm xmlns:a="http://schemas.openxmlformats.org/drawingml/2006/main" flipH="1">
          <a:off x="1847850" y="1962150"/>
          <a:ext cx="733422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900" b="1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0.17151</cdr:x>
      <cdr:y>0.0431</cdr:y>
    </cdr:from>
    <cdr:to>
      <cdr:x>0.68352</cdr:x>
      <cdr:y>0.13253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635251" y="133484"/>
          <a:ext cx="1896385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 smtClean="0"/>
            <a:t>history    projections</a:t>
          </a:r>
          <a:endParaRPr lang="en-US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0.78503</cdr:x>
      <cdr:y>0.28212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3050784" cy="536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0.72058</cdr:x>
      <cdr:y>0.40923</cdr:y>
    </cdr:from>
    <cdr:to>
      <cdr:x>0.99992</cdr:x>
      <cdr:y>0.91309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33489" y="1227689"/>
          <a:ext cx="1098431" cy="1511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>
            <a:lnSpc>
              <a:spcPts val="1200"/>
            </a:lnSpc>
          </a:pPr>
          <a:endParaRPr lang="en-US" sz="1050" dirty="0" smtClean="0">
            <a:solidFill>
              <a:schemeClr val="accent5"/>
            </a:solidFill>
          </a:endParaRPr>
        </a:p>
        <a:p xmlns:a="http://schemas.openxmlformats.org/drawingml/2006/main">
          <a:pPr>
            <a:lnSpc>
              <a:spcPts val="1200"/>
            </a:lnSpc>
          </a:pPr>
          <a:endParaRPr lang="en-US" sz="1050" dirty="0" smtClean="0">
            <a:solidFill>
              <a:schemeClr val="accent5"/>
            </a:solidFill>
          </a:endParaRPr>
        </a:p>
        <a:p xmlns:a="http://schemas.openxmlformats.org/drawingml/2006/main">
          <a:pPr>
            <a:lnSpc>
              <a:spcPts val="1200"/>
            </a:lnSpc>
          </a:pPr>
          <a:r>
            <a:rPr lang="en-US" sz="1200" b="1" dirty="0">
              <a:solidFill>
                <a:schemeClr val="accent4"/>
              </a:solidFill>
            </a:rPr>
            <a:t>r</a:t>
          </a:r>
          <a:r>
            <a:rPr lang="en-US" sz="1200" b="1" dirty="0" smtClean="0">
              <a:solidFill>
                <a:schemeClr val="accent4"/>
              </a:solidFill>
            </a:rPr>
            <a:t>esidential</a:t>
          </a:r>
        </a:p>
        <a:p xmlns:a="http://schemas.openxmlformats.org/drawingml/2006/main">
          <a:pPr>
            <a:lnSpc>
              <a:spcPts val="1200"/>
            </a:lnSpc>
            <a:spcBef>
              <a:spcPts val="100"/>
            </a:spcBef>
          </a:pPr>
          <a:r>
            <a:rPr lang="en-US" sz="1200" b="1" dirty="0">
              <a:solidFill>
                <a:schemeClr val="accent2"/>
              </a:solidFill>
            </a:rPr>
            <a:t>c</a:t>
          </a:r>
          <a:r>
            <a:rPr lang="en-US" sz="1200" b="1" dirty="0" smtClean="0">
              <a:solidFill>
                <a:schemeClr val="accent2"/>
              </a:solidFill>
            </a:rPr>
            <a:t>ommercial</a:t>
          </a:r>
        </a:p>
        <a:p xmlns:a="http://schemas.openxmlformats.org/drawingml/2006/main">
          <a:pPr>
            <a:lnSpc>
              <a:spcPts val="1200"/>
            </a:lnSpc>
          </a:pPr>
          <a:endParaRPr lang="en-US" sz="1200" b="1" dirty="0" smtClean="0">
            <a:solidFill>
              <a:schemeClr val="tx2"/>
            </a:solidFill>
          </a:endParaRPr>
        </a:p>
        <a:p xmlns:a="http://schemas.openxmlformats.org/drawingml/2006/main">
          <a:pPr>
            <a:lnSpc>
              <a:spcPts val="1200"/>
            </a:lnSpc>
          </a:pPr>
          <a:r>
            <a:rPr lang="en-US" sz="1200" b="1" dirty="0">
              <a:solidFill>
                <a:schemeClr val="accent1"/>
              </a:solidFill>
            </a:rPr>
            <a:t>t</a:t>
          </a:r>
          <a:r>
            <a:rPr lang="en-US" sz="1200" b="1" dirty="0" smtClean="0">
              <a:solidFill>
                <a:schemeClr val="accent1"/>
              </a:solidFill>
            </a:rPr>
            <a:t>ransportation</a:t>
          </a:r>
        </a:p>
        <a:p xmlns:a="http://schemas.openxmlformats.org/drawingml/2006/main">
          <a:pPr>
            <a:lnSpc>
              <a:spcPts val="1200"/>
            </a:lnSpc>
            <a:spcBef>
              <a:spcPts val="600"/>
            </a:spcBef>
          </a:pPr>
          <a:endParaRPr lang="en-US" sz="1200" b="1" dirty="0" smtClean="0">
            <a:solidFill>
              <a:schemeClr val="accent3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600"/>
            </a:spcBef>
          </a:pPr>
          <a:r>
            <a:rPr lang="en-US" sz="1200" b="1" dirty="0">
              <a:solidFill>
                <a:schemeClr val="accent3"/>
              </a:solidFill>
            </a:rPr>
            <a:t>i</a:t>
          </a:r>
          <a:r>
            <a:rPr lang="en-US" sz="1200" b="1" dirty="0" smtClean="0">
              <a:solidFill>
                <a:schemeClr val="accent3"/>
              </a:solidFill>
            </a:rPr>
            <a:t>ndustrial</a:t>
          </a:r>
          <a:endParaRPr lang="en-US" sz="1200" b="1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0.52117</cdr:x>
      <cdr:y>0.03005</cdr:y>
    </cdr:from>
    <cdr:to>
      <cdr:x>0.69252</cdr:x>
      <cdr:y>0.10705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49379" y="93071"/>
          <a:ext cx="673768" cy="238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0.73735</cdr:x>
      <cdr:y>0.04431</cdr:y>
    </cdr:from>
    <cdr:to>
      <cdr:x>1</cdr:x>
      <cdr:y>0.85114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66156" y="132924"/>
          <a:ext cx="1056569" cy="24204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>
            <a:lnSpc>
              <a:spcPts val="1200"/>
            </a:lnSpc>
          </a:pPr>
          <a:endParaRPr lang="en-US" sz="1200" dirty="0" smtClean="0">
            <a:solidFill>
              <a:schemeClr val="accent5"/>
            </a:solidFill>
          </a:endParaRPr>
        </a:p>
        <a:p xmlns:a="http://schemas.openxmlformats.org/drawingml/2006/main">
          <a:pPr>
            <a:lnSpc>
              <a:spcPts val="1200"/>
            </a:lnSpc>
          </a:pPr>
          <a:endParaRPr lang="en-US" sz="1200" dirty="0" smtClean="0">
            <a:solidFill>
              <a:schemeClr val="accent5"/>
            </a:solidFill>
          </a:endParaRPr>
        </a:p>
        <a:p xmlns:a="http://schemas.openxmlformats.org/drawingml/2006/main">
          <a:pPr>
            <a:lnSpc>
              <a:spcPts val="1200"/>
            </a:lnSpc>
          </a:pPr>
          <a:r>
            <a:rPr lang="en-US" sz="1200" b="1" dirty="0">
              <a:solidFill>
                <a:schemeClr val="accent4"/>
              </a:solidFill>
            </a:rPr>
            <a:t>r</a:t>
          </a:r>
          <a:r>
            <a:rPr lang="en-US" sz="1200" b="1" dirty="0" smtClean="0">
              <a:solidFill>
                <a:schemeClr val="accent4"/>
              </a:solidFill>
            </a:rPr>
            <a:t>esidential</a:t>
          </a:r>
        </a:p>
        <a:p xmlns:a="http://schemas.openxmlformats.org/drawingml/2006/main">
          <a:pPr>
            <a:lnSpc>
              <a:spcPts val="1200"/>
            </a:lnSpc>
          </a:pPr>
          <a:endParaRPr lang="en-US" sz="800" b="1" dirty="0" smtClean="0">
            <a:solidFill>
              <a:schemeClr val="accent4"/>
            </a:solidFill>
          </a:endParaRPr>
        </a:p>
        <a:p xmlns:a="http://schemas.openxmlformats.org/drawingml/2006/main">
          <a:pPr>
            <a:lnSpc>
              <a:spcPts val="1200"/>
            </a:lnSpc>
          </a:pPr>
          <a:r>
            <a:rPr lang="en-US" sz="1200" b="1" dirty="0" smtClean="0">
              <a:solidFill>
                <a:schemeClr val="accent2"/>
              </a:solidFill>
            </a:rPr>
            <a:t>commercial</a:t>
          </a: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r>
            <a:rPr lang="en-US" sz="1200" b="1" dirty="0">
              <a:solidFill>
                <a:schemeClr val="accent1"/>
              </a:solidFill>
            </a:rPr>
            <a:t>t</a:t>
          </a:r>
          <a:r>
            <a:rPr lang="en-US" sz="1200" b="1" dirty="0" smtClean="0">
              <a:solidFill>
                <a:schemeClr val="accent1"/>
              </a:solidFill>
            </a:rPr>
            <a:t>ransportation</a:t>
          </a:r>
        </a:p>
        <a:p xmlns:a="http://schemas.openxmlformats.org/drawingml/2006/main">
          <a:pPr>
            <a:lnSpc>
              <a:spcPts val="1200"/>
            </a:lnSpc>
            <a:spcBef>
              <a:spcPts val="600"/>
            </a:spcBef>
          </a:pPr>
          <a:endParaRPr lang="en-US" sz="1200" b="1" dirty="0" smtClean="0">
            <a:solidFill>
              <a:schemeClr val="accent3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600"/>
            </a:spcBef>
          </a:pPr>
          <a:endParaRPr lang="en-US" sz="1200" b="1" dirty="0">
            <a:solidFill>
              <a:schemeClr val="accent3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600"/>
            </a:spcBef>
          </a:pPr>
          <a:endParaRPr lang="en-US" sz="1200" b="1" dirty="0" smtClean="0">
            <a:solidFill>
              <a:schemeClr val="accent3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600"/>
            </a:spcBef>
          </a:pPr>
          <a:r>
            <a:rPr lang="en-US" sz="1200" b="1" dirty="0">
              <a:solidFill>
                <a:schemeClr val="accent3"/>
              </a:solidFill>
            </a:rPr>
            <a:t>i</a:t>
          </a:r>
          <a:r>
            <a:rPr lang="en-US" sz="1200" b="1" dirty="0" smtClean="0">
              <a:solidFill>
                <a:schemeClr val="accent3"/>
              </a:solidFill>
            </a:rPr>
            <a:t>ndustrial</a:t>
          </a:r>
          <a:endParaRPr lang="en-US" sz="1200" b="1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0.31778</cdr:x>
      <cdr:y>0.03594</cdr:y>
    </cdr:from>
    <cdr:to>
      <cdr:x>0.57297</cdr:x>
      <cdr:y>0.09649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78328" y="111321"/>
          <a:ext cx="1026559" cy="1875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0.78413</cdr:x>
      <cdr:y>0.24147</cdr:y>
    </cdr:from>
    <cdr:to>
      <cdr:x>1</cdr:x>
      <cdr:y>0.92995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06818" y="623258"/>
          <a:ext cx="1405901" cy="1777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baseline="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b="1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70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4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68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4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15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3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91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05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030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8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25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678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586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7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32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40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454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08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83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933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23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746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091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2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237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862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10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025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259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197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857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20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188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5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l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4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*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59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47845"/>
            <a:ext cx="869694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3"/>
          </p:nvPr>
        </p:nvSpPr>
        <p:spPr>
          <a:xfrm>
            <a:off x="3217930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6185568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657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  <p:extLst>
      <p:ext uri="{BB962C8B-B14F-4D97-AF65-F5344CB8AC3E}">
        <p14:creationId xmlns:p14="http://schemas.microsoft.com/office/powerpoint/2010/main" val="2672632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  <p:extLst>
      <p:ext uri="{BB962C8B-B14F-4D97-AF65-F5344CB8AC3E}">
        <p14:creationId xmlns:p14="http://schemas.microsoft.com/office/powerpoint/2010/main" val="20223479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993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586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089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37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838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5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060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186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671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900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535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974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8824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6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</a:t>
            </a:r>
            <a:br>
              <a:rPr lang="en-US" dirty="0"/>
            </a:br>
            <a:r>
              <a:rPr lang="en-US" dirty="0"/>
              <a:t>text.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651287" y="4823534"/>
            <a:ext cx="12237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</a:rPr>
              <a:t>#IEO2021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971823" y="4823534"/>
            <a:ext cx="14803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00" dirty="0">
                <a:solidFill>
                  <a:schemeClr val="bg1"/>
                </a:solidFill>
                <a:latin typeface="+mn-lt"/>
              </a:rPr>
              <a:t>www.eia.gov/ieo</a:t>
            </a:r>
          </a:p>
        </p:txBody>
      </p:sp>
      <p:pic>
        <p:nvPicPr>
          <p:cNvPr id="1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53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Straight Connector 12"/>
          <p:cNvCxnSpPr>
            <a:cxnSpLocks noChangeShapeType="1"/>
          </p:cNvCxnSpPr>
          <p:nvPr userDrawn="1"/>
        </p:nvCxnSpPr>
        <p:spPr bwMode="auto">
          <a:xfrm>
            <a:off x="6928994" y="4829380"/>
            <a:ext cx="0" cy="264893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  <p:sldLayoutId id="2147485281" r:id="rId16"/>
    <p:sldLayoutId id="2147485282" r:id="rId17"/>
    <p:sldLayoutId id="2147485285" r:id="rId18"/>
    <p:sldLayoutId id="2147485288" r:id="rId19"/>
    <p:sldLayoutId id="2147485289" r:id="rId20"/>
    <p:sldLayoutId id="2147485290" r:id="rId21"/>
    <p:sldLayoutId id="2147485291" r:id="rId22"/>
    <p:sldLayoutId id="2147485292" r:id="rId23"/>
    <p:sldLayoutId id="2147485293" r:id="rId24"/>
    <p:sldLayoutId id="2147485294" r:id="rId25"/>
    <p:sldLayoutId id="2147485297" r:id="rId26"/>
    <p:sldLayoutId id="2147485298" r:id="rId27"/>
    <p:sldLayoutId id="2147485299" r:id="rId28"/>
    <p:sldLayoutId id="2147485300" r:id="rId29"/>
    <p:sldLayoutId id="2147485301" r:id="rId30"/>
    <p:sldLayoutId id="2147485302" r:id="rId31"/>
    <p:sldLayoutId id="2147485303" r:id="rId32"/>
    <p:sldLayoutId id="2147485306" r:id="rId33"/>
    <p:sldLayoutId id="2147485307" r:id="rId34"/>
    <p:sldLayoutId id="2147485308" r:id="rId35"/>
    <p:sldLayoutId id="2147485309" r:id="rId36"/>
    <p:sldLayoutId id="2147485310" r:id="rId37"/>
    <p:sldLayoutId id="2147485313" r:id="rId38"/>
    <p:sldLayoutId id="2147485314" r:id="rId39"/>
    <p:sldLayoutId id="2147485315" r:id="rId40"/>
    <p:sldLayoutId id="2147485316" r:id="rId41"/>
    <p:sldLayoutId id="2147485317" r:id="rId42"/>
    <p:sldLayoutId id="2147485318" r:id="rId43"/>
    <p:sldLayoutId id="2147485319" r:id="rId44"/>
    <p:sldLayoutId id="2147485322" r:id="rId45"/>
    <p:sldLayoutId id="2147485323" r:id="rId46"/>
    <p:sldLayoutId id="2147485327" r:id="rId47"/>
    <p:sldLayoutId id="2147485330" r:id="rId48"/>
    <p:sldLayoutId id="2147485331" r:id="rId49"/>
    <p:sldLayoutId id="2147485332" r:id="rId50"/>
    <p:sldLayoutId id="2147485347" r:id="rId5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9" r:id="rId1"/>
    <p:sldLayoutId id="2147485350" r:id="rId2"/>
    <p:sldLayoutId id="2147485351" r:id="rId3"/>
    <p:sldLayoutId id="2147485352" r:id="rId4"/>
    <p:sldLayoutId id="2147485353" r:id="rId5"/>
    <p:sldLayoutId id="2147485354" r:id="rId6"/>
    <p:sldLayoutId id="2147485355" r:id="rId7"/>
    <p:sldLayoutId id="2147485356" r:id="rId8"/>
    <p:sldLayoutId id="2147485357" r:id="rId9"/>
    <p:sldLayoutId id="2147485358" r:id="rId10"/>
    <p:sldLayoutId id="2147485359" r:id="rId11"/>
    <p:sldLayoutId id="2147485360" r:id="rId12"/>
    <p:sldLayoutId id="2147485361" r:id="rId13"/>
    <p:sldLayoutId id="2147485362" r:id="rId14"/>
    <p:sldLayoutId id="2147485363" r:id="rId15"/>
    <p:sldLayoutId id="214748536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51599" y="1266243"/>
            <a:ext cx="1833750" cy="1833750"/>
          </a:xfrm>
          <a:prstGeom prst="rect">
            <a:avLst/>
          </a:prstGeom>
        </p:spPr>
      </p:pic>
      <p:sp>
        <p:nvSpPr>
          <p:cNvPr id="13" name="Text Placeholder 11"/>
          <p:cNvSpPr txBox="1">
            <a:spLocks/>
          </p:cNvSpPr>
          <p:nvPr/>
        </p:nvSpPr>
        <p:spPr>
          <a:xfrm>
            <a:off x="3259569" y="2509521"/>
            <a:ext cx="4518209" cy="201945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</a:rPr>
              <a:t>Consumption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s8sh4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503787870"/>
              </p:ext>
            </p:extLst>
          </p:nvPr>
        </p:nvGraphicFramePr>
        <p:xfrm>
          <a:off x="740118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40118" y="840139"/>
            <a:ext cx="4005072" cy="471135"/>
          </a:xfrm>
        </p:spPr>
        <p:txBody>
          <a:bodyPr/>
          <a:lstStyle/>
          <a:p>
            <a:r>
              <a:rPr lang="en-US" b="1" dirty="0" smtClean="0"/>
              <a:t>World energy consumption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World energy consumption</a:t>
            </a:r>
            <a:endParaRPr lang="en-US" sz="24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4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worldbysector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268388997"/>
              </p:ext>
            </p:extLst>
          </p:nvPr>
        </p:nvGraphicFramePr>
        <p:xfrm>
          <a:off x="685800" y="1300246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endusefrac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89851061"/>
              </p:ext>
            </p:extLst>
          </p:nvPr>
        </p:nvGraphicFramePr>
        <p:xfrm>
          <a:off x="4617720" y="1296553"/>
          <a:ext cx="4091305" cy="315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End-use energy consumption by sector, world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World energy consumption by sector and fuel</a:t>
            </a:r>
            <a:endParaRPr lang="en-US" sz="24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TextBox 1"/>
          <p:cNvSpPr txBox="1"/>
          <p:nvPr/>
        </p:nvSpPr>
        <p:spPr>
          <a:xfrm>
            <a:off x="1001864" y="1415923"/>
            <a:ext cx="1372369" cy="24521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history   projections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604180" y="949882"/>
            <a:ext cx="3429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en-US" sz="105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3397405" y="1469572"/>
            <a:ext cx="1243651" cy="25264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</a:p>
          <a:p>
            <a:endParaRPr lang="en-US" sz="12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ransportation</a:t>
            </a:r>
            <a:endParaRPr lang="en-US" sz="1200" b="1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residential</a:t>
            </a:r>
          </a:p>
          <a:p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</a:t>
            </a:r>
            <a:endParaRPr lang="en-US" sz="1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17720" y="834889"/>
            <a:ext cx="3429318" cy="46166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End-use energy consumption by fuel, world</a:t>
            </a:r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quadrillion British thermal units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3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onsumFrac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83143761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s18sh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582994771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</p:spPr>
        <p:txBody>
          <a:bodyPr wrap="none"/>
          <a:lstStyle/>
          <a:p>
            <a:r>
              <a:rPr lang="en-US" b="1" dirty="0" smtClean="0"/>
              <a:t>Primary energy consumption by energy source, world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194810" cy="350851"/>
          </a:xfrm>
        </p:spPr>
        <p:txBody>
          <a:bodyPr/>
          <a:lstStyle/>
          <a:p>
            <a:r>
              <a:rPr lang="en-US" b="1" dirty="0" smtClean="0"/>
              <a:t>Share of primary energy consumption by source, world</a:t>
            </a:r>
          </a:p>
          <a:p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Primary energy consumption by energy source</a:t>
            </a:r>
            <a:endParaRPr lang="en-US" sz="24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baseline="30000" dirty="0" smtClean="0"/>
              <a:t>1</a:t>
            </a:r>
            <a:r>
              <a:rPr lang="en-US" i="0" dirty="0" smtClean="0"/>
              <a:t> includes biofuels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7" name="TextBox 1"/>
          <p:cNvSpPr txBox="1"/>
          <p:nvPr/>
        </p:nvSpPr>
        <p:spPr>
          <a:xfrm>
            <a:off x="1109294" y="1322254"/>
            <a:ext cx="1662915" cy="29807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projections</a:t>
            </a:r>
            <a:endParaRPr lang="en-US" sz="1200" dirty="0"/>
          </a:p>
        </p:txBody>
      </p:sp>
      <p:sp>
        <p:nvSpPr>
          <p:cNvPr id="21" name="TextBox 1"/>
          <p:cNvSpPr txBox="1"/>
          <p:nvPr/>
        </p:nvSpPr>
        <p:spPr>
          <a:xfrm>
            <a:off x="3508917" y="1245371"/>
            <a:ext cx="1109121" cy="274754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petroleum</a:t>
            </a:r>
            <a:endParaRPr lang="en-US" sz="1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other </a:t>
            </a:r>
          </a:p>
          <a:p>
            <a:r>
              <a:rPr lang="en-US" sz="1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liquids</a:t>
            </a:r>
            <a:r>
              <a:rPr lang="en-US" sz="1200" b="1" baseline="30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sz="1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renewables</a:t>
            </a:r>
            <a:endParaRPr lang="en-US" sz="1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  <a:endParaRPr lang="en-US" sz="1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oal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uclear</a:t>
            </a:r>
            <a:endParaRPr lang="en-US" sz="12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b="1" dirty="0">
              <a:solidFill>
                <a:srgbClr val="C0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  <p:sp>
        <p:nvSpPr>
          <p:cNvPr id="14" name="TextBox 1"/>
          <p:cNvSpPr txBox="1"/>
          <p:nvPr/>
        </p:nvSpPr>
        <p:spPr>
          <a:xfrm>
            <a:off x="5496345" y="1121165"/>
            <a:ext cx="1662915" cy="29807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          projections</a:t>
            </a:r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26783" y="1368023"/>
            <a:ext cx="0" cy="273735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53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Delivered </a:t>
            </a:r>
            <a:r>
              <a:rPr lang="en-US" b="1" dirty="0"/>
              <a:t>energy consumption by </a:t>
            </a:r>
            <a:r>
              <a:rPr lang="en-US" b="1" dirty="0" smtClean="0"/>
              <a:t>fuel, OECD</a:t>
            </a:r>
            <a:endParaRPr lang="en-US" b="1" dirty="0"/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b="1" dirty="0"/>
              <a:t>D</a:t>
            </a:r>
            <a:r>
              <a:rPr lang="en-US" b="1" dirty="0" smtClean="0"/>
              <a:t>elivered </a:t>
            </a:r>
            <a:r>
              <a:rPr lang="en-US" b="1" dirty="0"/>
              <a:t>energy consumption by </a:t>
            </a:r>
            <a:r>
              <a:rPr lang="en-US" b="1" dirty="0" smtClean="0"/>
              <a:t>fuel, non-OECD</a:t>
            </a:r>
            <a:endParaRPr lang="en-US" b="1" dirty="0"/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Energy </a:t>
            </a:r>
            <a:r>
              <a:rPr lang="en-US" sz="2400" dirty="0" smtClean="0"/>
              <a:t>consumption by </a:t>
            </a:r>
            <a:r>
              <a:rPr lang="en-US" sz="2400" dirty="0"/>
              <a:t>fuel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9" name="oecdconsbyfuel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545538880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nonoecdconsbyfuel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7143029"/>
              </p:ext>
            </p:extLst>
          </p:nvPr>
        </p:nvGraphicFramePr>
        <p:xfrm>
          <a:off x="4664075" y="1292225"/>
          <a:ext cx="37038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114340" y="1702708"/>
            <a:ext cx="10296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accent3"/>
                </a:solidFill>
              </a:rPr>
              <a:t>renewables</a:t>
            </a:r>
          </a:p>
          <a:p>
            <a:endParaRPr lang="en-US" sz="1200" b="1" dirty="0" smtClean="0">
              <a:solidFill>
                <a:schemeClr val="accent4"/>
              </a:solidFill>
            </a:endParaRPr>
          </a:p>
          <a:p>
            <a:r>
              <a:rPr lang="en-US" sz="1200" b="1" dirty="0" smtClean="0">
                <a:solidFill>
                  <a:schemeClr val="accent4"/>
                </a:solidFill>
              </a:rPr>
              <a:t>electricity</a:t>
            </a:r>
            <a:endParaRPr lang="en-US" sz="1200" b="1" dirty="0">
              <a:solidFill>
                <a:schemeClr val="accent4"/>
              </a:solidFill>
            </a:endParaRPr>
          </a:p>
          <a:p>
            <a:endParaRPr lang="en-US" sz="1200" b="1" dirty="0"/>
          </a:p>
          <a:p>
            <a:r>
              <a:rPr lang="en-US" sz="1200" b="1" dirty="0"/>
              <a:t>coal</a:t>
            </a:r>
          </a:p>
          <a:p>
            <a:endParaRPr lang="en-US" sz="1200" b="1" dirty="0"/>
          </a:p>
          <a:p>
            <a:r>
              <a:rPr lang="en-US" sz="1200" b="1" dirty="0">
                <a:solidFill>
                  <a:schemeClr val="accent1"/>
                </a:solidFill>
              </a:rPr>
              <a:t>natural gas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>
                <a:solidFill>
                  <a:schemeClr val="accent2"/>
                </a:solidFill>
              </a:rPr>
              <a:t>liquids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77395" y="1425709"/>
            <a:ext cx="18963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history    projections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21580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ontent Placeholder 2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183267293"/>
              </p:ext>
            </p:extLst>
          </p:nvPr>
        </p:nvGraphicFramePr>
        <p:xfrm>
          <a:off x="685800" y="1389445"/>
          <a:ext cx="3932238" cy="2999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Content Placeholder 2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87072766"/>
              </p:ext>
            </p:extLst>
          </p:nvPr>
        </p:nvGraphicFramePr>
        <p:xfrm>
          <a:off x="4664075" y="1389445"/>
          <a:ext cx="4022725" cy="2999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/>
              <a:t>Energy consumption by </a:t>
            </a:r>
            <a:r>
              <a:rPr lang="en-US" b="1" dirty="0" smtClean="0"/>
              <a:t>sector, OECD</a:t>
            </a:r>
            <a:endParaRPr lang="en-US" b="1" dirty="0"/>
          </a:p>
          <a:p>
            <a:r>
              <a:rPr lang="en-US" sz="1100" dirty="0"/>
              <a:t>quadrillion British thermal units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r>
              <a:rPr lang="en-US" b="1" dirty="0"/>
              <a:t>Energy consumption by </a:t>
            </a:r>
            <a:r>
              <a:rPr lang="en-US" b="1" dirty="0" smtClean="0"/>
              <a:t>sector, non-OECD</a:t>
            </a:r>
            <a:endParaRPr lang="en-US" b="1" dirty="0"/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Energy consumption by end-use sector</a:t>
            </a:r>
            <a:endParaRPr lang="en-US" sz="24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7" name="TextBox 1"/>
          <p:cNvSpPr txBox="1"/>
          <p:nvPr/>
        </p:nvSpPr>
        <p:spPr>
          <a:xfrm>
            <a:off x="1045786" y="1483895"/>
            <a:ext cx="1463234" cy="31603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history   projections</a:t>
            </a:r>
            <a:endParaRPr lang="en-US" sz="12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20640" y="1483894"/>
            <a:ext cx="1737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projections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574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s14sh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013006686"/>
              </p:ext>
            </p:extLst>
          </p:nvPr>
        </p:nvGraphicFramePr>
        <p:xfrm>
          <a:off x="4705739" y="1023144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</p:spPr>
        <p:txBody>
          <a:bodyPr/>
          <a:lstStyle/>
          <a:p>
            <a:r>
              <a:rPr lang="en-US" b="1" dirty="0" smtClean="0"/>
              <a:t>OECD energy consumption by region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</p:spPr>
        <p:txBody>
          <a:bodyPr lIns="0"/>
          <a:lstStyle/>
          <a:p>
            <a:r>
              <a:rPr lang="en-US" b="1" dirty="0" smtClean="0"/>
              <a:t>Non-OECD energy consumption by region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Energy consumption by region</a:t>
            </a:r>
            <a:endParaRPr lang="en-US" sz="2400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7" name="TextBox 1"/>
          <p:cNvSpPr txBox="1"/>
          <p:nvPr/>
        </p:nvSpPr>
        <p:spPr>
          <a:xfrm>
            <a:off x="5514975" y="1451047"/>
            <a:ext cx="1725118" cy="29355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history   projections</a:t>
            </a:r>
            <a:endParaRPr lang="en-US" sz="1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  <p:graphicFrame>
        <p:nvGraphicFramePr>
          <p:cNvPr id="25" name="OECDconsbyreg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476043"/>
              </p:ext>
            </p:extLst>
          </p:nvPr>
        </p:nvGraphicFramePr>
        <p:xfrm>
          <a:off x="674609" y="1245461"/>
          <a:ext cx="3868816" cy="2874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892716" y="2243827"/>
            <a:ext cx="11397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Asia</a:t>
            </a:r>
            <a:r>
              <a:rPr lang="en-US" sz="1200" b="1" dirty="0" smtClean="0"/>
              <a:t> 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1200" b="1" dirty="0" smtClean="0">
                <a:solidFill>
                  <a:schemeClr val="accent2"/>
                </a:solidFill>
              </a:rPr>
              <a:t>Middle East</a:t>
            </a:r>
          </a:p>
          <a:p>
            <a:r>
              <a:rPr lang="en-US" sz="1200" b="1" dirty="0" smtClean="0">
                <a:solidFill>
                  <a:schemeClr val="accent4"/>
                </a:solidFill>
              </a:rPr>
              <a:t>Africa</a:t>
            </a:r>
            <a:endParaRPr lang="en-US" sz="1200" b="1" dirty="0">
              <a:solidFill>
                <a:schemeClr val="accent4"/>
              </a:solidFill>
            </a:endParaRPr>
          </a:p>
          <a:p>
            <a:r>
              <a:rPr lang="en-US" sz="1200" b="1" dirty="0" smtClean="0">
                <a:solidFill>
                  <a:schemeClr val="accent6"/>
                </a:solidFill>
              </a:rPr>
              <a:t>Americas</a:t>
            </a:r>
            <a:endParaRPr lang="en-US" sz="1200" b="1" dirty="0">
              <a:solidFill>
                <a:schemeClr val="accent6"/>
              </a:solidFill>
            </a:endParaRPr>
          </a:p>
          <a:p>
            <a:r>
              <a:rPr lang="en-US" sz="1200" b="1" dirty="0" smtClean="0">
                <a:solidFill>
                  <a:schemeClr val="accent3"/>
                </a:solidFill>
              </a:rPr>
              <a:t>Europe and</a:t>
            </a:r>
          </a:p>
          <a:p>
            <a:r>
              <a:rPr lang="en-US" sz="1200" b="1" dirty="0" smtClean="0">
                <a:solidFill>
                  <a:schemeClr val="accent3"/>
                </a:solidFill>
              </a:rPr>
              <a:t>Eurasia</a:t>
            </a:r>
            <a:endParaRPr lang="en-US" sz="1200" b="1" dirty="0">
              <a:solidFill>
                <a:schemeClr val="accent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5939" y="3129681"/>
            <a:ext cx="8739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</a:rPr>
              <a:t>Americas</a:t>
            </a:r>
          </a:p>
        </p:txBody>
      </p:sp>
      <p:sp>
        <p:nvSpPr>
          <p:cNvPr id="6" name="Rectangle 5"/>
          <p:cNvSpPr/>
          <p:nvPr/>
        </p:nvSpPr>
        <p:spPr>
          <a:xfrm>
            <a:off x="3595939" y="2793938"/>
            <a:ext cx="508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Asia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95939" y="3486519"/>
            <a:ext cx="7152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Europe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dpregionschi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945695089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primaryconsregionschi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1285804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GDP, select regions</a:t>
            </a:r>
          </a:p>
          <a:p>
            <a:r>
              <a:rPr lang="en-US" sz="1100" dirty="0" smtClean="0"/>
              <a:t>trillion 2015 dollars</a:t>
            </a:r>
            <a:endParaRPr lang="en-US" sz="11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17720" y="894520"/>
            <a:ext cx="4023360" cy="350851"/>
          </a:xfrm>
        </p:spPr>
        <p:txBody>
          <a:bodyPr/>
          <a:lstStyle/>
          <a:p>
            <a:r>
              <a:rPr lang="en-US" b="1" dirty="0" smtClean="0"/>
              <a:t>World electricity use, select regions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growth and electricity use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8022" y="1210964"/>
            <a:ext cx="3429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7726" y="1210964"/>
            <a:ext cx="310753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1353338" y="1400174"/>
            <a:ext cx="2740577" cy="35234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 projections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3441701" y="3024156"/>
            <a:ext cx="95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China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4103" y="2186945"/>
            <a:ext cx="966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non-OECD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7515" y="1389247"/>
            <a:ext cx="1687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history   projections</a:t>
            </a:r>
            <a:endParaRPr lang="en-US" sz="12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3102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8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1EFACAE-47D2-41DF-803B-7E8824A00F07}" vid="{C5AC6789-36BC-446B-A8CD-C2B9298D84D9}"/>
    </a:ext>
  </a:extLst>
</a:theme>
</file>

<file path=ppt/theme/theme2.xml><?xml version="1.0" encoding="utf-8"?>
<a:theme xmlns:a="http://schemas.openxmlformats.org/drawingml/2006/main" name="1_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IEO2021ppttemplate</Template>
  <TotalTime>99135</TotalTime>
  <Words>272</Words>
  <Application>Microsoft Office PowerPoint</Application>
  <PresentationFormat>On-screen Show (16:9)</PresentationFormat>
  <Paragraphs>161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</vt:lpstr>
      <vt:lpstr>Calibri</vt:lpstr>
      <vt:lpstr>Times New Roman</vt:lpstr>
      <vt:lpstr>eia_template_16x9</vt:lpstr>
      <vt:lpstr>1_EIA_template_16x9</vt:lpstr>
      <vt:lpstr>PowerPoint Presentation</vt:lpstr>
      <vt:lpstr>World energy consumption</vt:lpstr>
      <vt:lpstr>World energy consumption by sector and fuel</vt:lpstr>
      <vt:lpstr>Primary energy consumption by energy source</vt:lpstr>
      <vt:lpstr>Energy consumption by fuel</vt:lpstr>
      <vt:lpstr>Energy consumption by end-use sector</vt:lpstr>
      <vt:lpstr>Energy consumption by region</vt:lpstr>
      <vt:lpstr>Economic growth and electricity use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Kahan, Ari</dc:creator>
  <cp:lastModifiedBy>Bowman, Michelle</cp:lastModifiedBy>
  <cp:revision>1361</cp:revision>
  <cp:lastPrinted>2014-08-29T14:41:04Z</cp:lastPrinted>
  <dcterms:created xsi:type="dcterms:W3CDTF">2021-04-16T19:26:34Z</dcterms:created>
  <dcterms:modified xsi:type="dcterms:W3CDTF">2021-09-29T21:58:13Z</dcterms:modified>
</cp:coreProperties>
</file>