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13"/>
  </p:notesMasterIdLst>
  <p:handoutMasterIdLst>
    <p:handoutMasterId r:id="rId14"/>
  </p:handoutMasterIdLst>
  <p:sldIdLst>
    <p:sldId id="417" r:id="rId3"/>
    <p:sldId id="591" r:id="rId4"/>
    <p:sldId id="486" r:id="rId5"/>
    <p:sldId id="547" r:id="rId6"/>
    <p:sldId id="551" r:id="rId7"/>
    <p:sldId id="549" r:id="rId8"/>
    <p:sldId id="550" r:id="rId9"/>
    <p:sldId id="548" r:id="rId10"/>
    <p:sldId id="364" r:id="rId11"/>
    <p:sldId id="365" r:id="rId12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86" autoAdjust="0"/>
    <p:restoredTop sz="96552" autoAdjust="0"/>
  </p:normalViewPr>
  <p:slideViewPr>
    <p:cSldViewPr snapToGrid="0">
      <p:cViewPr varScale="1">
        <p:scale>
          <a:sx n="150" d="100"/>
          <a:sy n="150" d="100"/>
        </p:scale>
        <p:origin x="732" y="7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4692"/>
    </p:cViewPr>
  </p:sorterViewPr>
  <p:notesViewPr>
    <p:cSldViewPr snapToGrid="0">
      <p:cViewPr>
        <p:scale>
          <a:sx n="100" d="100"/>
          <a:sy n="100" d="100"/>
        </p:scale>
        <p:origin x="1580" y="36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245940672278E-2"/>
          <c:y val="3.9702276107309482E-2"/>
          <c:w val="0.76315048118985129"/>
          <c:h val="0.865591927419748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33.257355151623742</c:v>
                </c:pt>
                <c:pt idx="1">
                  <c:v>32.184589105563475</c:v>
                </c:pt>
                <c:pt idx="2">
                  <c:v>31.15486106241552</c:v>
                </c:pt>
                <c:pt idx="3">
                  <c:v>31.500298387489433</c:v>
                </c:pt>
                <c:pt idx="4">
                  <c:v>31.144578407572602</c:v>
                </c:pt>
                <c:pt idx="5">
                  <c:v>28.779889858202747</c:v>
                </c:pt>
                <c:pt idx="6">
                  <c:v>26.819526811889943</c:v>
                </c:pt>
                <c:pt idx="7">
                  <c:v>25.978604115692768</c:v>
                </c:pt>
                <c:pt idx="8">
                  <c:v>24.560247566278118</c:v>
                </c:pt>
                <c:pt idx="9">
                  <c:v>21.594319901416021</c:v>
                </c:pt>
                <c:pt idx="10">
                  <c:v>17.710238012920716</c:v>
                </c:pt>
                <c:pt idx="11">
                  <c:v>18.634575389778071</c:v>
                </c:pt>
                <c:pt idx="12">
                  <c:v>18.353980920393504</c:v>
                </c:pt>
                <c:pt idx="13">
                  <c:v>16.557893318417214</c:v>
                </c:pt>
                <c:pt idx="14">
                  <c:v>15.082570047793615</c:v>
                </c:pt>
                <c:pt idx="15">
                  <c:v>13.786280096937366</c:v>
                </c:pt>
                <c:pt idx="16">
                  <c:v>13.612667634372787</c:v>
                </c:pt>
                <c:pt idx="17">
                  <c:v>13.080007498983152</c:v>
                </c:pt>
                <c:pt idx="18">
                  <c:v>12.816554113690787</c:v>
                </c:pt>
                <c:pt idx="19">
                  <c:v>12.526654021007481</c:v>
                </c:pt>
                <c:pt idx="20">
                  <c:v>12.148253627936439</c:v>
                </c:pt>
                <c:pt idx="21">
                  <c:v>11.950536842884128</c:v>
                </c:pt>
                <c:pt idx="22">
                  <c:v>11.763282206699824</c:v>
                </c:pt>
                <c:pt idx="23">
                  <c:v>11.668144822368625</c:v>
                </c:pt>
                <c:pt idx="24">
                  <c:v>11.570577575766507</c:v>
                </c:pt>
                <c:pt idx="25">
                  <c:v>11.363642824908835</c:v>
                </c:pt>
                <c:pt idx="26">
                  <c:v>11.288857543845484</c:v>
                </c:pt>
                <c:pt idx="27">
                  <c:v>11.150070110526617</c:v>
                </c:pt>
                <c:pt idx="28">
                  <c:v>10.950748833509953</c:v>
                </c:pt>
                <c:pt idx="29">
                  <c:v>10.847204598319841</c:v>
                </c:pt>
                <c:pt idx="30">
                  <c:v>10.77457622404722</c:v>
                </c:pt>
                <c:pt idx="31">
                  <c:v>10.550566462010208</c:v>
                </c:pt>
                <c:pt idx="32">
                  <c:v>10.357699253136449</c:v>
                </c:pt>
                <c:pt idx="33">
                  <c:v>10.112288398380622</c:v>
                </c:pt>
                <c:pt idx="34">
                  <c:v>9.8876729977956188</c:v>
                </c:pt>
                <c:pt idx="35">
                  <c:v>9.6117082923862487</c:v>
                </c:pt>
                <c:pt idx="36">
                  <c:v>9.4327731115863056</c:v>
                </c:pt>
                <c:pt idx="37">
                  <c:v>9.2673321034060372</c:v>
                </c:pt>
                <c:pt idx="38">
                  <c:v>9.1296759372074767</c:v>
                </c:pt>
                <c:pt idx="39">
                  <c:v>8.9880493281806988</c:v>
                </c:pt>
                <c:pt idx="40">
                  <c:v>8.821049200776411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Total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46.255827817278757</c:v>
                </c:pt>
                <c:pt idx="1">
                  <c:v>48.526810152134068</c:v>
                </c:pt>
                <c:pt idx="2">
                  <c:v>47.738511094011905</c:v>
                </c:pt>
                <c:pt idx="3">
                  <c:v>48.494600130883036</c:v>
                </c:pt>
                <c:pt idx="4">
                  <c:v>47.668757148085461</c:v>
                </c:pt>
                <c:pt idx="5">
                  <c:v>46.899999058360173</c:v>
                </c:pt>
                <c:pt idx="6">
                  <c:v>46.478992777931893</c:v>
                </c:pt>
                <c:pt idx="7">
                  <c:v>46.026867361095285</c:v>
                </c:pt>
                <c:pt idx="8">
                  <c:v>46.134147847449782</c:v>
                </c:pt>
                <c:pt idx="9">
                  <c:v>45.589151217690365</c:v>
                </c:pt>
                <c:pt idx="10">
                  <c:v>43.656672179708174</c:v>
                </c:pt>
                <c:pt idx="11">
                  <c:v>42.421346258138783</c:v>
                </c:pt>
                <c:pt idx="12">
                  <c:v>40.668989040190851</c:v>
                </c:pt>
                <c:pt idx="13">
                  <c:v>38.981163824150705</c:v>
                </c:pt>
                <c:pt idx="14">
                  <c:v>37.354370392807695</c:v>
                </c:pt>
                <c:pt idx="15">
                  <c:v>35.78535716934293</c:v>
                </c:pt>
                <c:pt idx="16">
                  <c:v>34.726821328928835</c:v>
                </c:pt>
                <c:pt idx="17">
                  <c:v>33.707670292418939</c:v>
                </c:pt>
                <c:pt idx="18">
                  <c:v>32.72574612694109</c:v>
                </c:pt>
                <c:pt idx="19">
                  <c:v>31.779045719123911</c:v>
                </c:pt>
                <c:pt idx="20">
                  <c:v>30.865707135457164</c:v>
                </c:pt>
                <c:pt idx="21">
                  <c:v>30.575038311786422</c:v>
                </c:pt>
                <c:pt idx="22">
                  <c:v>30.296192901001721</c:v>
                </c:pt>
                <c:pt idx="23">
                  <c:v>30.028463878814158</c:v>
                </c:pt>
                <c:pt idx="24">
                  <c:v>29.771199491378674</c:v>
                </c:pt>
                <c:pt idx="25">
                  <c:v>29.523797957977838</c:v>
                </c:pt>
                <c:pt idx="26">
                  <c:v>29.171087329990321</c:v>
                </c:pt>
                <c:pt idx="27">
                  <c:v>28.833683407226683</c:v>
                </c:pt>
                <c:pt idx="28">
                  <c:v>28.510610945611131</c:v>
                </c:pt>
                <c:pt idx="29">
                  <c:v>28.200975826451039</c:v>
                </c:pt>
                <c:pt idx="30">
                  <c:v>27.903956792800962</c:v>
                </c:pt>
                <c:pt idx="31">
                  <c:v>27.663106824185089</c:v>
                </c:pt>
                <c:pt idx="32">
                  <c:v>27.432090179514638</c:v>
                </c:pt>
                <c:pt idx="33">
                  <c:v>27.210316699786375</c:v>
                </c:pt>
                <c:pt idx="34">
                  <c:v>26.997242525250698</c:v>
                </c:pt>
                <c:pt idx="35">
                  <c:v>26.79236564240243</c:v>
                </c:pt>
                <c:pt idx="36">
                  <c:v>26.365249356086959</c:v>
                </c:pt>
                <c:pt idx="37">
                  <c:v>25.952415280705186</c:v>
                </c:pt>
                <c:pt idx="38">
                  <c:v>25.553158828771625</c:v>
                </c:pt>
                <c:pt idx="39">
                  <c:v>25.16682100909145</c:v>
                </c:pt>
                <c:pt idx="40">
                  <c:v>24.792784797115306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9873808"/>
        <c:axId val="1139846064"/>
      </c:scatterChart>
      <c:valAx>
        <c:axId val="1139873808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46064"/>
        <c:crossesAt val="0"/>
        <c:crossBetween val="midCat"/>
        <c:majorUnit val="10"/>
      </c:valAx>
      <c:valAx>
        <c:axId val="1139846064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73808"/>
        <c:crossesAt val="2020"/>
        <c:crossBetween val="midCat"/>
        <c:majorUnit val="10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77951334583523E-2"/>
          <c:y val="3.2065602204304322E-2"/>
          <c:w val="0.59717163610137536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0.11788272916070637</c:v>
                </c:pt>
                <c:pt idx="1">
                  <c:v>0.1757129963517477</c:v>
                </c:pt>
                <c:pt idx="2">
                  <c:v>0.23436292986868726</c:v>
                </c:pt>
                <c:pt idx="3">
                  <c:v>0.31022306206518396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0.68149476975708312</c:v>
                </c:pt>
                <c:pt idx="1">
                  <c:v>0.58277944945363702</c:v>
                </c:pt>
                <c:pt idx="2">
                  <c:v>0.46124643018059891</c:v>
                </c:pt>
                <c:pt idx="3">
                  <c:v>0.35634122839125121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1.5546972687508204E-2</c:v>
                </c:pt>
                <c:pt idx="1">
                  <c:v>1.9214374256633505E-2</c:v>
                </c:pt>
                <c:pt idx="2">
                  <c:v>2.378799362324115E-2</c:v>
                </c:pt>
                <c:pt idx="3">
                  <c:v>2.9086875815616996E-2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6.2998375771734824E-2</c:v>
                </c:pt>
                <c:pt idx="1">
                  <c:v>7.0320095344235778E-2</c:v>
                </c:pt>
                <c:pt idx="2">
                  <c:v>7.4404690447519517E-2</c:v>
                </c:pt>
                <c:pt idx="3">
                  <c:v>7.7993496811211954E-2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1.5812326506612729E-2</c:v>
                </c:pt>
                <c:pt idx="1">
                  <c:v>1.3665571200321205E-2</c:v>
                </c:pt>
                <c:pt idx="2">
                  <c:v>1.2987712142946571E-2</c:v>
                </c:pt>
                <c:pt idx="3">
                  <c:v>1.3609282843892427E-2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6.9501770278498368E-2</c:v>
                </c:pt>
                <c:pt idx="1">
                  <c:v>8.8078529515954199E-2</c:v>
                </c:pt>
                <c:pt idx="2">
                  <c:v>9.5957190068913081E-2</c:v>
                </c:pt>
                <c:pt idx="3">
                  <c:v>9.7534968340245234E-2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0.15390377024648247</c:v>
                </c:pt>
                <c:pt idx="1">
                  <c:v>0.17837459907529316</c:v>
                </c:pt>
                <c:pt idx="2">
                  <c:v>0.19183536040812249</c:v>
                </c:pt>
                <c:pt idx="3">
                  <c:v>0.20508591430594633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60752"/>
        <c:axId val="1139871632"/>
      </c:barChart>
      <c:catAx>
        <c:axId val="113986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71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71632"/>
        <c:scaling>
          <c:orientation val="minMax"/>
          <c:max val="1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60752"/>
        <c:crossesAt val="2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3.2065602204304322E-2"/>
          <c:w val="0.61654994190203272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4.8269729803551951E-2</c:v>
                </c:pt>
                <c:pt idx="1">
                  <c:v>5.5040805424588744E-2</c:v>
                </c:pt>
                <c:pt idx="2">
                  <c:v>5.8519045145800287E-2</c:v>
                </c:pt>
                <c:pt idx="3">
                  <c:v>6.0274616513363063E-2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0.48341962140643002</c:v>
                </c:pt>
                <c:pt idx="1">
                  <c:v>0.39310546159995458</c:v>
                </c:pt>
                <c:pt idx="2">
                  <c:v>0.30770636227747328</c:v>
                </c:pt>
                <c:pt idx="3">
                  <c:v>0.27223889613296631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4.8788750535907796E-2</c:v>
                </c:pt>
                <c:pt idx="1">
                  <c:v>5.0162870357857457E-2</c:v>
                </c:pt>
                <c:pt idx="2">
                  <c:v>5.0313727458548972E-2</c:v>
                </c:pt>
                <c:pt idx="3">
                  <c:v>4.9031661660308333E-2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Australia and New Zealand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0.23228744677908161</c:v>
                </c:pt>
                <c:pt idx="1">
                  <c:v>0.2788149900042996</c:v>
                </c:pt>
                <c:pt idx="2">
                  <c:v>0.2968344641016572</c:v>
                </c:pt>
                <c:pt idx="3">
                  <c:v>0.30515248693530594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6.6441514423567952E-2</c:v>
                </c:pt>
                <c:pt idx="1">
                  <c:v>6.9896681873646074E-2</c:v>
                </c:pt>
                <c:pt idx="2">
                  <c:v>6.7904212823801768E-2</c:v>
                </c:pt>
                <c:pt idx="3">
                  <c:v>6.7866452706747793E-2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0.12712122356452207</c:v>
                </c:pt>
                <c:pt idx="1">
                  <c:v>0.16390042619930562</c:v>
                </c:pt>
                <c:pt idx="2">
                  <c:v>0.19570568023691065</c:v>
                </c:pt>
                <c:pt idx="3">
                  <c:v>0.21744317892374929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0.11081242781122484</c:v>
                </c:pt>
                <c:pt idx="1">
                  <c:v>0.11722437978431528</c:v>
                </c:pt>
                <c:pt idx="2">
                  <c:v>0.11759881465384972</c:v>
                </c:pt>
                <c:pt idx="3">
                  <c:v>0.11786753576104173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59664"/>
        <c:axId val="1139869456"/>
      </c:barChart>
      <c:catAx>
        <c:axId val="113985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69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69456"/>
        <c:scaling>
          <c:orientation val="minMax"/>
          <c:max val="1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9664"/>
        <c:crossesAt val="2"/>
        <c:crossBetween val="between"/>
        <c:majorUnit val="0.2"/>
        <c:min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3.2065602204304322E-2"/>
          <c:w val="0.60363106200591121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3.927531320954137E-2</c:v>
                </c:pt>
                <c:pt idx="1">
                  <c:v>4.4862441002096347E-2</c:v>
                </c:pt>
                <c:pt idx="2">
                  <c:v>4.8947036105380058E-2</c:v>
                </c:pt>
                <c:pt idx="3">
                  <c:v>5.2535842469072523E-2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4.3373673456740071E-2</c:v>
                </c:pt>
                <c:pt idx="1">
                  <c:v>5.0210560271629533E-2</c:v>
                </c:pt>
                <c:pt idx="2">
                  <c:v>4.9222989898092227E-2</c:v>
                </c:pt>
                <c:pt idx="3">
                  <c:v>4.8650756377711109E-2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 Korea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3.978854787672325E-2</c:v>
                </c:pt>
                <c:pt idx="1">
                  <c:v>4.488005526867387E-2</c:v>
                </c:pt>
                <c:pt idx="2">
                  <c:v>4.7141795881900428E-2</c:v>
                </c:pt>
                <c:pt idx="3">
                  <c:v>4.9627932729371778E-2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0.19807514835065301</c:v>
                </c:pt>
                <c:pt idx="1">
                  <c:v>0.18967398785368245</c:v>
                </c:pt>
                <c:pt idx="2">
                  <c:v>0.15354006790312563</c:v>
                </c:pt>
                <c:pt idx="3">
                  <c:v>8.4102332258284895E-2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6.9612999357154426E-2</c:v>
                </c:pt>
                <c:pt idx="1">
                  <c:v>0.12067219092715896</c:v>
                </c:pt>
                <c:pt idx="2">
                  <c:v>0.17584388472288698</c:v>
                </c:pt>
                <c:pt idx="3">
                  <c:v>0.24994844555182091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1.3732891762872047E-2</c:v>
                </c:pt>
                <c:pt idx="1">
                  <c:v>1.6972366728450827E-2</c:v>
                </c:pt>
                <c:pt idx="2">
                  <c:v>1.8841944020048018E-2</c:v>
                </c:pt>
                <c:pt idx="3">
                  <c:v>2.3656938267644732E-2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3.8385651207510793E-2</c:v>
                </c:pt>
                <c:pt idx="1">
                  <c:v>4.5755455432951501E-2</c:v>
                </c:pt>
                <c:pt idx="2">
                  <c:v>5.352791828287333E-2</c:v>
                </c:pt>
                <c:pt idx="3">
                  <c:v>6.3296546761612935E-2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46608"/>
        <c:axId val="1139862928"/>
      </c:barChart>
      <c:catAx>
        <c:axId val="113984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6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62928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46608"/>
        <c:crossesAt val="2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3.2065602204304322E-2"/>
          <c:w val="0.61654994190203272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Australia and New Zealand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0.22856209587515855</c:v>
                </c:pt>
                <c:pt idx="1">
                  <c:v>0.27510541668011729</c:v>
                </c:pt>
                <c:pt idx="2">
                  <c:v>0.29308493207278458</c:v>
                </c:pt>
                <c:pt idx="3">
                  <c:v>0.30136485777214017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5.2399924406033888E-2</c:v>
                </c:pt>
                <c:pt idx="1">
                  <c:v>5.7904295200120463E-2</c:v>
                </c:pt>
                <c:pt idx="2">
                  <c:v>5.4916500684601965E-2</c:v>
                </c:pt>
                <c:pt idx="3">
                  <c:v>5.4257169860045307E-2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9.7035501854357137E-3</c:v>
                </c:pt>
                <c:pt idx="1">
                  <c:v>1.1257243631493552E-2</c:v>
                </c:pt>
                <c:pt idx="2">
                  <c:v>1.0968463857917363E-2</c:v>
                </c:pt>
                <c:pt idx="3">
                  <c:v>1.0958210275899225E-2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4.0583943803556254E-2</c:v>
                </c:pt>
                <c:pt idx="1">
                  <c:v>4.0156441692133171E-2</c:v>
                </c:pt>
                <c:pt idx="2">
                  <c:v>4.0141358546451934E-2</c:v>
                </c:pt>
                <c:pt idx="3">
                  <c:v>3.8940819398132001E-2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5.7619453332912934E-2</c:v>
                </c:pt>
                <c:pt idx="1">
                  <c:v>7.5821896691270485E-2</c:v>
                </c:pt>
                <c:pt idx="2">
                  <c:v>9.9748490211760785E-2</c:v>
                </c:pt>
                <c:pt idx="3">
                  <c:v>0.119908210584546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4.6974669604953223E-2</c:v>
                </c:pt>
                <c:pt idx="1">
                  <c:v>4.7920862829674775E-2</c:v>
                </c:pt>
                <c:pt idx="2">
                  <c:v>4.5367677853249681E-2</c:v>
                </c:pt>
                <c:pt idx="3">
                  <c:v>4.3601724112336072E-2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6.4005880131444122E-3</c:v>
                </c:pt>
                <c:pt idx="1">
                  <c:v>4.8609007598337233E-3</c:v>
                </c:pt>
                <c:pt idx="2">
                  <c:v>2.8382135875403727E-3</c:v>
                </c:pt>
                <c:pt idx="3">
                  <c:v>2.7878024124200771E-3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76528"/>
        <c:axId val="1139863472"/>
      </c:barChart>
      <c:catAx>
        <c:axId val="113987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6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63472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76528"/>
        <c:crossesAt val="2"/>
        <c:crossBetween val="between"/>
        <c:majorUnit val="0.2"/>
        <c:min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38115274227239E-2"/>
          <c:y val="3.2065602204304322E-2"/>
          <c:w val="0.6379107775266909"/>
          <c:h val="0.863003610019717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43.552986026911313</c:v>
                </c:pt>
                <c:pt idx="1">
                  <c:v>41.04458884705253</c:v>
                </c:pt>
                <c:pt idx="2">
                  <c:v>39.053875877877495</c:v>
                </c:pt>
                <c:pt idx="3">
                  <c:v>36.450316995065329</c:v>
                </c:pt>
                <c:pt idx="4">
                  <c:v>34.858426305924752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37.780059497270003</c:v>
                </c:pt>
                <c:pt idx="1">
                  <c:v>48.819513205745928</c:v>
                </c:pt>
                <c:pt idx="2">
                  <c:v>42.047412204447802</c:v>
                </c:pt>
                <c:pt idx="3">
                  <c:v>42.047412204447802</c:v>
                </c:pt>
                <c:pt idx="4">
                  <c:v>42.0462198220049</c:v>
                </c:pt>
              </c:numCache>
            </c:numRef>
          </c:val>
        </c:ser>
        <c:ser>
          <c:idx val="5"/>
          <c:order val="5"/>
          <c:tx>
            <c:strRef>
              <c:f>Sheet1!$D$1</c:f>
              <c:strCache>
                <c:ptCount val="1"/>
                <c:pt idx="0">
                  <c:v>buildings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4.3834039893460961</c:v>
                </c:pt>
                <c:pt idx="1">
                  <c:v>4.424842028930879</c:v>
                </c:pt>
                <c:pt idx="2">
                  <c:v>4.0189025505712976</c:v>
                </c:pt>
                <c:pt idx="3">
                  <c:v>3.8135156957787917</c:v>
                </c:pt>
                <c:pt idx="4">
                  <c:v>3.6760698055973382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53136"/>
        <c:axId val="1139870000"/>
        <c:extLst>
          <c:ext xmlns:c15="http://schemas.microsoft.com/office/drawing/2012/chart" uri="{02D57815-91ED-43cb-92C2-25804820EDAC}">
            <c15:filteredBarSeries>
              <c15:ser>
                <c:idx val="0"/>
                <c:order val="2"/>
                <c:tx>
                  <c:v>residential</c:v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2010</c:v>
                      </c:pt>
                      <c:pt idx="1">
                        <c:v>2020</c:v>
                      </c:pt>
                      <c:pt idx="2">
                        <c:v>2030</c:v>
                      </c:pt>
                      <c:pt idx="3">
                        <c:v>2040</c:v>
                      </c:pt>
                      <c:pt idx="4">
                        <c:v>2050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'[1]China Sectors'!$C$6:$H$6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3"/>
                <c:tx>
                  <c:v>commercial</c:v>
                </c:tx>
                <c:spPr>
                  <a:solidFill>
                    <a:schemeClr val="accent2"/>
                  </a:solidFill>
                  <a:ln w="25400"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2010</c:v>
                      </c:pt>
                      <c:pt idx="1">
                        <c:v>2020</c:v>
                      </c:pt>
                      <c:pt idx="2">
                        <c:v>2030</c:v>
                      </c:pt>
                      <c:pt idx="3">
                        <c:v>2040</c:v>
                      </c:pt>
                      <c:pt idx="4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'[1]China Sectors'!$C$8:$H$8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v>total</c:v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2010</c:v>
                      </c:pt>
                      <c:pt idx="1">
                        <c:v>2020</c:v>
                      </c:pt>
                      <c:pt idx="2">
                        <c:v>2030</c:v>
                      </c:pt>
                      <c:pt idx="3">
                        <c:v>2040</c:v>
                      </c:pt>
                      <c:pt idx="4">
                        <c:v>2050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'[1]China Sectors'!$C$19:$H$19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13985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70000"/>
        <c:crosses val="autoZero"/>
        <c:auto val="1"/>
        <c:lblAlgn val="ctr"/>
        <c:lblOffset val="100"/>
        <c:noMultiLvlLbl val="0"/>
      </c:catAx>
      <c:valAx>
        <c:axId val="1139870000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3136"/>
        <c:crossesAt val="3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57519612131816844"/>
          <c:y val="0.16250437445319335"/>
          <c:w val="0.34148275736366279"/>
          <c:h val="0.1240653251676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9875022528262E-2"/>
          <c:y val="2.910035570688874E-2"/>
          <c:w val="0.67665972692639953"/>
          <c:h val="0.8594846399004524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3.7792072483735133</c:v>
                </c:pt>
                <c:pt idx="1">
                  <c:v>4.0523315196510765</c:v>
                </c:pt>
                <c:pt idx="2">
                  <c:v>3.6549236127396889</c:v>
                </c:pt>
                <c:pt idx="3">
                  <c:v>3.6475603388484634</c:v>
                </c:pt>
                <c:pt idx="4">
                  <c:v>3.6542281212540164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0.13877104034824528</c:v>
                </c:pt>
                <c:pt idx="1">
                  <c:v>0.32932225802750603</c:v>
                </c:pt>
                <c:pt idx="2">
                  <c:v>0.29293082596399084</c:v>
                </c:pt>
                <c:pt idx="3">
                  <c:v>0.19744398516652828</c:v>
                </c:pt>
                <c:pt idx="4">
                  <c:v>0.12448317060093694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100"/>
        <c:axId val="1139870544"/>
        <c:axId val="1139847152"/>
      </c:barChart>
      <c:catAx>
        <c:axId val="113987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4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47152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70544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42535944068938E-2"/>
          <c:y val="5.4464407418685933E-2"/>
          <c:w val="0.65119913901447457"/>
          <c:h val="0.83064978756108543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buildings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0.24261064910888672</c:v>
                </c:pt>
                <c:pt idx="1">
                  <c:v>0.29647927856445316</c:v>
                </c:pt>
                <c:pt idx="2">
                  <c:v>0.38086083984374997</c:v>
                </c:pt>
                <c:pt idx="3">
                  <c:v>0.46043382263183597</c:v>
                </c:pt>
                <c:pt idx="4">
                  <c:v>0.53427748107910167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4.6269072801666704</c:v>
                </c:pt>
                <c:pt idx="1">
                  <c:v>6.2918958553989359</c:v>
                </c:pt>
                <c:pt idx="2">
                  <c:v>11.575614005430101</c:v>
                </c:pt>
                <c:pt idx="3">
                  <c:v>17.157706601155667</c:v>
                </c:pt>
                <c:pt idx="4">
                  <c:v>22.645970429610404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chemeClr val="accent4"/>
            </a:solidFill>
            <a:ln w="22225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6.5514628484928181</c:v>
                </c:pt>
                <c:pt idx="1">
                  <c:v>8.0932467063147726</c:v>
                </c:pt>
                <c:pt idx="2">
                  <c:v>9.7014609116376516</c:v>
                </c:pt>
                <c:pt idx="3">
                  <c:v>13.311322663698798</c:v>
                </c:pt>
                <c:pt idx="4">
                  <c:v>13.398066465373798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39872176"/>
        <c:axId val="1139875984"/>
      </c:barChart>
      <c:catAx>
        <c:axId val="113987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75984"/>
        <c:crosses val="autoZero"/>
        <c:auto val="1"/>
        <c:lblAlgn val="ctr"/>
        <c:lblOffset val="100"/>
        <c:noMultiLvlLbl val="1"/>
      </c:catAx>
      <c:valAx>
        <c:axId val="113987598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72176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41088380307601"/>
          <c:y val="3.2519947176451673E-2"/>
          <c:w val="0.85648533127284321"/>
          <c:h val="0.93496010564709664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Petroleum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8.0744877919194408E-2</c:v>
                </c:pt>
                <c:pt idx="1">
                  <c:v>2.1921212916647826E-2</c:v>
                </c:pt>
                <c:pt idx="2">
                  <c:v>3.2622963266875797E-2</c:v>
                </c:pt>
                <c:pt idx="3">
                  <c:v>6.5000000000000268E-4</c:v>
                </c:pt>
                <c:pt idx="4">
                  <c:v>6.4999999999999401E-4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0.25065047100000004</c:v>
                </c:pt>
                <c:pt idx="1">
                  <c:v>0.42902456792539395</c:v>
                </c:pt>
                <c:pt idx="2">
                  <c:v>0.72564407055019198</c:v>
                </c:pt>
                <c:pt idx="3">
                  <c:v>1.1031142449488405</c:v>
                </c:pt>
                <c:pt idx="4">
                  <c:v>1.5598192024501598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1.1686844154443172</c:v>
                </c:pt>
                <c:pt idx="1">
                  <c:v>0.48877471858684102</c:v>
                </c:pt>
                <c:pt idx="2">
                  <c:v>0.51471761840490993</c:v>
                </c:pt>
                <c:pt idx="3">
                  <c:v>0.34912961219850802</c:v>
                </c:pt>
                <c:pt idx="4">
                  <c:v>0.29137940885400299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6.5514628484928181</c:v>
                </c:pt>
                <c:pt idx="1">
                  <c:v>8.0932467063147726</c:v>
                </c:pt>
                <c:pt idx="2">
                  <c:v>9.7014609116376516</c:v>
                </c:pt>
                <c:pt idx="3">
                  <c:v>13.311322663698798</c:v>
                </c:pt>
                <c:pt idx="4">
                  <c:v>13.398066465373798</c:v>
                </c:pt>
              </c:numCache>
            </c:numRef>
          </c:val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1.4450684760000001</c:v>
                </c:pt>
                <c:pt idx="1">
                  <c:v>2.9709853876700838</c:v>
                </c:pt>
                <c:pt idx="2">
                  <c:v>12.616659164146107</c:v>
                </c:pt>
                <c:pt idx="3">
                  <c:v>21.322229035127489</c:v>
                </c:pt>
                <c:pt idx="4">
                  <c:v>35.823348455193866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72720"/>
        <c:axId val="1139873264"/>
      </c:barChart>
      <c:catAx>
        <c:axId val="113987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1139873264"/>
        <c:crosses val="autoZero"/>
        <c:auto val="1"/>
        <c:lblAlgn val="ctr"/>
        <c:lblOffset val="100"/>
        <c:noMultiLvlLbl val="0"/>
      </c:catAx>
      <c:valAx>
        <c:axId val="1139873264"/>
        <c:scaling>
          <c:orientation val="minMax"/>
          <c:max val="6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low"/>
        <c:spPr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1139872720"/>
        <c:crossesAt val="3"/>
        <c:crossBetween val="between"/>
      </c:valAx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13745505739984E-2"/>
          <c:y val="3.2065602204304322E-2"/>
          <c:w val="0.83165235674951532"/>
          <c:h val="0.8630036100197177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Other OECD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580.59676060601487</c:v>
                </c:pt>
                <c:pt idx="1">
                  <c:v>583.71663857405554</c:v>
                </c:pt>
                <c:pt idx="2">
                  <c:v>584.75854981005989</c:v>
                </c:pt>
                <c:pt idx="3">
                  <c:v>584.69268606596188</c:v>
                </c:pt>
                <c:pt idx="4">
                  <c:v>577.54184037319646</c:v>
                </c:pt>
                <c:pt idx="5">
                  <c:v>587.22421592713749</c:v>
                </c:pt>
                <c:pt idx="6">
                  <c:v>582.5950641388572</c:v>
                </c:pt>
                <c:pt idx="7">
                  <c:v>582.87475297709466</c:v>
                </c:pt>
                <c:pt idx="8">
                  <c:v>560.0847134740784</c:v>
                </c:pt>
                <c:pt idx="9">
                  <c:v>549.01468748950094</c:v>
                </c:pt>
                <c:pt idx="10">
                  <c:v>476.68103329974031</c:v>
                </c:pt>
                <c:pt idx="11">
                  <c:v>496.88685174962501</c:v>
                </c:pt>
                <c:pt idx="12">
                  <c:v>487.26379409259692</c:v>
                </c:pt>
                <c:pt idx="13">
                  <c:v>477.54284176763394</c:v>
                </c:pt>
                <c:pt idx="14">
                  <c:v>465.78910613716289</c:v>
                </c:pt>
                <c:pt idx="15">
                  <c:v>455.37762915536064</c:v>
                </c:pt>
                <c:pt idx="16">
                  <c:v>450.29946010633961</c:v>
                </c:pt>
                <c:pt idx="17">
                  <c:v>447.13639550026028</c:v>
                </c:pt>
                <c:pt idx="18">
                  <c:v>442.44772633747328</c:v>
                </c:pt>
                <c:pt idx="19">
                  <c:v>439.01274952202584</c:v>
                </c:pt>
                <c:pt idx="20">
                  <c:v>435.18371663734962</c:v>
                </c:pt>
                <c:pt idx="21">
                  <c:v>437.5793819155495</c:v>
                </c:pt>
                <c:pt idx="22">
                  <c:v>438.18588610117376</c:v>
                </c:pt>
                <c:pt idx="23">
                  <c:v>439.84035352665933</c:v>
                </c:pt>
                <c:pt idx="24">
                  <c:v>440.74681137339144</c:v>
                </c:pt>
                <c:pt idx="25">
                  <c:v>442.69429200949941</c:v>
                </c:pt>
                <c:pt idx="26">
                  <c:v>444.09221249581964</c:v>
                </c:pt>
                <c:pt idx="27">
                  <c:v>444.77292181978959</c:v>
                </c:pt>
                <c:pt idx="28">
                  <c:v>445.73891014459934</c:v>
                </c:pt>
                <c:pt idx="29">
                  <c:v>445.94972523007124</c:v>
                </c:pt>
                <c:pt idx="30">
                  <c:v>445.76585533328665</c:v>
                </c:pt>
                <c:pt idx="31">
                  <c:v>442.52145853034654</c:v>
                </c:pt>
                <c:pt idx="32">
                  <c:v>438.8932995599759</c:v>
                </c:pt>
                <c:pt idx="33">
                  <c:v>435.21631814036374</c:v>
                </c:pt>
                <c:pt idx="34">
                  <c:v>431.81728219251715</c:v>
                </c:pt>
                <c:pt idx="35">
                  <c:v>428.19780221969415</c:v>
                </c:pt>
                <c:pt idx="36">
                  <c:v>424.65832637976064</c:v>
                </c:pt>
                <c:pt idx="37">
                  <c:v>420.084036265664</c:v>
                </c:pt>
                <c:pt idx="38">
                  <c:v>416.79767001449773</c:v>
                </c:pt>
                <c:pt idx="39">
                  <c:v>412.95461100966583</c:v>
                </c:pt>
                <c:pt idx="40">
                  <c:v>409.67914382060218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838.16945148121522</c:v>
                </c:pt>
                <c:pt idx="1">
                  <c:v>858.11866881419769</c:v>
                </c:pt>
                <c:pt idx="2">
                  <c:v>888.6721687077852</c:v>
                </c:pt>
                <c:pt idx="3">
                  <c:v>851.69416762982769</c:v>
                </c:pt>
                <c:pt idx="4">
                  <c:v>827.15163963492569</c:v>
                </c:pt>
                <c:pt idx="5">
                  <c:v>800.78203730185771</c:v>
                </c:pt>
                <c:pt idx="6">
                  <c:v>765.09943981597871</c:v>
                </c:pt>
                <c:pt idx="7">
                  <c:v>761.58331380755828</c:v>
                </c:pt>
                <c:pt idx="8">
                  <c:v>747.45839914497344</c:v>
                </c:pt>
                <c:pt idx="9">
                  <c:v>644.47326174210571</c:v>
                </c:pt>
                <c:pt idx="10">
                  <c:v>527.63697376625919</c:v>
                </c:pt>
                <c:pt idx="11">
                  <c:v>538.13168479026058</c:v>
                </c:pt>
                <c:pt idx="12">
                  <c:v>513.0602048100792</c:v>
                </c:pt>
                <c:pt idx="13">
                  <c:v>489.25663064569778</c:v>
                </c:pt>
                <c:pt idx="14">
                  <c:v>463.42902755106621</c:v>
                </c:pt>
                <c:pt idx="15">
                  <c:v>439.50323316444513</c:v>
                </c:pt>
                <c:pt idx="16">
                  <c:v>424.11168184849487</c:v>
                </c:pt>
                <c:pt idx="17">
                  <c:v>410.40001723125465</c:v>
                </c:pt>
                <c:pt idx="18">
                  <c:v>395.65213992892615</c:v>
                </c:pt>
                <c:pt idx="19">
                  <c:v>382.22112527911537</c:v>
                </c:pt>
                <c:pt idx="20">
                  <c:v>368.27038997814833</c:v>
                </c:pt>
                <c:pt idx="21">
                  <c:v>369.74666798393082</c:v>
                </c:pt>
                <c:pt idx="22">
                  <c:v>369.91575541934952</c:v>
                </c:pt>
                <c:pt idx="23">
                  <c:v>372.16455828753851</c:v>
                </c:pt>
                <c:pt idx="24">
                  <c:v>372.0854437987557</c:v>
                </c:pt>
                <c:pt idx="25">
                  <c:v>373.24182326715277</c:v>
                </c:pt>
                <c:pt idx="26">
                  <c:v>377.23902922422752</c:v>
                </c:pt>
                <c:pt idx="27">
                  <c:v>381.00472663978655</c:v>
                </c:pt>
                <c:pt idx="28">
                  <c:v>385.06478520915567</c:v>
                </c:pt>
                <c:pt idx="29">
                  <c:v>388.84891903235166</c:v>
                </c:pt>
                <c:pt idx="30">
                  <c:v>392.41941527186498</c:v>
                </c:pt>
                <c:pt idx="31">
                  <c:v>391.31513231638377</c:v>
                </c:pt>
                <c:pt idx="32">
                  <c:v>390.0788217439586</c:v>
                </c:pt>
                <c:pt idx="33">
                  <c:v>388.96815796612123</c:v>
                </c:pt>
                <c:pt idx="34">
                  <c:v>387.57315814915978</c:v>
                </c:pt>
                <c:pt idx="35">
                  <c:v>386.02566001547063</c:v>
                </c:pt>
                <c:pt idx="36">
                  <c:v>388.0806668319529</c:v>
                </c:pt>
                <c:pt idx="37">
                  <c:v>389.10560684687891</c:v>
                </c:pt>
                <c:pt idx="38">
                  <c:v>391.43792837583578</c:v>
                </c:pt>
                <c:pt idx="39">
                  <c:v>393.27771170464194</c:v>
                </c:pt>
                <c:pt idx="40">
                  <c:v>394.94654082979622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1048.5124700841086</c:v>
                </c:pt>
                <c:pt idx="1">
                  <c:v>1002.9469742759503</c:v>
                </c:pt>
                <c:pt idx="2">
                  <c:v>889.18406356885112</c:v>
                </c:pt>
                <c:pt idx="3">
                  <c:v>924.44071564570436</c:v>
                </c:pt>
                <c:pt idx="4">
                  <c:v>917.73038659473434</c:v>
                </c:pt>
                <c:pt idx="5">
                  <c:v>798.11373082842863</c:v>
                </c:pt>
                <c:pt idx="6">
                  <c:v>731.06982062194652</c:v>
                </c:pt>
                <c:pt idx="7">
                  <c:v>716.85483143147997</c:v>
                </c:pt>
                <c:pt idx="8">
                  <c:v>688.10418163467023</c:v>
                </c:pt>
                <c:pt idx="9">
                  <c:v>568.95962484880476</c:v>
                </c:pt>
                <c:pt idx="10">
                  <c:v>464.08133428603247</c:v>
                </c:pt>
                <c:pt idx="11">
                  <c:v>549.85049550048188</c:v>
                </c:pt>
                <c:pt idx="12">
                  <c:v>567.50580601876527</c:v>
                </c:pt>
                <c:pt idx="13">
                  <c:v>499.2959751374288</c:v>
                </c:pt>
                <c:pt idx="14">
                  <c:v>452.09118216256064</c:v>
                </c:pt>
                <c:pt idx="15">
                  <c:v>402.40994558387985</c:v>
                </c:pt>
                <c:pt idx="16">
                  <c:v>410.6470291227962</c:v>
                </c:pt>
                <c:pt idx="17">
                  <c:v>396.90267299472237</c:v>
                </c:pt>
                <c:pt idx="18">
                  <c:v>400.73314559081291</c:v>
                </c:pt>
                <c:pt idx="19">
                  <c:v>401.25535262991707</c:v>
                </c:pt>
                <c:pt idx="20">
                  <c:v>397.89435873806696</c:v>
                </c:pt>
                <c:pt idx="21">
                  <c:v>393.16736634043525</c:v>
                </c:pt>
                <c:pt idx="22">
                  <c:v>385.41427136579529</c:v>
                </c:pt>
                <c:pt idx="23">
                  <c:v>382.84793913745767</c:v>
                </c:pt>
                <c:pt idx="24">
                  <c:v>382.65447661984609</c:v>
                </c:pt>
                <c:pt idx="25">
                  <c:v>373.91743875296623</c:v>
                </c:pt>
                <c:pt idx="26">
                  <c:v>372.31328429295371</c:v>
                </c:pt>
                <c:pt idx="27">
                  <c:v>366.70356065706352</c:v>
                </c:pt>
                <c:pt idx="28">
                  <c:v>356.75215272677877</c:v>
                </c:pt>
                <c:pt idx="29">
                  <c:v>353.09444305361137</c:v>
                </c:pt>
                <c:pt idx="30">
                  <c:v>351.02780650336189</c:v>
                </c:pt>
                <c:pt idx="31">
                  <c:v>349.25613544361846</c:v>
                </c:pt>
                <c:pt idx="32">
                  <c:v>349.18275898143264</c:v>
                </c:pt>
                <c:pt idx="33">
                  <c:v>344.44156786815199</c:v>
                </c:pt>
                <c:pt idx="34">
                  <c:v>342.48792872726307</c:v>
                </c:pt>
                <c:pt idx="35">
                  <c:v>334.50945548339678</c:v>
                </c:pt>
                <c:pt idx="36">
                  <c:v>333.1837128820485</c:v>
                </c:pt>
                <c:pt idx="37">
                  <c:v>331.86042314048319</c:v>
                </c:pt>
                <c:pt idx="38">
                  <c:v>335.53384655471461</c:v>
                </c:pt>
                <c:pt idx="39">
                  <c:v>335.87075452959039</c:v>
                </c:pt>
                <c:pt idx="40">
                  <c:v>336.2502518731452</c:v>
                </c:pt>
              </c:numCache>
            </c:numRef>
          </c:val>
        </c:ser>
        <c:ser>
          <c:idx val="8"/>
          <c:order val="3"/>
          <c:tx>
            <c:strRef>
              <c:f>Sheet1!$E$1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789.51593893439303</c:v>
                </c:pt>
                <c:pt idx="1">
                  <c:v>826.68493851355367</c:v>
                </c:pt>
                <c:pt idx="2">
                  <c:v>837.88422400594266</c:v>
                </c:pt>
                <c:pt idx="3">
                  <c:v>795.69455047967074</c:v>
                </c:pt>
                <c:pt idx="4">
                  <c:v>765.37243088685568</c:v>
                </c:pt>
                <c:pt idx="5">
                  <c:v>783.20213053473537</c:v>
                </c:pt>
                <c:pt idx="6">
                  <c:v>769.53178797031876</c:v>
                </c:pt>
                <c:pt idx="7">
                  <c:v>771.15466331661548</c:v>
                </c:pt>
                <c:pt idx="8">
                  <c:v>774.45756176224393</c:v>
                </c:pt>
                <c:pt idx="9">
                  <c:v>785.26529048063048</c:v>
                </c:pt>
                <c:pt idx="10">
                  <c:v>743.67086809104114</c:v>
                </c:pt>
                <c:pt idx="11">
                  <c:v>699.46365963360336</c:v>
                </c:pt>
                <c:pt idx="12">
                  <c:v>705.6272035598214</c:v>
                </c:pt>
                <c:pt idx="13">
                  <c:v>713.43399330016405</c:v>
                </c:pt>
                <c:pt idx="14">
                  <c:v>719.76857778421402</c:v>
                </c:pt>
                <c:pt idx="15">
                  <c:v>725.99197114112565</c:v>
                </c:pt>
                <c:pt idx="16">
                  <c:v>729.76353585395748</c:v>
                </c:pt>
                <c:pt idx="17">
                  <c:v>733.76369433895673</c:v>
                </c:pt>
                <c:pt idx="18">
                  <c:v>737.43578995056532</c:v>
                </c:pt>
                <c:pt idx="19">
                  <c:v>741.60039221301554</c:v>
                </c:pt>
                <c:pt idx="20">
                  <c:v>746.44798188381822</c:v>
                </c:pt>
                <c:pt idx="21">
                  <c:v>758.31175570697462</c:v>
                </c:pt>
                <c:pt idx="22">
                  <c:v>769.93142203641605</c:v>
                </c:pt>
                <c:pt idx="23">
                  <c:v>782.27857314556786</c:v>
                </c:pt>
                <c:pt idx="24">
                  <c:v>794.53245088145218</c:v>
                </c:pt>
                <c:pt idx="25">
                  <c:v>807.3782716901178</c:v>
                </c:pt>
                <c:pt idx="26">
                  <c:v>815.69969523155441</c:v>
                </c:pt>
                <c:pt idx="27">
                  <c:v>823.30734297650145</c:v>
                </c:pt>
                <c:pt idx="28">
                  <c:v>830.99731574382372</c:v>
                </c:pt>
                <c:pt idx="29">
                  <c:v>838.97762759502416</c:v>
                </c:pt>
                <c:pt idx="30">
                  <c:v>846.40756839944868</c:v>
                </c:pt>
                <c:pt idx="31">
                  <c:v>851.37412938114289</c:v>
                </c:pt>
                <c:pt idx="32">
                  <c:v>856.04379797943955</c:v>
                </c:pt>
                <c:pt idx="33">
                  <c:v>860.76341929049693</c:v>
                </c:pt>
                <c:pt idx="34">
                  <c:v>865.7405205242477</c:v>
                </c:pt>
                <c:pt idx="35">
                  <c:v>870.42418966392484</c:v>
                </c:pt>
                <c:pt idx="36">
                  <c:v>871.59499965845578</c:v>
                </c:pt>
                <c:pt idx="37">
                  <c:v>873.1260112552086</c:v>
                </c:pt>
                <c:pt idx="38">
                  <c:v>874.07030450516379</c:v>
                </c:pt>
                <c:pt idx="39">
                  <c:v>875.71618604575724</c:v>
                </c:pt>
                <c:pt idx="40">
                  <c:v>876.57417875988233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303.19040341820801</c:v>
                </c:pt>
                <c:pt idx="1">
                  <c:v>311.2941264059566</c:v>
                </c:pt>
                <c:pt idx="2">
                  <c:v>314.40583608228872</c:v>
                </c:pt>
                <c:pt idx="3">
                  <c:v>318.52330673559516</c:v>
                </c:pt>
                <c:pt idx="4">
                  <c:v>333.71185402126639</c:v>
                </c:pt>
                <c:pt idx="5">
                  <c:v>364.30051461891634</c:v>
                </c:pt>
                <c:pt idx="6">
                  <c:v>397.01396326846435</c:v>
                </c:pt>
                <c:pt idx="7">
                  <c:v>413.1070674228007</c:v>
                </c:pt>
                <c:pt idx="8">
                  <c:v>461.57268491588212</c:v>
                </c:pt>
                <c:pt idx="9">
                  <c:v>494.89864177376984</c:v>
                </c:pt>
                <c:pt idx="10">
                  <c:v>455.68276694364579</c:v>
                </c:pt>
                <c:pt idx="11">
                  <c:v>523.05847413191452</c:v>
                </c:pt>
                <c:pt idx="12">
                  <c:v>542.89762472202415</c:v>
                </c:pt>
                <c:pt idx="13">
                  <c:v>559.7500337178401</c:v>
                </c:pt>
                <c:pt idx="14">
                  <c:v>576.66186308513761</c:v>
                </c:pt>
                <c:pt idx="15">
                  <c:v>590.63536421706669</c:v>
                </c:pt>
                <c:pt idx="16">
                  <c:v>615.49117984075474</c:v>
                </c:pt>
                <c:pt idx="17">
                  <c:v>639.15440399520639</c:v>
                </c:pt>
                <c:pt idx="18">
                  <c:v>663.96074419861827</c:v>
                </c:pt>
                <c:pt idx="19">
                  <c:v>686.93311130968527</c:v>
                </c:pt>
                <c:pt idx="20">
                  <c:v>711.68343158966582</c:v>
                </c:pt>
                <c:pt idx="21">
                  <c:v>731.72663730047259</c:v>
                </c:pt>
                <c:pt idx="22">
                  <c:v>754.06335071228398</c:v>
                </c:pt>
                <c:pt idx="23">
                  <c:v>773.91311331572297</c:v>
                </c:pt>
                <c:pt idx="24">
                  <c:v>796.41915751658553</c:v>
                </c:pt>
                <c:pt idx="25">
                  <c:v>817.8304670597322</c:v>
                </c:pt>
                <c:pt idx="26">
                  <c:v>835.82004103614577</c:v>
                </c:pt>
                <c:pt idx="27">
                  <c:v>853.96884463448589</c:v>
                </c:pt>
                <c:pt idx="28">
                  <c:v>871.91243495018432</c:v>
                </c:pt>
                <c:pt idx="29">
                  <c:v>890.48529096134678</c:v>
                </c:pt>
                <c:pt idx="30">
                  <c:v>908.79630481529682</c:v>
                </c:pt>
                <c:pt idx="31">
                  <c:v>935.20562926508921</c:v>
                </c:pt>
                <c:pt idx="32">
                  <c:v>961.9384634794576</c:v>
                </c:pt>
                <c:pt idx="33">
                  <c:v>988.78997352045076</c:v>
                </c:pt>
                <c:pt idx="34">
                  <c:v>1015.0015665590872</c:v>
                </c:pt>
                <c:pt idx="35">
                  <c:v>1041.6769464871913</c:v>
                </c:pt>
                <c:pt idx="36">
                  <c:v>1064.2586346212138</c:v>
                </c:pt>
                <c:pt idx="37">
                  <c:v>1084.1169825917495</c:v>
                </c:pt>
                <c:pt idx="38">
                  <c:v>1106.2321934908546</c:v>
                </c:pt>
                <c:pt idx="39">
                  <c:v>1127.655252840289</c:v>
                </c:pt>
                <c:pt idx="40">
                  <c:v>1149.1903909823054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3985.039148515345</c:v>
                </c:pt>
                <c:pt idx="1">
                  <c:v>4401.7588768289561</c:v>
                </c:pt>
                <c:pt idx="2">
                  <c:v>4656.9994108995779</c:v>
                </c:pt>
                <c:pt idx="3">
                  <c:v>4733.4724499582317</c:v>
                </c:pt>
                <c:pt idx="4">
                  <c:v>4585.48762040365</c:v>
                </c:pt>
                <c:pt idx="5">
                  <c:v>4349.1330702445894</c:v>
                </c:pt>
                <c:pt idx="6">
                  <c:v>3980.367798146056</c:v>
                </c:pt>
                <c:pt idx="7">
                  <c:v>4173.9609051332345</c:v>
                </c:pt>
                <c:pt idx="8">
                  <c:v>4380.7701373844957</c:v>
                </c:pt>
                <c:pt idx="9">
                  <c:v>4446.1981604588691</c:v>
                </c:pt>
                <c:pt idx="10">
                  <c:v>4381.6537776785817</c:v>
                </c:pt>
                <c:pt idx="11">
                  <c:v>4318.9490557045547</c:v>
                </c:pt>
                <c:pt idx="12">
                  <c:v>4308.636373650811</c:v>
                </c:pt>
                <c:pt idx="13">
                  <c:v>4286.6799859709463</c:v>
                </c:pt>
                <c:pt idx="14">
                  <c:v>4262.4341403871585</c:v>
                </c:pt>
                <c:pt idx="15">
                  <c:v>4226.56966222954</c:v>
                </c:pt>
                <c:pt idx="16">
                  <c:v>4173.6615965468291</c:v>
                </c:pt>
                <c:pt idx="17">
                  <c:v>4114.1170532398819</c:v>
                </c:pt>
                <c:pt idx="18">
                  <c:v>4061.366449577185</c:v>
                </c:pt>
                <c:pt idx="19">
                  <c:v>4000.8759820834803</c:v>
                </c:pt>
                <c:pt idx="20">
                  <c:v>3947.8544387036791</c:v>
                </c:pt>
                <c:pt idx="21">
                  <c:v>3931.3859087073492</c:v>
                </c:pt>
                <c:pt idx="22">
                  <c:v>3926.2658031162428</c:v>
                </c:pt>
                <c:pt idx="23">
                  <c:v>3911.8771270607035</c:v>
                </c:pt>
                <c:pt idx="24">
                  <c:v>3905.3131888379357</c:v>
                </c:pt>
                <c:pt idx="25">
                  <c:v>3893.8883029923295</c:v>
                </c:pt>
                <c:pt idx="26">
                  <c:v>3878.4672040202449</c:v>
                </c:pt>
                <c:pt idx="27">
                  <c:v>3867.604830065944</c:v>
                </c:pt>
                <c:pt idx="28">
                  <c:v>3856.444088172143</c:v>
                </c:pt>
                <c:pt idx="29">
                  <c:v>3851.0203051711796</c:v>
                </c:pt>
                <c:pt idx="30">
                  <c:v>3845.0043240149907</c:v>
                </c:pt>
                <c:pt idx="31">
                  <c:v>3836.3360230419621</c:v>
                </c:pt>
                <c:pt idx="32">
                  <c:v>3828.5877733606421</c:v>
                </c:pt>
                <c:pt idx="33">
                  <c:v>3821.9547026971086</c:v>
                </c:pt>
                <c:pt idx="34">
                  <c:v>3813.9832216687519</c:v>
                </c:pt>
                <c:pt idx="35">
                  <c:v>3808.9716004531206</c:v>
                </c:pt>
                <c:pt idx="36">
                  <c:v>3804.9333007262421</c:v>
                </c:pt>
                <c:pt idx="37">
                  <c:v>3801.6263939665832</c:v>
                </c:pt>
                <c:pt idx="38">
                  <c:v>3790.5170806307619</c:v>
                </c:pt>
                <c:pt idx="39">
                  <c:v>3785.8548112431695</c:v>
                </c:pt>
                <c:pt idx="40">
                  <c:v>3778.7112918549537</c:v>
                </c:pt>
              </c:numCache>
            </c:numRef>
          </c:val>
        </c:ser>
        <c:ser>
          <c:idx val="4"/>
          <c:order val="6"/>
          <c:tx>
            <c:strRef>
              <c:f>Sheet1!$H$1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683.56818703224155</c:v>
                </c:pt>
                <c:pt idx="1">
                  <c:v>714.70415000556477</c:v>
                </c:pt>
                <c:pt idx="2">
                  <c:v>776.35607668998716</c:v>
                </c:pt>
                <c:pt idx="3">
                  <c:v>807.22203994439428</c:v>
                </c:pt>
                <c:pt idx="4">
                  <c:v>895.22593530227357</c:v>
                </c:pt>
                <c:pt idx="5">
                  <c:v>885.13318644692663</c:v>
                </c:pt>
                <c:pt idx="6">
                  <c:v>871.79792296358448</c:v>
                </c:pt>
                <c:pt idx="7">
                  <c:v>922.48656077564067</c:v>
                </c:pt>
                <c:pt idx="8">
                  <c:v>986.37682276972077</c:v>
                </c:pt>
                <c:pt idx="9">
                  <c:v>994.13527174555918</c:v>
                </c:pt>
                <c:pt idx="10">
                  <c:v>892.18768715428189</c:v>
                </c:pt>
                <c:pt idx="11">
                  <c:v>1146.2780240784946</c:v>
                </c:pt>
                <c:pt idx="12">
                  <c:v>1150.4908755806591</c:v>
                </c:pt>
                <c:pt idx="13">
                  <c:v>1155.5651949472176</c:v>
                </c:pt>
                <c:pt idx="14">
                  <c:v>1164.0589325266174</c:v>
                </c:pt>
                <c:pt idx="15">
                  <c:v>1172.3213916513535</c:v>
                </c:pt>
                <c:pt idx="16">
                  <c:v>1195.9052346988235</c:v>
                </c:pt>
                <c:pt idx="17">
                  <c:v>1219.2263159881054</c:v>
                </c:pt>
                <c:pt idx="18">
                  <c:v>1244.3357052967099</c:v>
                </c:pt>
                <c:pt idx="19">
                  <c:v>1269.3773061831046</c:v>
                </c:pt>
                <c:pt idx="20">
                  <c:v>1297.4197285295124</c:v>
                </c:pt>
                <c:pt idx="21">
                  <c:v>1354.2847894371464</c:v>
                </c:pt>
                <c:pt idx="22">
                  <c:v>1412.4883554167013</c:v>
                </c:pt>
                <c:pt idx="23">
                  <c:v>1465.2661964676936</c:v>
                </c:pt>
                <c:pt idx="24">
                  <c:v>1523.8362768084785</c:v>
                </c:pt>
                <c:pt idx="25">
                  <c:v>1580.1513425527605</c:v>
                </c:pt>
                <c:pt idx="26">
                  <c:v>1635.4991809072021</c:v>
                </c:pt>
                <c:pt idx="27">
                  <c:v>1691.6134313324123</c:v>
                </c:pt>
                <c:pt idx="28">
                  <c:v>1749.3908456827289</c:v>
                </c:pt>
                <c:pt idx="29">
                  <c:v>1807.7465851472241</c:v>
                </c:pt>
                <c:pt idx="30">
                  <c:v>1865.2930882708604</c:v>
                </c:pt>
                <c:pt idx="31">
                  <c:v>1920.9137469871455</c:v>
                </c:pt>
                <c:pt idx="32">
                  <c:v>1977.2531243098349</c:v>
                </c:pt>
                <c:pt idx="33">
                  <c:v>2031.8925978007528</c:v>
                </c:pt>
                <c:pt idx="34">
                  <c:v>2087.667360100716</c:v>
                </c:pt>
                <c:pt idx="35">
                  <c:v>2145.4245264782894</c:v>
                </c:pt>
                <c:pt idx="36">
                  <c:v>2158.5998558310771</c:v>
                </c:pt>
                <c:pt idx="37">
                  <c:v>2173.7983395579167</c:v>
                </c:pt>
                <c:pt idx="38">
                  <c:v>2187.3517194694009</c:v>
                </c:pt>
                <c:pt idx="39">
                  <c:v>2198.2044946823771</c:v>
                </c:pt>
                <c:pt idx="40">
                  <c:v>2206.1493004552913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9864016"/>
        <c:axId val="1139845520"/>
      </c:areaChart>
      <c:catAx>
        <c:axId val="113986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98455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13984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9864016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658565949430044E-2"/>
          <c:y val="3.1735766839052243E-2"/>
          <c:w val="0.62645429645022466"/>
          <c:h val="0.87701814686264956"/>
        </c:manualLayout>
      </c:layout>
      <c:areaChart>
        <c:grouping val="stack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Other OECD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651.88893712363142</c:v>
                </c:pt>
                <c:pt idx="1">
                  <c:v>661.92151637460768</c:v>
                </c:pt>
                <c:pt idx="2">
                  <c:v>691.79821097694526</c:v>
                </c:pt>
                <c:pt idx="3">
                  <c:v>720.11759950083513</c:v>
                </c:pt>
                <c:pt idx="4">
                  <c:v>758.00580872718524</c:v>
                </c:pt>
                <c:pt idx="5">
                  <c:v>741.27436423793642</c:v>
                </c:pt>
                <c:pt idx="6">
                  <c:v>745.55606635315814</c:v>
                </c:pt>
                <c:pt idx="7">
                  <c:v>740.847938530786</c:v>
                </c:pt>
                <c:pt idx="8">
                  <c:v>716.80120190729758</c:v>
                </c:pt>
                <c:pt idx="9">
                  <c:v>749.49668995785373</c:v>
                </c:pt>
                <c:pt idx="10">
                  <c:v>716.75921542979086</c:v>
                </c:pt>
                <c:pt idx="11">
                  <c:v>767.16138901674844</c:v>
                </c:pt>
                <c:pt idx="12">
                  <c:v>758.42455006238947</c:v>
                </c:pt>
                <c:pt idx="13">
                  <c:v>758.4253646586551</c:v>
                </c:pt>
                <c:pt idx="14">
                  <c:v>756.31718725380028</c:v>
                </c:pt>
                <c:pt idx="15">
                  <c:v>753.79254173182994</c:v>
                </c:pt>
                <c:pt idx="16">
                  <c:v>755.89949858168825</c:v>
                </c:pt>
                <c:pt idx="17">
                  <c:v>758.28217515930442</c:v>
                </c:pt>
                <c:pt idx="18">
                  <c:v>756.00564729611688</c:v>
                </c:pt>
                <c:pt idx="19">
                  <c:v>753.79549320080037</c:v>
                </c:pt>
                <c:pt idx="20">
                  <c:v>763.58134580177807</c:v>
                </c:pt>
                <c:pt idx="21">
                  <c:v>768.63792361369758</c:v>
                </c:pt>
                <c:pt idx="22">
                  <c:v>774.60288950689448</c:v>
                </c:pt>
                <c:pt idx="23">
                  <c:v>774.26826793050304</c:v>
                </c:pt>
                <c:pt idx="24">
                  <c:v>776.86962787778145</c:v>
                </c:pt>
                <c:pt idx="25">
                  <c:v>788.11816204056959</c:v>
                </c:pt>
                <c:pt idx="26">
                  <c:v>798.47543880812464</c:v>
                </c:pt>
                <c:pt idx="27">
                  <c:v>806.40885002881259</c:v>
                </c:pt>
                <c:pt idx="28">
                  <c:v>806.87767082169603</c:v>
                </c:pt>
                <c:pt idx="29">
                  <c:v>810.15873704561761</c:v>
                </c:pt>
                <c:pt idx="30">
                  <c:v>816.0942219482879</c:v>
                </c:pt>
                <c:pt idx="31">
                  <c:v>814.90684803289253</c:v>
                </c:pt>
                <c:pt idx="32">
                  <c:v>816.05424903550022</c:v>
                </c:pt>
                <c:pt idx="33">
                  <c:v>821.18091322048235</c:v>
                </c:pt>
                <c:pt idx="34">
                  <c:v>830.22163016675302</c:v>
                </c:pt>
                <c:pt idx="35">
                  <c:v>838.53147765994095</c:v>
                </c:pt>
                <c:pt idx="36">
                  <c:v>836.12561881110139</c:v>
                </c:pt>
                <c:pt idx="37">
                  <c:v>835.96254606827551</c:v>
                </c:pt>
                <c:pt idx="38">
                  <c:v>835.76597322329098</c:v>
                </c:pt>
                <c:pt idx="39">
                  <c:v>835.63836986482966</c:v>
                </c:pt>
                <c:pt idx="40">
                  <c:v>835.35011984727521</c:v>
                </c:pt>
              </c:numCache>
            </c:numRef>
          </c:val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rgbClr val="0096D7">
                <a:lumMod val="40000"/>
                <a:lumOff val="60000"/>
              </a:srgbClr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601.92006887316609</c:v>
                </c:pt>
                <c:pt idx="1">
                  <c:v>620.57113193419582</c:v>
                </c:pt>
                <c:pt idx="2">
                  <c:v>628.20351731110202</c:v>
                </c:pt>
                <c:pt idx="3">
                  <c:v>592.02337458363149</c:v>
                </c:pt>
                <c:pt idx="4">
                  <c:v>571.02413303726109</c:v>
                </c:pt>
                <c:pt idx="5">
                  <c:v>549.29587408868622</c:v>
                </c:pt>
                <c:pt idx="6">
                  <c:v>527.56842578846431</c:v>
                </c:pt>
                <c:pt idx="7">
                  <c:v>526.4896612759552</c:v>
                </c:pt>
                <c:pt idx="8">
                  <c:v>521.08335251583571</c:v>
                </c:pt>
                <c:pt idx="9">
                  <c:v>444.21159365802163</c:v>
                </c:pt>
                <c:pt idx="10">
                  <c:v>362.25416466690888</c:v>
                </c:pt>
                <c:pt idx="11">
                  <c:v>364.47434994736159</c:v>
                </c:pt>
                <c:pt idx="12">
                  <c:v>347.01169841132094</c:v>
                </c:pt>
                <c:pt idx="13">
                  <c:v>330.4913798790796</c:v>
                </c:pt>
                <c:pt idx="14">
                  <c:v>312.74096428768587</c:v>
                </c:pt>
                <c:pt idx="15">
                  <c:v>295.801215250891</c:v>
                </c:pt>
                <c:pt idx="16">
                  <c:v>285.56598885116176</c:v>
                </c:pt>
                <c:pt idx="17">
                  <c:v>275.77441248874254</c:v>
                </c:pt>
                <c:pt idx="18">
                  <c:v>267.42658995231005</c:v>
                </c:pt>
                <c:pt idx="19">
                  <c:v>257.69457267383018</c:v>
                </c:pt>
                <c:pt idx="20">
                  <c:v>247.81038531301601</c:v>
                </c:pt>
                <c:pt idx="21">
                  <c:v>248.14785684136569</c:v>
                </c:pt>
                <c:pt idx="22">
                  <c:v>248.1634722011303</c:v>
                </c:pt>
                <c:pt idx="23">
                  <c:v>248.78856888513863</c:v>
                </c:pt>
                <c:pt idx="24">
                  <c:v>250.48362018545743</c:v>
                </c:pt>
                <c:pt idx="25">
                  <c:v>250.79363500909301</c:v>
                </c:pt>
                <c:pt idx="26">
                  <c:v>253.08603736943684</c:v>
                </c:pt>
                <c:pt idx="27">
                  <c:v>255.31753466651332</c:v>
                </c:pt>
                <c:pt idx="28">
                  <c:v>256.93187757827815</c:v>
                </c:pt>
                <c:pt idx="29">
                  <c:v>259.89820768434134</c:v>
                </c:pt>
                <c:pt idx="30">
                  <c:v>262.09744608960654</c:v>
                </c:pt>
                <c:pt idx="31">
                  <c:v>260.79054774492403</c:v>
                </c:pt>
                <c:pt idx="32">
                  <c:v>260.48606651098299</c:v>
                </c:pt>
                <c:pt idx="33">
                  <c:v>260.0216987740987</c:v>
                </c:pt>
                <c:pt idx="34">
                  <c:v>258.61456988406985</c:v>
                </c:pt>
                <c:pt idx="35">
                  <c:v>257.16791168199694</c:v>
                </c:pt>
                <c:pt idx="36">
                  <c:v>257.8899554755688</c:v>
                </c:pt>
                <c:pt idx="37">
                  <c:v>258.30091968169467</c:v>
                </c:pt>
                <c:pt idx="38">
                  <c:v>259.08460544481488</c:v>
                </c:pt>
                <c:pt idx="39">
                  <c:v>259.71762517461184</c:v>
                </c:pt>
                <c:pt idx="40">
                  <c:v>260.30197772220674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1084.366858367503</c:v>
                </c:pt>
                <c:pt idx="1">
                  <c:v>1095.6262329746908</c:v>
                </c:pt>
                <c:pt idx="2">
                  <c:v>1016.4572091540144</c:v>
                </c:pt>
                <c:pt idx="3">
                  <c:v>984.84060783667223</c:v>
                </c:pt>
                <c:pt idx="4">
                  <c:v>1000.0478538749363</c:v>
                </c:pt>
                <c:pt idx="5">
                  <c:v>896.93949626151993</c:v>
                </c:pt>
                <c:pt idx="6">
                  <c:v>728.36363177845851</c:v>
                </c:pt>
                <c:pt idx="7">
                  <c:v>774.6084357836595</c:v>
                </c:pt>
                <c:pt idx="8">
                  <c:v>756.16619573429875</c:v>
                </c:pt>
                <c:pt idx="9">
                  <c:v>677.51986222009452</c:v>
                </c:pt>
                <c:pt idx="10">
                  <c:v>539.46068930071601</c:v>
                </c:pt>
                <c:pt idx="11">
                  <c:v>638.83012959798111</c:v>
                </c:pt>
                <c:pt idx="12">
                  <c:v>674.76978166811023</c:v>
                </c:pt>
                <c:pt idx="13">
                  <c:v>612.5366401327168</c:v>
                </c:pt>
                <c:pt idx="14">
                  <c:v>560.24927716510433</c:v>
                </c:pt>
                <c:pt idx="15">
                  <c:v>509.53832458093353</c:v>
                </c:pt>
                <c:pt idx="16">
                  <c:v>527.54811283279776</c:v>
                </c:pt>
                <c:pt idx="17">
                  <c:v>512.38007932398</c:v>
                </c:pt>
                <c:pt idx="18">
                  <c:v>515.65776903766732</c:v>
                </c:pt>
                <c:pt idx="19">
                  <c:v>515.59924783062559</c:v>
                </c:pt>
                <c:pt idx="20">
                  <c:v>510.72601532148929</c:v>
                </c:pt>
                <c:pt idx="21">
                  <c:v>507.87644426763649</c:v>
                </c:pt>
                <c:pt idx="22">
                  <c:v>502.74382574452574</c:v>
                </c:pt>
                <c:pt idx="23">
                  <c:v>496.41131856784148</c:v>
                </c:pt>
                <c:pt idx="24">
                  <c:v>495.22501285208466</c:v>
                </c:pt>
                <c:pt idx="25">
                  <c:v>487.91567288449272</c:v>
                </c:pt>
                <c:pt idx="26">
                  <c:v>484.18629158746961</c:v>
                </c:pt>
                <c:pt idx="27">
                  <c:v>477.63581238744314</c:v>
                </c:pt>
                <c:pt idx="28">
                  <c:v>469.4273539356235</c:v>
                </c:pt>
                <c:pt idx="29">
                  <c:v>463.39186059495654</c:v>
                </c:pt>
                <c:pt idx="30">
                  <c:v>461.36686758195219</c:v>
                </c:pt>
                <c:pt idx="31">
                  <c:v>458.86035060803817</c:v>
                </c:pt>
                <c:pt idx="32">
                  <c:v>459.63962407328432</c:v>
                </c:pt>
                <c:pt idx="33">
                  <c:v>452.82767113646594</c:v>
                </c:pt>
                <c:pt idx="34">
                  <c:v>450.94049097205192</c:v>
                </c:pt>
                <c:pt idx="35">
                  <c:v>443.39130091992979</c:v>
                </c:pt>
                <c:pt idx="36">
                  <c:v>441.21861336366419</c:v>
                </c:pt>
                <c:pt idx="37">
                  <c:v>439.58974778340911</c:v>
                </c:pt>
                <c:pt idx="38">
                  <c:v>444.70950441545739</c:v>
                </c:pt>
                <c:pt idx="39">
                  <c:v>445.4230879630407</c:v>
                </c:pt>
                <c:pt idx="40">
                  <c:v>446.65078572024851</c:v>
                </c:pt>
              </c:numCache>
            </c:numRef>
          </c:val>
        </c:ser>
        <c:ser>
          <c:idx val="15"/>
          <c:order val="3"/>
          <c:tx>
            <c:strRef>
              <c:f>Sheet1!$E$1</c:f>
              <c:strCache>
                <c:ptCount val="1"/>
                <c:pt idx="0">
                  <c:v>Other non-OECD</c:v>
                </c:pt>
              </c:strCache>
            </c:strRef>
          </c:tx>
          <c:spPr>
            <a:solidFill>
              <a:srgbClr val="5D9732">
                <a:lumMod val="40000"/>
                <a:lumOff val="60000"/>
              </a:srgbClr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941.39689811121855</c:v>
                </c:pt>
                <c:pt idx="1">
                  <c:v>972.85399534576231</c:v>
                </c:pt>
                <c:pt idx="2">
                  <c:v>1013.3586114045343</c:v>
                </c:pt>
                <c:pt idx="3">
                  <c:v>1022.1890363314307</c:v>
                </c:pt>
                <c:pt idx="4">
                  <c:v>1002.2436730085429</c:v>
                </c:pt>
                <c:pt idx="5">
                  <c:v>1002.1801922003878</c:v>
                </c:pt>
                <c:pt idx="6">
                  <c:v>999.86625819022788</c:v>
                </c:pt>
                <c:pt idx="7">
                  <c:v>1032.0528193022681</c:v>
                </c:pt>
                <c:pt idx="8">
                  <c:v>1061.8186848941666</c:v>
                </c:pt>
                <c:pt idx="9">
                  <c:v>1024.2634127275342</c:v>
                </c:pt>
                <c:pt idx="10">
                  <c:v>963.26986583599114</c:v>
                </c:pt>
                <c:pt idx="11">
                  <c:v>950.39674783436919</c:v>
                </c:pt>
                <c:pt idx="12">
                  <c:v>942.78443087675998</c:v>
                </c:pt>
                <c:pt idx="13">
                  <c:v>945.86058736108953</c:v>
                </c:pt>
                <c:pt idx="14">
                  <c:v>947.09267517358614</c:v>
                </c:pt>
                <c:pt idx="15">
                  <c:v>945.70947911171595</c:v>
                </c:pt>
                <c:pt idx="16">
                  <c:v>949.43321407923315</c:v>
                </c:pt>
                <c:pt idx="17">
                  <c:v>960.12468049344443</c:v>
                </c:pt>
                <c:pt idx="18">
                  <c:v>967.51356019612922</c:v>
                </c:pt>
                <c:pt idx="19">
                  <c:v>974.011709267946</c:v>
                </c:pt>
                <c:pt idx="20">
                  <c:v>977.50940033109578</c:v>
                </c:pt>
                <c:pt idx="21">
                  <c:v>991.88640860991484</c:v>
                </c:pt>
                <c:pt idx="22">
                  <c:v>1001.3442841388749</c:v>
                </c:pt>
                <c:pt idx="23">
                  <c:v>1006.6487333983102</c:v>
                </c:pt>
                <c:pt idx="24">
                  <c:v>1019.2185735608946</c:v>
                </c:pt>
                <c:pt idx="25">
                  <c:v>1036.6996095861309</c:v>
                </c:pt>
                <c:pt idx="26">
                  <c:v>1055.5773682258573</c:v>
                </c:pt>
                <c:pt idx="27">
                  <c:v>1073.9379583539301</c:v>
                </c:pt>
                <c:pt idx="28">
                  <c:v>1088.144606950256</c:v>
                </c:pt>
                <c:pt idx="29">
                  <c:v>1099.2773931384938</c:v>
                </c:pt>
                <c:pt idx="30">
                  <c:v>1109.3351698478077</c:v>
                </c:pt>
                <c:pt idx="31">
                  <c:v>1121.7892102846156</c:v>
                </c:pt>
                <c:pt idx="32">
                  <c:v>1134.4946886387718</c:v>
                </c:pt>
                <c:pt idx="33">
                  <c:v>1154.0487844904414</c:v>
                </c:pt>
                <c:pt idx="34">
                  <c:v>1167.5727234062731</c:v>
                </c:pt>
                <c:pt idx="35">
                  <c:v>1179.7724602131</c:v>
                </c:pt>
                <c:pt idx="36">
                  <c:v>1185.9313246576489</c:v>
                </c:pt>
                <c:pt idx="37">
                  <c:v>1194.3967503609992</c:v>
                </c:pt>
                <c:pt idx="38">
                  <c:v>1198.6206351339938</c:v>
                </c:pt>
                <c:pt idx="39">
                  <c:v>1204.6997722508322</c:v>
                </c:pt>
                <c:pt idx="40">
                  <c:v>1205.4081823415579</c:v>
                </c:pt>
              </c:numCache>
            </c:numRef>
          </c:val>
        </c:ser>
        <c:ser>
          <c:idx val="14"/>
          <c:order val="4"/>
          <c:tx>
            <c:strRef>
              <c:f>Sheet1!$F$1</c:f>
              <c:strCache>
                <c:ptCount val="1"/>
                <c:pt idx="0">
                  <c:v>Other non OECD Asia</c:v>
                </c:pt>
              </c:strCache>
            </c:strRef>
          </c:tx>
          <c:spPr>
            <a:solidFill>
              <a:srgbClr val="A33340">
                <a:lumMod val="20000"/>
                <a:lumOff val="80000"/>
              </a:srgbClr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438.29217209192421</c:v>
                </c:pt>
                <c:pt idx="1">
                  <c:v>541.45118800552882</c:v>
                </c:pt>
                <c:pt idx="2">
                  <c:v>567.39796517228388</c:v>
                </c:pt>
                <c:pt idx="3">
                  <c:v>664.59440665227032</c:v>
                </c:pt>
                <c:pt idx="4">
                  <c:v>643.83817022585981</c:v>
                </c:pt>
                <c:pt idx="5">
                  <c:v>649.30146647339029</c:v>
                </c:pt>
                <c:pt idx="6">
                  <c:v>673.30024002528239</c:v>
                </c:pt>
                <c:pt idx="7">
                  <c:v>684.49855539469138</c:v>
                </c:pt>
                <c:pt idx="8">
                  <c:v>798.05578533973983</c:v>
                </c:pt>
                <c:pt idx="9">
                  <c:v>765.33575358319001</c:v>
                </c:pt>
                <c:pt idx="10">
                  <c:v>670.73214675823306</c:v>
                </c:pt>
                <c:pt idx="11">
                  <c:v>790.98087978949218</c:v>
                </c:pt>
                <c:pt idx="12">
                  <c:v>801.25558641671114</c:v>
                </c:pt>
                <c:pt idx="13">
                  <c:v>801.30930124316524</c:v>
                </c:pt>
                <c:pt idx="14">
                  <c:v>803.38305876098377</c:v>
                </c:pt>
                <c:pt idx="15">
                  <c:v>804.72213929007523</c:v>
                </c:pt>
                <c:pt idx="16">
                  <c:v>808.03293999918731</c:v>
                </c:pt>
                <c:pt idx="17">
                  <c:v>821.79508511634094</c:v>
                </c:pt>
                <c:pt idx="18">
                  <c:v>839.96223740673986</c:v>
                </c:pt>
                <c:pt idx="19">
                  <c:v>862.66375059514678</c:v>
                </c:pt>
                <c:pt idx="20">
                  <c:v>877.47926654625655</c:v>
                </c:pt>
                <c:pt idx="21">
                  <c:v>908.4032176906012</c:v>
                </c:pt>
                <c:pt idx="22">
                  <c:v>936.24010298737562</c:v>
                </c:pt>
                <c:pt idx="23">
                  <c:v>954.18824266589081</c:v>
                </c:pt>
                <c:pt idx="24">
                  <c:v>970.1447520959448</c:v>
                </c:pt>
                <c:pt idx="25">
                  <c:v>985.77080813304462</c:v>
                </c:pt>
                <c:pt idx="26">
                  <c:v>1003.9885447610798</c:v>
                </c:pt>
                <c:pt idx="27">
                  <c:v>1026.5481266341517</c:v>
                </c:pt>
                <c:pt idx="28">
                  <c:v>1041.8839735401887</c:v>
                </c:pt>
                <c:pt idx="29">
                  <c:v>1061.7841563120828</c:v>
                </c:pt>
                <c:pt idx="30">
                  <c:v>1070.8491985670896</c:v>
                </c:pt>
                <c:pt idx="31">
                  <c:v>1092.7833495835578</c:v>
                </c:pt>
                <c:pt idx="32">
                  <c:v>1107.3482176395157</c:v>
                </c:pt>
                <c:pt idx="33">
                  <c:v>1128.4441505427433</c:v>
                </c:pt>
                <c:pt idx="34">
                  <c:v>1143.6131242446886</c:v>
                </c:pt>
                <c:pt idx="35">
                  <c:v>1153.070260392182</c:v>
                </c:pt>
                <c:pt idx="36">
                  <c:v>1147.9188640239606</c:v>
                </c:pt>
                <c:pt idx="37">
                  <c:v>1146.2499225024276</c:v>
                </c:pt>
                <c:pt idx="38">
                  <c:v>1134.024925548382</c:v>
                </c:pt>
                <c:pt idx="39">
                  <c:v>1149.3517974022175</c:v>
                </c:pt>
                <c:pt idx="40">
                  <c:v>1165.9436958277108</c:v>
                </c:pt>
              </c:numCache>
            </c:numRef>
          </c:val>
        </c:ser>
        <c:ser>
          <c:idx val="13"/>
          <c:order val="5"/>
          <c:tx>
            <c:strRef>
              <c:f>Sheet1!$G$1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rgbClr val="A33340">
                <a:lumMod val="75000"/>
              </a:srgbClr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3779.2072483735133</c:v>
                </c:pt>
                <c:pt idx="1">
                  <c:v>4149.5696301598991</c:v>
                </c:pt>
                <c:pt idx="2">
                  <c:v>4348.7489837622488</c:v>
                </c:pt>
                <c:pt idx="3">
                  <c:v>4380.9296738620151</c:v>
                </c:pt>
                <c:pt idx="4">
                  <c:v>4270.2545744375984</c:v>
                </c:pt>
                <c:pt idx="5">
                  <c:v>4129.8458007880263</c:v>
                </c:pt>
                <c:pt idx="6">
                  <c:v>3708.150997868845</c:v>
                </c:pt>
                <c:pt idx="7">
                  <c:v>3884.0530092104073</c:v>
                </c:pt>
                <c:pt idx="8">
                  <c:v>4076.0465229722367</c:v>
                </c:pt>
                <c:pt idx="9">
                  <c:v>4118.521282646172</c:v>
                </c:pt>
                <c:pt idx="10">
                  <c:v>4052.3315196510762</c:v>
                </c:pt>
                <c:pt idx="11">
                  <c:v>3994.6008279825769</c:v>
                </c:pt>
                <c:pt idx="12">
                  <c:v>3985.5890073075157</c:v>
                </c:pt>
                <c:pt idx="13">
                  <c:v>3966.6212575536492</c:v>
                </c:pt>
                <c:pt idx="14">
                  <c:v>3944.7727261940149</c:v>
                </c:pt>
                <c:pt idx="15">
                  <c:v>3911.5349598659941</c:v>
                </c:pt>
                <c:pt idx="16">
                  <c:v>3862.8500588541829</c:v>
                </c:pt>
                <c:pt idx="17">
                  <c:v>3808.0229114454719</c:v>
                </c:pt>
                <c:pt idx="18">
                  <c:v>3759.3276538020209</c:v>
                </c:pt>
                <c:pt idx="19">
                  <c:v>3704.0859887398988</c:v>
                </c:pt>
                <c:pt idx="20">
                  <c:v>3654.9236127396889</c:v>
                </c:pt>
                <c:pt idx="21">
                  <c:v>3644.6472185775938</c:v>
                </c:pt>
                <c:pt idx="22">
                  <c:v>3652.8271769782318</c:v>
                </c:pt>
                <c:pt idx="23">
                  <c:v>3673.8702093433399</c:v>
                </c:pt>
                <c:pt idx="24">
                  <c:v>3676.4362037886463</c:v>
                </c:pt>
                <c:pt idx="25">
                  <c:v>3667.6035522922948</c:v>
                </c:pt>
                <c:pt idx="26">
                  <c:v>3651.9625040251726</c:v>
                </c:pt>
                <c:pt idx="27">
                  <c:v>3638.065779538023</c:v>
                </c:pt>
                <c:pt idx="28">
                  <c:v>3638.9568622238253</c:v>
                </c:pt>
                <c:pt idx="29">
                  <c:v>3643.2130593142492</c:v>
                </c:pt>
                <c:pt idx="30">
                  <c:v>3647.5603388484633</c:v>
                </c:pt>
                <c:pt idx="31">
                  <c:v>3651.1689823758979</c:v>
                </c:pt>
                <c:pt idx="32">
                  <c:v>3655.0311469332501</c:v>
                </c:pt>
                <c:pt idx="33">
                  <c:v>3647.7130747639335</c:v>
                </c:pt>
                <c:pt idx="34">
                  <c:v>3638.6434709813939</c:v>
                </c:pt>
                <c:pt idx="35">
                  <c:v>3632.802269064101</c:v>
                </c:pt>
                <c:pt idx="36">
                  <c:v>3639.6708712491418</c:v>
                </c:pt>
                <c:pt idx="37">
                  <c:v>3647.0361664219945</c:v>
                </c:pt>
                <c:pt idx="38">
                  <c:v>3646.1168833288848</c:v>
                </c:pt>
                <c:pt idx="39">
                  <c:v>3651.3854298019214</c:v>
                </c:pt>
                <c:pt idx="40">
                  <c:v>3654.2281212540165</c:v>
                </c:pt>
              </c:numCache>
            </c:numRef>
          </c:val>
        </c:ser>
        <c:ser>
          <c:idx val="9"/>
          <c:order val="6"/>
          <c:tx>
            <c:strRef>
              <c:f>Sheet1!$H$1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rgbClr val="A33340">
                <a:lumMod val="60000"/>
                <a:lumOff val="40000"/>
              </a:srgbClr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578.21492053595273</c:v>
                </c:pt>
                <c:pt idx="1">
                  <c:v>590.75230399522161</c:v>
                </c:pt>
                <c:pt idx="2">
                  <c:v>600.40720592137563</c:v>
                </c:pt>
                <c:pt idx="3">
                  <c:v>613.6257609302271</c:v>
                </c:pt>
                <c:pt idx="4">
                  <c:v>629.69563014195978</c:v>
                </c:pt>
                <c:pt idx="5">
                  <c:v>645.76549932062289</c:v>
                </c:pt>
                <c:pt idx="6">
                  <c:v>661.79968151065998</c:v>
                </c:pt>
                <c:pt idx="7">
                  <c:v>683.05660232980711</c:v>
                </c:pt>
                <c:pt idx="8">
                  <c:v>729.33152100328402</c:v>
                </c:pt>
                <c:pt idx="9">
                  <c:v>703.59634400228026</c:v>
                </c:pt>
                <c:pt idx="10">
                  <c:v>636.78683950978063</c:v>
                </c:pt>
                <c:pt idx="11">
                  <c:v>766.1739214025913</c:v>
                </c:pt>
                <c:pt idx="12">
                  <c:v>765.6468278030577</c:v>
                </c:pt>
                <c:pt idx="13">
                  <c:v>766.28012445188131</c:v>
                </c:pt>
                <c:pt idx="14">
                  <c:v>779.67694077647525</c:v>
                </c:pt>
                <c:pt idx="15">
                  <c:v>791.71053743211974</c:v>
                </c:pt>
                <c:pt idx="16">
                  <c:v>810.54990484803682</c:v>
                </c:pt>
                <c:pt idx="17">
                  <c:v>824.32120936259196</c:v>
                </c:pt>
                <c:pt idx="18">
                  <c:v>840.0382431230687</c:v>
                </c:pt>
                <c:pt idx="19">
                  <c:v>853.42525698673376</c:v>
                </c:pt>
                <c:pt idx="20">
                  <c:v>872.72401978677692</c:v>
                </c:pt>
                <c:pt idx="21">
                  <c:v>906.60343775793046</c:v>
                </c:pt>
                <c:pt idx="22">
                  <c:v>940.34309254909329</c:v>
                </c:pt>
                <c:pt idx="23">
                  <c:v>974.01252007136964</c:v>
                </c:pt>
                <c:pt idx="24">
                  <c:v>1027.2100153844406</c:v>
                </c:pt>
                <c:pt idx="25">
                  <c:v>1072.2004983666695</c:v>
                </c:pt>
                <c:pt idx="26">
                  <c:v>1111.8544624402402</c:v>
                </c:pt>
                <c:pt idx="27">
                  <c:v>1151.0615965131813</c:v>
                </c:pt>
                <c:pt idx="28">
                  <c:v>1194.0781877244799</c:v>
                </c:pt>
                <c:pt idx="29">
                  <c:v>1238.3994821874335</c:v>
                </c:pt>
                <c:pt idx="30">
                  <c:v>1287.4111196881356</c:v>
                </c:pt>
                <c:pt idx="31">
                  <c:v>1326.6229664011125</c:v>
                </c:pt>
                <c:pt idx="32">
                  <c:v>1368.9240467301772</c:v>
                </c:pt>
                <c:pt idx="33">
                  <c:v>1407.7904444997519</c:v>
                </c:pt>
                <c:pt idx="34">
                  <c:v>1454.6650283433496</c:v>
                </c:pt>
                <c:pt idx="35">
                  <c:v>1510.4945010093054</c:v>
                </c:pt>
                <c:pt idx="36">
                  <c:v>1536.5542493462149</c:v>
                </c:pt>
                <c:pt idx="37">
                  <c:v>1552.1817409209493</c:v>
                </c:pt>
                <c:pt idx="38">
                  <c:v>1583.6182160056005</c:v>
                </c:pt>
                <c:pt idx="39">
                  <c:v>1583.3177397106042</c:v>
                </c:pt>
                <c:pt idx="40">
                  <c:v>1583.6182160056005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9852048"/>
        <c:axId val="1139866736"/>
        <c:extLst/>
      </c:areaChart>
      <c:catAx>
        <c:axId val="113985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6673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139866736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FFFFFF">
                  <a:lumMod val="75000"/>
                </a:srgb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low"/>
        <c:spPr>
          <a:ln w="12700">
            <a:solidFill>
              <a:srgbClr val="FFFFFF">
                <a:lumMod val="65000"/>
              </a:srgbClr>
            </a:solidFill>
            <a:prstDash val="dash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52048"/>
        <c:crossesAt val="11"/>
        <c:crossBetween val="midCat"/>
        <c:dispUnits>
          <c:builtInUnit val="thousands"/>
          <c:dispUnitsLbl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3.2065602204304322E-2"/>
          <c:w val="0.63424924940962368"/>
          <c:h val="0.8630036100197177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Metallurgical</c:v>
                </c:pt>
              </c:strCache>
            </c:strRef>
          </c:tx>
          <c:spPr>
            <a:solidFill>
              <a:srgbClr val="169DD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0.44224422522119483</c:v>
                </c:pt>
                <c:pt idx="1">
                  <c:v>0.51302705748464339</c:v>
                </c:pt>
                <c:pt idx="2">
                  <c:v>0.54706563681430664</c:v>
                </c:pt>
                <c:pt idx="3">
                  <c:v>0.57181879441551875</c:v>
                </c:pt>
              </c:numCache>
            </c:numRef>
          </c:val>
          <c:extLst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Thermal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0.74549106767186812</c:v>
                </c:pt>
                <c:pt idx="1">
                  <c:v>0.8613913095624125</c:v>
                </c:pt>
                <c:pt idx="2">
                  <c:v>0.99522786707842414</c:v>
                </c:pt>
                <c:pt idx="3">
                  <c:v>0.99909087725313783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54768"/>
        <c:axId val="1139862384"/>
      </c:barChart>
      <c:catAx>
        <c:axId val="113985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6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62384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4768"/>
        <c:crossesAt val="2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3.2065602204304322E-2"/>
          <c:w val="0.61654994190203272"/>
          <c:h val="0.8630036100197177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Metallurgical</c:v>
                </c:pt>
              </c:strCache>
            </c:strRef>
          </c:tx>
          <c:spPr>
            <a:solidFill>
              <a:srgbClr val="169DD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1.1171407144086263</c:v>
                </c:pt>
                <c:pt idx="1">
                  <c:v>1.1281456151978226</c:v>
                </c:pt>
                <c:pt idx="2">
                  <c:v>1.0945823067400289</c:v>
                </c:pt>
                <c:pt idx="3">
                  <c:v>1.0898748285733479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Thermal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6.8244537268109564</c:v>
                </c:pt>
                <c:pt idx="1">
                  <c:v>6.7766084308624199</c:v>
                </c:pt>
                <c:pt idx="2">
                  <c:v>7.5601320558690821</c:v>
                </c:pt>
                <c:pt idx="3">
                  <c:v>8.0616262700026287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67280"/>
        <c:axId val="1139860208"/>
      </c:barChart>
      <c:catAx>
        <c:axId val="113986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6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60208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67280"/>
        <c:crossesAt val="2"/>
        <c:crossBetween val="between"/>
        <c:majorUnit val="1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3737723911931"/>
          <c:y val="3.2065602204304322E-2"/>
          <c:w val="0.59090650159018854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0.77430495799357535</c:v>
                </c:pt>
                <c:pt idx="1">
                  <c:v>1.1217067321777647</c:v>
                </c:pt>
                <c:pt idx="2">
                  <c:v>1.6309301584021725</c:v>
                </c:pt>
                <c:pt idx="3">
                  <c:v>1.8959262383901077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3.7001590079214979</c:v>
                </c:pt>
                <c:pt idx="1">
                  <c:v>3.3650749892500422</c:v>
                </c:pt>
                <c:pt idx="2">
                  <c:v>3.3837578938343928</c:v>
                </c:pt>
                <c:pt idx="3">
                  <c:v>3.4223700634637026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0.44013579425613764</c:v>
                </c:pt>
                <c:pt idx="1">
                  <c:v>0.69246905733303243</c:v>
                </c:pt>
                <c:pt idx="2">
                  <c:v>0.88500831119205581</c:v>
                </c:pt>
                <c:pt idx="3">
                  <c:v>1.1201035151666878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0.46463859799452417</c:v>
                </c:pt>
                <c:pt idx="1">
                  <c:v>0.29795029463391265</c:v>
                </c:pt>
                <c:pt idx="2">
                  <c:v>0.31801472482434556</c:v>
                </c:pt>
                <c:pt idx="3">
                  <c:v>0.31695304401858415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0.4482690077794198</c:v>
                </c:pt>
                <c:pt idx="1">
                  <c:v>0.38422878753774581</c:v>
                </c:pt>
                <c:pt idx="2">
                  <c:v>0.33804009436041538</c:v>
                </c:pt>
                <c:pt idx="3">
                  <c:v>0.32264096902925282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0.17472159639151838</c:v>
                </c:pt>
                <c:pt idx="1">
                  <c:v>0.16796097612759237</c:v>
                </c:pt>
                <c:pt idx="2">
                  <c:v>0.19750156334941271</c:v>
                </c:pt>
                <c:pt idx="3">
                  <c:v>0.20114201859591785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0.82222476447428228</c:v>
                </c:pt>
                <c:pt idx="1">
                  <c:v>0.74721759380232822</c:v>
                </c:pt>
                <c:pt idx="2">
                  <c:v>0.80687930990628709</c:v>
                </c:pt>
                <c:pt idx="3">
                  <c:v>0.7824904213383751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55856"/>
        <c:axId val="1139867824"/>
      </c:barChart>
      <c:catAx>
        <c:axId val="113985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6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67824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5856"/>
        <c:crossesAt val="2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9901932147985"/>
          <c:y val="3.2065602204304322E-2"/>
          <c:w val="0.5866848428040039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0.58851710970622872</c:v>
                </c:pt>
                <c:pt idx="1">
                  <c:v>0.81768321436218827</c:v>
                </c:pt>
                <c:pt idx="2">
                  <c:v>1.2288920745423355</c:v>
                </c:pt>
                <c:pt idx="3">
                  <c:v>1.5233435994922375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3.5689118982446448</c:v>
                </c:pt>
                <c:pt idx="1">
                  <c:v>3.2618181511397339</c:v>
                </c:pt>
                <c:pt idx="2">
                  <c:v>3.3398539765709905</c:v>
                </c:pt>
                <c:pt idx="3">
                  <c:v>3.3819892251210506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0.62194339622232531</c:v>
                </c:pt>
                <c:pt idx="1">
                  <c:v>0.82731639618839914</c:v>
                </c:pt>
                <c:pt idx="2">
                  <c:v>1.0205354711085408</c:v>
                </c:pt>
                <c:pt idx="3">
                  <c:v>1.1169120341674024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Australia and New Zealand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0.30970462108075464</c:v>
                </c:pt>
                <c:pt idx="1">
                  <c:v>0.31974170854267642</c:v>
                </c:pt>
                <c:pt idx="2">
                  <c:v>0.33766192348290902</c:v>
                </c:pt>
                <c:pt idx="3">
                  <c:v>0.34142295244280046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0.47301917487714823</c:v>
                </c:pt>
                <c:pt idx="1">
                  <c:v>0.4408293334478432</c:v>
                </c:pt>
                <c:pt idx="2">
                  <c:v>0.3934626547581504</c:v>
                </c:pt>
                <c:pt idx="3">
                  <c:v>0.37878433301350078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0.30227486753778482</c:v>
                </c:pt>
                <c:pt idx="1">
                  <c:v>0.3158027957124499</c:v>
                </c:pt>
                <c:pt idx="2">
                  <c:v>0.34191042936984972</c:v>
                </c:pt>
                <c:pt idx="3">
                  <c:v>0.34184372355934117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0.960082659159323</c:v>
                </c:pt>
                <c:pt idx="1">
                  <c:v>0.79341683120284323</c:v>
                </c:pt>
                <c:pt idx="2">
                  <c:v>0.89781552604052561</c:v>
                </c:pt>
                <c:pt idx="3">
                  <c:v>0.97733040228880108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57488"/>
        <c:axId val="1139859120"/>
      </c:barChart>
      <c:catAx>
        <c:axId val="113985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5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59120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7488"/>
        <c:crossesAt val="2"/>
        <c:crossBetween val="between"/>
        <c:majorUnit val="2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3.2065602204304322E-2"/>
          <c:w val="0.58425278429230376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0.12703311278993046</c:v>
                </c:pt>
                <c:pt idx="1">
                  <c:v>7.5623118543602097E-2</c:v>
                </c:pt>
                <c:pt idx="2">
                  <c:v>8.1374933076878375E-2</c:v>
                </c:pt>
                <c:pt idx="3">
                  <c:v>8.2108720638516805E-2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0.14157891114139218</c:v>
                </c:pt>
                <c:pt idx="1">
                  <c:v>0.14728889869963777</c:v>
                </c:pt>
                <c:pt idx="2">
                  <c:v>0.15637528002308365</c:v>
                </c:pt>
                <c:pt idx="3">
                  <c:v>0.11603440672485493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 Korea</c:v>
                </c:pt>
              </c:strCache>
            </c:strRef>
          </c:tx>
          <c:spPr>
            <a:solidFill>
              <a:schemeClr val="tx2">
                <a:lumMod val="10000"/>
                <a:lumOff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8.4917723740417478E-2</c:v>
                </c:pt>
                <c:pt idx="1">
                  <c:v>8.7821512489495268E-2</c:v>
                </c:pt>
                <c:pt idx="2">
                  <c:v>9.5643738070553208E-2</c:v>
                </c:pt>
                <c:pt idx="3">
                  <c:v>9.7912980476364084E-2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0.1312471096768531</c:v>
                </c:pt>
                <c:pt idx="1">
                  <c:v>0.10325683811030843</c:v>
                </c:pt>
                <c:pt idx="2">
                  <c:v>4.3903917263402641E-2</c:v>
                </c:pt>
                <c:pt idx="3">
                  <c:v>4.0380838342652076E-2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0.18578784828734682</c:v>
                </c:pt>
                <c:pt idx="1">
                  <c:v>0.30402351781557635</c:v>
                </c:pt>
                <c:pt idx="2">
                  <c:v>0.40203808385983686</c:v>
                </c:pt>
                <c:pt idx="3">
                  <c:v>0.37258263889787002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2.808152637088995E-2</c:v>
                </c:pt>
                <c:pt idx="1">
                  <c:v>9.5261591321834357E-2</c:v>
                </c:pt>
                <c:pt idx="2">
                  <c:v>0.15471109627631358</c:v>
                </c:pt>
                <c:pt idx="3">
                  <c:v>0.225988841589532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4.6844835665038102E-2</c:v>
                </c:pt>
                <c:pt idx="1">
                  <c:v>4.8115832581958333E-2</c:v>
                </c:pt>
                <c:pt idx="2">
                  <c:v>6.1180818508355675E-2</c:v>
                </c:pt>
                <c:pt idx="3">
                  <c:v>6.4082450583348008E-2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50416"/>
        <c:axId val="1139868368"/>
      </c:barChart>
      <c:catAx>
        <c:axId val="113985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6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68368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0416"/>
        <c:crossesAt val="2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3.2065602204304322E-2"/>
          <c:w val="0.61654994190203272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Australia and New Zealand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0.20462530556476585</c:v>
                </c:pt>
                <c:pt idx="1">
                  <c:v>0.25736939485392241</c:v>
                </c:pt>
                <c:pt idx="2">
                  <c:v>0.28040443441553059</c:v>
                </c:pt>
                <c:pt idx="3">
                  <c:v>0.28858191335987687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2.4919253183311701E-2</c:v>
                </c:pt>
                <c:pt idx="1">
                  <c:v>5.660054598109332E-2</c:v>
                </c:pt>
                <c:pt idx="2">
                  <c:v>5.6822804705300246E-2</c:v>
                </c:pt>
                <c:pt idx="3">
                  <c:v>5.7488938665514605E-2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8.8878685633231647E-2</c:v>
                </c:pt>
                <c:pt idx="1">
                  <c:v>7.563821207419176E-2</c:v>
                </c:pt>
                <c:pt idx="2">
                  <c:v>0.10782422930215188</c:v>
                </c:pt>
                <c:pt idx="3">
                  <c:v>0.16727426972398698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0.12755327114664478</c:v>
                </c:pt>
                <c:pt idx="1">
                  <c:v>0.14784181960579987</c:v>
                </c:pt>
                <c:pt idx="2">
                  <c:v>0.14440886598130528</c:v>
                </c:pt>
                <c:pt idx="3">
                  <c:v>0.14070170491770403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 Non-OECD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0.20988912835246468</c:v>
                </c:pt>
                <c:pt idx="1">
                  <c:v>0.2301089302437736</c:v>
                </c:pt>
                <c:pt idx="2">
                  <c:v>0.29023825626908772</c:v>
                </c:pt>
                <c:pt idx="3">
                  <c:v>0.22279736068123934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8.9625423791449457E-2</c:v>
                </c:pt>
                <c:pt idx="1">
                  <c:v>9.3832406803631571E-2</c:v>
                </c:pt>
                <c:pt idx="2">
                  <c:v>0.11552927640504818</c:v>
                </c:pt>
                <c:pt idx="3">
                  <c:v>0.12224668990481596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9874896"/>
        <c:axId val="1139875440"/>
      </c:barChart>
      <c:catAx>
        <c:axId val="113987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9875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875440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74896"/>
        <c:crossesAt val="2"/>
        <c:crossBetween val="between"/>
        <c:majorUnit val="0.2"/>
        <c:min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tx2"/>
              </a:solidFill>
            </a:rPr>
            <a:t>	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0.15048</cdr:x>
      <cdr:y>0.05779</cdr:y>
    </cdr:from>
    <cdr:to>
      <cdr:x>0.46429</cdr:x>
      <cdr:y>0.14267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03960" y="177891"/>
          <a:ext cx="2510791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0.71379</cdr:x>
      <cdr:y>0.38612</cdr:y>
    </cdr:from>
    <cdr:to>
      <cdr:x>0.87823</cdr:x>
      <cdr:y>0.75993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11000" y="1188551"/>
          <a:ext cx="1315684" cy="1150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non-OECD</a:t>
          </a:r>
        </a:p>
        <a:p xmlns:a="http://schemas.openxmlformats.org/drawingml/2006/main">
          <a:endParaRPr lang="en-US" sz="1200" b="1" dirty="0" smtClean="0">
            <a:solidFill>
              <a:schemeClr val="accent5"/>
            </a:solidFill>
          </a:endParaRPr>
        </a:p>
        <a:p xmlns:a="http://schemas.openxmlformats.org/drawingml/2006/main">
          <a:endParaRPr lang="en-US" sz="800" b="1" dirty="0" smtClean="0">
            <a:solidFill>
              <a:schemeClr val="accent5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5"/>
            </a:solidFill>
          </a:endParaRPr>
        </a:p>
        <a:p xmlns:a="http://schemas.openxmlformats.org/drawingml/2006/main">
          <a:endParaRPr lang="en-US" sz="1200" b="1" dirty="0">
            <a:solidFill>
              <a:schemeClr val="accent5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OECD</a:t>
          </a:r>
          <a:endParaRPr lang="en-US" sz="1200" b="1" dirty="0">
            <a:solidFill>
              <a:schemeClr val="tx2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0.70973</cdr:x>
      <cdr:y>0.21553</cdr:y>
    </cdr:from>
    <cdr:to>
      <cdr:x>0.99182</cdr:x>
      <cdr:y>0.95988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790833" y="667541"/>
          <a:ext cx="1109245" cy="23054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</a:t>
          </a:r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est of world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3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Russia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United States</a:t>
          </a:r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OECD Europe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20000"/>
                  <a:lumOff val="80000"/>
                </a:schemeClr>
              </a:solidFill>
              <a:ea typeface="Times New Roman" charset="0"/>
              <a:cs typeface="Times New Roman" charset="0"/>
            </a:rPr>
            <a:t>Other non- OECD Asia</a:t>
          </a:r>
          <a:endParaRPr lang="en-US" sz="1200" b="1" i="0" dirty="0" smtClean="0">
            <a:solidFill>
              <a:schemeClr val="accent5">
                <a:lumMod val="20000"/>
                <a:lumOff val="8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China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India</a:t>
          </a:r>
          <a:endParaRPr lang="en-US" sz="1200" b="1" i="0" dirty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0.06932</cdr:x>
      <cdr:y>0.03081</cdr:y>
    </cdr:from>
    <cdr:to>
      <cdr:x>0.57723</cdr:x>
      <cdr:y>0.11229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2568" y="95417"/>
          <a:ext cx="1997223" cy="252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history    projections </a:t>
          </a:r>
          <a:endParaRPr lang="en-US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0.73626</cdr:x>
      <cdr:y>0.21584</cdr:y>
    </cdr:from>
    <cdr:to>
      <cdr:x>0.99043</cdr:x>
      <cdr:y>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961772" y="668503"/>
          <a:ext cx="1022456" cy="24287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rest of world</a:t>
          </a:r>
          <a:endParaRPr lang="en-US" sz="1200" b="1" dirty="0">
            <a:solidFill>
              <a:schemeClr val="bg1">
                <a:lumMod val="6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800" b="1" i="0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3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Russia</a:t>
          </a:r>
        </a:p>
        <a:p xmlns:a="http://schemas.openxmlformats.org/drawingml/2006/main">
          <a:pPr eaLnBrk="0" hangingPunct="0"/>
          <a:endParaRPr lang="en-US" sz="1200" b="1" dirty="0">
            <a:solidFill>
              <a:schemeClr val="accent3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United States</a:t>
          </a:r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6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Australia and New Zealand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20000"/>
                  <a:lumOff val="80000"/>
                </a:schemeClr>
              </a:solidFill>
              <a:ea typeface="Times New Roman" charset="0"/>
              <a:cs typeface="Times New Roman" charset="0"/>
            </a:rPr>
            <a:t>Other non-OECD Asia</a:t>
          </a:r>
          <a:endParaRPr lang="en-US" sz="1200" b="1" dirty="0">
            <a:solidFill>
              <a:schemeClr val="accent5">
                <a:lumMod val="20000"/>
                <a:lumOff val="8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600" b="1" dirty="0" smtClean="0">
            <a:solidFill>
              <a:schemeClr val="accent5">
                <a:lumMod val="7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China</a:t>
          </a:r>
        </a:p>
        <a:p xmlns:a="http://schemas.openxmlformats.org/drawingml/2006/main">
          <a:pPr eaLnBrk="0" hangingPunct="0"/>
          <a:endParaRPr lang="en-US" sz="600" b="1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India</a:t>
          </a:r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0.71783</cdr:x>
      <cdr:y>0.25368</cdr:y>
    </cdr:from>
    <cdr:to>
      <cdr:x>0.99992</cdr:x>
      <cdr:y>0.93819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822675" y="785715"/>
          <a:ext cx="1109245" cy="21200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rest of world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Other non- OECD Asia</a:t>
          </a:r>
        </a:p>
        <a:p xmlns:a="http://schemas.openxmlformats.org/drawingml/2006/main">
          <a:pPr eaLnBrk="0" hangingPunct="0"/>
          <a:endParaRPr lang="en-US" sz="1200" b="1" i="0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India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50000"/>
                </a:schemeClr>
              </a:solidFill>
              <a:ea typeface="Times New Roman" charset="0"/>
              <a:cs typeface="Times New Roman" charset="0"/>
            </a:rPr>
            <a:t>China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South Korea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ea typeface="Times New Roman" charset="0"/>
              <a:cs typeface="Times New Roman" charset="0"/>
            </a:rPr>
            <a:t>Japan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2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rPr>
            <a:t>OECD Europe</a:t>
          </a:r>
          <a:endParaRPr lang="en-US" sz="1200" b="1" i="0" dirty="0">
            <a:solidFill>
              <a:schemeClr val="tx2">
                <a:lumMod val="50000"/>
                <a:lumOff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0.07791</cdr:x>
      <cdr:y>0.03081</cdr:y>
    </cdr:from>
    <cdr:to>
      <cdr:x>0.60782</cdr:x>
      <cdr:y>0.17065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6374" y="95417"/>
          <a:ext cx="2083733" cy="433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history     projections </a:t>
          </a:r>
          <a:endParaRPr lang="en-US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0.73626</cdr:x>
      <cdr:y>0.17684</cdr:y>
    </cdr:from>
    <cdr:to>
      <cdr:x>0.99043</cdr:x>
      <cdr:y>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961772" y="547711"/>
          <a:ext cx="1022456" cy="25495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rest of world</a:t>
          </a:r>
          <a:endParaRPr lang="en-US" sz="1200" b="1" dirty="0">
            <a:solidFill>
              <a:schemeClr val="bg1">
                <a:lumMod val="6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Other non-OECD Asia</a:t>
          </a:r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3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Russia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ea typeface="Times New Roman" charset="0"/>
              <a:cs typeface="Times New Roman" charset="0"/>
            </a:rPr>
            <a:t>Canada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Africa</a:t>
          </a:r>
          <a:endParaRPr lang="en-US" sz="1200" b="1" dirty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United States</a:t>
          </a:r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rgbClr val="FF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6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Australia and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6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New Zealand</a:t>
          </a:r>
          <a:endParaRPr lang="en-US" sz="1200" b="1" dirty="0">
            <a:solidFill>
              <a:schemeClr val="accent6">
                <a:lumMod val="40000"/>
                <a:lumOff val="6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0.19792</cdr:x>
      <cdr:y>0.19097</cdr:y>
    </cdr:from>
    <cdr:to>
      <cdr:x>0.46701</cdr:x>
      <cdr:y>0.20764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85850" y="523875"/>
          <a:ext cx="1476375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0.76458</cdr:x>
      <cdr:y>0.30069</cdr:y>
    </cdr:from>
    <cdr:to>
      <cdr:x>0.9812</cdr:x>
      <cdr:y>0.88951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06514" y="931291"/>
          <a:ext cx="851802" cy="1823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l"/>
          <a:r>
            <a:rPr lang="en-US" sz="1200" b="1" dirty="0" smtClean="0">
              <a:solidFill>
                <a:schemeClr val="accent5"/>
              </a:solidFill>
            </a:rPr>
            <a:t>buildings</a:t>
          </a:r>
        </a:p>
        <a:p xmlns:a="http://schemas.openxmlformats.org/drawingml/2006/main">
          <a:pPr algn="l"/>
          <a:endParaRPr lang="en-US" sz="1400" b="1" dirty="0" smtClean="0">
            <a:solidFill>
              <a:schemeClr val="accent4"/>
            </a:solidFill>
            <a:effectLst/>
          </a:endParaRPr>
        </a:p>
        <a:p xmlns:a="http://schemas.openxmlformats.org/drawingml/2006/main">
          <a:pPr algn="l"/>
          <a:r>
            <a:rPr lang="en-US" sz="1200" b="1" dirty="0" smtClean="0">
              <a:solidFill>
                <a:schemeClr val="accent4"/>
              </a:solidFill>
            </a:rPr>
            <a:t>e</a:t>
          </a:r>
          <a:r>
            <a:rPr lang="en-US" sz="1200" b="1" dirty="0" smtClean="0">
              <a:solidFill>
                <a:schemeClr val="accent4"/>
              </a:solidFill>
              <a:effectLst/>
            </a:rPr>
            <a:t>lectric</a:t>
          </a:r>
        </a:p>
        <a:p xmlns:a="http://schemas.openxmlformats.org/drawingml/2006/main"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baseline="0" dirty="0" smtClean="0">
              <a:solidFill>
                <a:schemeClr val="accent4"/>
              </a:solidFill>
              <a:effectLst/>
            </a:rPr>
            <a:t>power</a:t>
          </a:r>
          <a:endParaRPr lang="en-US" sz="1200" b="1" dirty="0" smtClean="0">
            <a:solidFill>
              <a:schemeClr val="accent4"/>
            </a:solidFill>
            <a:effectLst/>
          </a:endParaRPr>
        </a:p>
        <a:p xmlns:a="http://schemas.openxmlformats.org/drawingml/2006/main">
          <a:pPr algn="l"/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 algn="l"/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 algn="l"/>
          <a:r>
            <a:rPr lang="en-US" sz="1200" b="1" dirty="0" smtClean="0">
              <a:solidFill>
                <a:schemeClr val="accent3"/>
              </a:solidFill>
            </a:rPr>
            <a:t>industrial</a:t>
          </a:r>
          <a:endParaRPr lang="en-US" sz="1200" b="1" dirty="0">
            <a:solidFill>
              <a:schemeClr val="accent3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0.74345</cdr:x>
      <cdr:y>0.31751</cdr:y>
    </cdr:from>
    <cdr:to>
      <cdr:x>0.97364</cdr:x>
      <cdr:y>0.7422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90700" y="983403"/>
          <a:ext cx="925991" cy="1315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imports</a:t>
          </a:r>
        </a:p>
        <a:p xmlns:a="http://schemas.openxmlformats.org/drawingml/2006/main">
          <a:endParaRPr lang="en-US" sz="1200" b="1" dirty="0" smtClean="0"/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production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0.14306</cdr:x>
      <cdr:y>0.02376</cdr:y>
    </cdr:from>
    <cdr:to>
      <cdr:x>0.60619</cdr:x>
      <cdr:y>0.13253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5477" y="73599"/>
          <a:ext cx="1863045" cy="336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  history    projections</a:t>
          </a:r>
          <a:endParaRPr lang="en-US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0.72614</cdr:x>
      <cdr:y>0.34126</cdr:y>
    </cdr:from>
    <cdr:to>
      <cdr:x>0.98966</cdr:x>
      <cdr:y>0.88951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5344" y="1056945"/>
          <a:ext cx="1036223" cy="169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b="1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electric </a:t>
          </a:r>
        </a:p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power</a:t>
          </a:r>
        </a:p>
        <a:p xmlns:a="http://schemas.openxmlformats.org/drawingml/2006/main">
          <a:endParaRPr lang="en-US" sz="1200" b="1" dirty="0" smtClean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industrial</a:t>
          </a:r>
        </a:p>
        <a:p xmlns:a="http://schemas.openxmlformats.org/drawingml/2006/main">
          <a:endParaRPr lang="en-US" sz="1200" b="1" dirty="0" smtClean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600" b="1" dirty="0" smtClean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buildings</a:t>
          </a:r>
          <a:endParaRPr lang="en-US" sz="12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0.16267</cdr:x>
      <cdr:y>0.03714</cdr:y>
    </cdr:from>
    <cdr:to>
      <cdr:x>0.24424</cdr:x>
      <cdr:y>0.1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12529" y="123825"/>
          <a:ext cx="70837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0.76997</cdr:x>
      <cdr:y>0.19965</cdr:y>
    </cdr:from>
    <cdr:to>
      <cdr:x>0.98872</cdr:x>
      <cdr:y>0.89757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24338" y="547687"/>
          <a:ext cx="1200150" cy="1914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0.30729</cdr:y>
    </cdr:from>
    <cdr:to>
      <cdr:x>1</cdr:x>
      <cdr:y>0.92882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72000" y="842962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0.81858</cdr:x>
      <cdr:y>0.19271</cdr:y>
    </cdr:from>
    <cdr:to>
      <cdr:x>0.98524</cdr:x>
      <cdr:y>0.81424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91038" y="528637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0.66526</cdr:x>
      <cdr:y>0.16496</cdr:y>
    </cdr:from>
    <cdr:to>
      <cdr:x>1</cdr:x>
      <cdr:y>0.93435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88588" y="411470"/>
          <a:ext cx="1201872" cy="1919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 smtClean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0.69951</cdr:x>
      <cdr:y>0.04202</cdr:y>
    </cdr:from>
    <cdr:to>
      <cdr:x>1</cdr:x>
      <cdr:y>0.95798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56181" y="129564"/>
          <a:ext cx="1312856" cy="2824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b="1" dirty="0">
            <a:solidFill>
              <a:schemeClr val="accent5">
                <a:lumMod val="20000"/>
                <a:lumOff val="80000"/>
              </a:schemeClr>
            </a:solidFill>
            <a:effectLst/>
            <a:latin typeface="Arial 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India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>
              <a:solidFill>
                <a:schemeClr val="accent5"/>
              </a:solidFill>
            </a:rPr>
            <a:t>China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b="1" dirty="0" smtClean="0">
            <a:solidFill>
              <a:schemeClr val="accent5"/>
            </a:solidFill>
            <a:effectLst/>
            <a:cs typeface="Arial" panose="020B0604020202020204" pitchFamily="34" charset="0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>
              <a:solidFill>
                <a:schemeClr val="accent5">
                  <a:lumMod val="20000"/>
                  <a:lumOff val="80000"/>
                </a:schemeClr>
              </a:solidFill>
              <a:cs typeface="Arial" panose="020B0604020202020204" pitchFamily="34" charset="0"/>
            </a:rPr>
            <a:t>Other non-OECD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>
              <a:solidFill>
                <a:schemeClr val="accent5">
                  <a:lumMod val="20000"/>
                  <a:lumOff val="80000"/>
                </a:schemeClr>
              </a:solidFill>
              <a:cs typeface="Arial" panose="020B0604020202020204" pitchFamily="34" charset="0"/>
            </a:rPr>
            <a:t>A</a:t>
          </a:r>
          <a:r>
            <a:rPr lang="en-US" sz="1200" b="1" dirty="0" smtClean="0">
              <a:solidFill>
                <a:schemeClr val="accent5">
                  <a:lumMod val="20000"/>
                  <a:lumOff val="80000"/>
                </a:schemeClr>
              </a:solidFill>
              <a:effectLst/>
              <a:cs typeface="Arial" panose="020B0604020202020204" pitchFamily="34" charset="0"/>
            </a:rPr>
            <a:t>sia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anose="020B0604020202020204" pitchFamily="34" charset="0"/>
            </a:rPr>
            <a:t>Other non-OECD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>
              <a:solidFill>
                <a:schemeClr val="accent1"/>
              </a:solidFill>
              <a:cs typeface="Arial" panose="020B0604020202020204" pitchFamily="34" charset="0"/>
            </a:rPr>
            <a:t>U</a:t>
          </a:r>
          <a:r>
            <a:rPr lang="en-US" sz="1200" b="1" dirty="0" smtClean="0">
              <a:solidFill>
                <a:schemeClr val="accent1"/>
              </a:solidFill>
              <a:effectLst/>
              <a:cs typeface="Arial" panose="020B0604020202020204" pitchFamily="34" charset="0"/>
            </a:rPr>
            <a:t>nited States</a:t>
          </a:r>
        </a:p>
        <a:p xmlns:a="http://schemas.openxmlformats.org/drawingml/2006/main">
          <a:pPr eaLnBrk="1" fontAlgn="auto" latinLnBrk="0" hangingPunct="1"/>
          <a:r>
            <a:rPr lang="en-US" sz="1200" b="1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OECD</a:t>
          </a:r>
          <a:r>
            <a:rPr lang="en-US" sz="1200" b="1" dirty="0" smtClean="0">
              <a:solidFill>
                <a:schemeClr val="accent1">
                  <a:lumMod val="60000"/>
                  <a:lumOff val="40000"/>
                </a:schemeClr>
              </a:solidFill>
              <a:effectLst/>
            </a:rPr>
            <a:t> </a:t>
          </a:r>
          <a:r>
            <a:rPr lang="en-US" sz="1200" b="1" dirty="0">
              <a:solidFill>
                <a:schemeClr val="accent1">
                  <a:lumMod val="60000"/>
                  <a:lumOff val="40000"/>
                </a:schemeClr>
              </a:solidFill>
            </a:rPr>
            <a:t>E</a:t>
          </a:r>
          <a:r>
            <a:rPr lang="en-US" sz="1200" b="1" dirty="0" smtClean="0">
              <a:solidFill>
                <a:schemeClr val="accent1">
                  <a:lumMod val="60000"/>
                  <a:lumOff val="40000"/>
                </a:schemeClr>
              </a:solidFill>
              <a:effectLst/>
            </a:rPr>
            <a:t>urope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  <a:cs typeface="Arial" panose="020B0604020202020204" pitchFamily="34" charset="0"/>
            </a:rPr>
            <a:t>Other OECD</a:t>
          </a:r>
        </a:p>
        <a:p xmlns:a="http://schemas.openxmlformats.org/drawingml/2006/main"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0.67361</cdr:x>
      <cdr:y>0.71528</cdr:y>
    </cdr:from>
    <cdr:to>
      <cdr:x>0.94097</cdr:x>
      <cdr:y>0.85764</cdr:y>
    </cdr:to>
    <cdr:sp macro="" textlink="">
      <cdr:nvSpPr>
        <cdr:cNvPr id="8" name="TextBox 7"/>
        <cdr:cNvSpPr txBox="1"/>
      </cdr:nvSpPr>
      <cdr:spPr>
        <a:xfrm xmlns:a="http://schemas.openxmlformats.org/drawingml/2006/main" flipH="1">
          <a:off x="1847850" y="1962150"/>
          <a:ext cx="733422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9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0.75072</cdr:x>
      <cdr:y>0.35061</cdr:y>
    </cdr:from>
    <cdr:to>
      <cdr:x>1</cdr:x>
      <cdr:y>0.84358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952011" y="1085916"/>
          <a:ext cx="980227" cy="15268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thermal</a:t>
          </a:r>
        </a:p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metallurgical</a:t>
          </a:r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0.06521</cdr:x>
      <cdr:y>0.01737</cdr:y>
    </cdr:from>
    <cdr:to>
      <cdr:x>0.57924</cdr:x>
      <cdr:y>0.11909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6414" y="53791"/>
          <a:ext cx="2021288" cy="315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history    projections </a:t>
          </a:r>
          <a:endParaRPr lang="en-US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0.71458</cdr:x>
      <cdr:y>0.45518</cdr:y>
    </cdr:from>
    <cdr:to>
      <cdr:x>0.95499</cdr:x>
      <cdr:y>0.91582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874567" y="1409789"/>
          <a:ext cx="967095" cy="1426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thermal</a:t>
          </a:r>
          <a:endParaRPr lang="en-US" sz="1200" b="1" dirty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metallurgical</a:t>
          </a:r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0.71791</cdr:x>
      <cdr:y>0.11732</cdr:y>
    </cdr:from>
    <cdr:to>
      <cdr:x>1</cdr:x>
      <cdr:y>0.96591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822993" y="363362"/>
          <a:ext cx="1109245" cy="26282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rest of the world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Russia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United States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OECD Europe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20000"/>
                  <a:lumOff val="80000"/>
                </a:schemeClr>
              </a:solidFill>
              <a:ea typeface="Times New Roman" charset="0"/>
              <a:cs typeface="Times New Roman" charset="0"/>
            </a:rPr>
            <a:t>Other non-OECD Asia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7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China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India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0.07111</cdr:x>
      <cdr:y>0.02788</cdr:y>
    </cdr:from>
    <cdr:to>
      <cdr:x>0.57086</cdr:x>
      <cdr:y>0.147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9639" y="86363"/>
          <a:ext cx="1965136" cy="368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history    projections </a:t>
          </a:r>
          <a:endParaRPr lang="en-US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0.71791</cdr:x>
      <cdr:y>0.18309</cdr:y>
    </cdr:from>
    <cdr:to>
      <cdr:x>1</cdr:x>
      <cdr:y>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3052885" y="567069"/>
          <a:ext cx="1199577" cy="25301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rest of the world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3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Russia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United States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6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Australia and New Zealand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20000"/>
                  <a:lumOff val="80000"/>
                </a:schemeClr>
              </a:solidFill>
              <a:ea typeface="Times New Roman" charset="0"/>
              <a:cs typeface="Times New Roman" charset="0"/>
            </a:rPr>
            <a:t>Other non-OECD Asia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5">
                <a:lumMod val="7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China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India</a:t>
          </a:r>
          <a:endParaRPr lang="en-US" sz="1200" b="1" i="0" dirty="0" smtClean="0">
            <a:solidFill>
              <a:schemeClr val="accent5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0.71342</cdr:x>
      <cdr:y>0.5</cdr:y>
    </cdr:from>
    <cdr:to>
      <cdr:x>0.96754</cdr:x>
      <cdr:y>0.57458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869875" y="1548606"/>
          <a:ext cx="1022255" cy="2309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400" b="1" i="0" dirty="0" smtClean="0">
            <a:solidFill>
              <a:schemeClr val="accent4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0.23615</cdr:x>
      <cdr:y>0.26778</cdr:y>
    </cdr:from>
    <cdr:to>
      <cdr:x>0.6403</cdr:x>
      <cdr:y>0.34236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949960" y="829386"/>
          <a:ext cx="1625787" cy="2309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400" b="1" i="0" dirty="0" smtClean="0">
            <a:solidFill>
              <a:srgbClr val="FF0000"/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0.69816</cdr:x>
      <cdr:y>0.17177</cdr:y>
    </cdr:from>
    <cdr:to>
      <cdr:x>0.98025</cdr:x>
      <cdr:y>0.92022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745341" y="532011"/>
          <a:ext cx="1109245" cy="23181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rest of world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Other non- OECD Asia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India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5">
                <a:lumMod val="20000"/>
                <a:lumOff val="8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>
                  <a:lumMod val="75000"/>
                </a:schemeClr>
              </a:solidFill>
              <a:ea typeface="Times New Roman" charset="0"/>
              <a:cs typeface="Times New Roman" charset="0"/>
            </a:rPr>
            <a:t>China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>
                  <a:lumMod val="20000"/>
                  <a:lumOff val="80000"/>
                </a:schemeClr>
              </a:solidFill>
              <a:ea typeface="Times New Roman" charset="0"/>
              <a:cs typeface="Times New Roman" charset="0"/>
            </a:rPr>
            <a:t>South Korea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ea typeface="Times New Roman" charset="0"/>
              <a:cs typeface="Times New Roman" charset="0"/>
            </a:rPr>
            <a:t>Japan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2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rPr>
            <a:t>OECD Europe</a:t>
          </a:r>
          <a:endParaRPr lang="en-US" sz="1200" b="1" i="0" dirty="0">
            <a:solidFill>
              <a:schemeClr val="tx2">
                <a:lumMod val="50000"/>
                <a:lumOff val="5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0.06787</cdr:x>
      <cdr:y>0.03081</cdr:y>
    </cdr:from>
    <cdr:to>
      <cdr:x>0.55041</cdr:x>
      <cdr:y>0.17065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862" y="95417"/>
          <a:ext cx="1897462" cy="433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history    projections </a:t>
          </a:r>
          <a:endParaRPr lang="en-US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0.73626</cdr:x>
      <cdr:y>0.14804</cdr:y>
    </cdr:from>
    <cdr:to>
      <cdr:x>0.99043</cdr:x>
      <cdr:y>0.88951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961772" y="458516"/>
          <a:ext cx="1022456" cy="22964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 smtClean="0">
              <a:solidFill>
                <a:schemeClr val="bg1">
                  <a:lumMod val="65000"/>
                </a:schemeClr>
              </a:solidFill>
              <a:ea typeface="Times New Roman" charset="0"/>
              <a:cs typeface="Times New Roman" charset="0"/>
            </a:rPr>
            <a:t>rest of world</a:t>
          </a:r>
          <a:endParaRPr lang="en-US" sz="1200" b="1" dirty="0">
            <a:solidFill>
              <a:schemeClr val="bg1">
                <a:lumMod val="65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Other non-Asian OECD</a:t>
          </a:r>
        </a:p>
        <a:p xmlns:a="http://schemas.openxmlformats.org/drawingml/2006/main">
          <a:pPr eaLnBrk="0" hangingPunct="0"/>
          <a:endParaRPr lang="en-US" sz="1200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3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Russia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1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4"/>
              </a:solidFill>
              <a:ea typeface="Times New Roman" charset="0"/>
              <a:cs typeface="Times New Roman" charset="0"/>
            </a:rPr>
            <a:t>Africa</a:t>
          </a:r>
          <a:endParaRPr lang="en-US" sz="1200" b="1" dirty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United States</a:t>
          </a:r>
          <a:endParaRPr lang="en-US" sz="1200" b="1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rgbClr val="FF000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6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Australia and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6">
                  <a:lumMod val="40000"/>
                  <a:lumOff val="60000"/>
                </a:schemeClr>
              </a:solidFill>
              <a:ea typeface="Times New Roman" charset="0"/>
              <a:cs typeface="Times New Roman" charset="0"/>
            </a:rPr>
            <a:t>New Zealand</a:t>
          </a:r>
          <a:endParaRPr lang="en-US" sz="1200" b="1" dirty="0">
            <a:solidFill>
              <a:schemeClr val="accent6">
                <a:lumMod val="40000"/>
                <a:lumOff val="6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i="0" dirty="0" smtClean="0">
            <a:solidFill>
              <a:schemeClr val="accent2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8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  <p:sldLayoutId id="2147485281" r:id="rId16"/>
    <p:sldLayoutId id="2147485282" r:id="rId17"/>
    <p:sldLayoutId id="2147485285" r:id="rId18"/>
    <p:sldLayoutId id="2147485288" r:id="rId19"/>
    <p:sldLayoutId id="2147485289" r:id="rId20"/>
    <p:sldLayoutId id="2147485290" r:id="rId21"/>
    <p:sldLayoutId id="2147485291" r:id="rId22"/>
    <p:sldLayoutId id="2147485292" r:id="rId23"/>
    <p:sldLayoutId id="2147485293" r:id="rId24"/>
    <p:sldLayoutId id="2147485294" r:id="rId25"/>
    <p:sldLayoutId id="2147485297" r:id="rId26"/>
    <p:sldLayoutId id="2147485298" r:id="rId27"/>
    <p:sldLayoutId id="2147485299" r:id="rId28"/>
    <p:sldLayoutId id="2147485300" r:id="rId29"/>
    <p:sldLayoutId id="2147485301" r:id="rId30"/>
    <p:sldLayoutId id="2147485302" r:id="rId31"/>
    <p:sldLayoutId id="2147485303" r:id="rId32"/>
    <p:sldLayoutId id="2147485306" r:id="rId33"/>
    <p:sldLayoutId id="2147485307" r:id="rId34"/>
    <p:sldLayoutId id="2147485308" r:id="rId35"/>
    <p:sldLayoutId id="2147485309" r:id="rId36"/>
    <p:sldLayoutId id="2147485310" r:id="rId37"/>
    <p:sldLayoutId id="2147485313" r:id="rId38"/>
    <p:sldLayoutId id="2147485314" r:id="rId39"/>
    <p:sldLayoutId id="2147485315" r:id="rId40"/>
    <p:sldLayoutId id="2147485316" r:id="rId41"/>
    <p:sldLayoutId id="2147485317" r:id="rId42"/>
    <p:sldLayoutId id="2147485318" r:id="rId43"/>
    <p:sldLayoutId id="2147485319" r:id="rId44"/>
    <p:sldLayoutId id="2147485322" r:id="rId45"/>
    <p:sldLayoutId id="2147485323" r:id="rId46"/>
    <p:sldLayoutId id="2147485327" r:id="rId47"/>
    <p:sldLayoutId id="2147485330" r:id="rId48"/>
    <p:sldLayoutId id="2147485331" r:id="rId49"/>
    <p:sldLayoutId id="2147485332" r:id="rId50"/>
    <p:sldLayoutId id="2147485347" r:id="rId5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1599" y="1260618"/>
            <a:ext cx="1833750" cy="183375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3259569" y="2509521"/>
            <a:ext cx="4518209" cy="20194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Coal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s66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40634129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Coal consumption by sector, India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 smtClean="0"/>
              <a:t>Power sector energy consumption by source, India</a:t>
            </a:r>
          </a:p>
          <a:p>
            <a:pPr lvl="0"/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India coal and power sector consumption</a:t>
            </a:r>
            <a:endParaRPr lang="en-US" sz="24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2" name="indiagen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698708"/>
              </p:ext>
            </p:extLst>
          </p:nvPr>
        </p:nvGraphicFramePr>
        <p:xfrm>
          <a:off x="4663440" y="1335179"/>
          <a:ext cx="3261360" cy="30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1"/>
          <p:cNvSpPr txBox="1"/>
          <p:nvPr/>
        </p:nvSpPr>
        <p:spPr>
          <a:xfrm>
            <a:off x="7802117" y="2055199"/>
            <a:ext cx="1077563" cy="20954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renewables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coal</a:t>
            </a:r>
          </a:p>
          <a:p>
            <a:r>
              <a:rPr lang="en-US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 fuels</a:t>
            </a:r>
          </a:p>
          <a:p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203158" y="1435768"/>
            <a:ext cx="1670678" cy="68592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  history</a:t>
            </a:r>
            <a:r>
              <a:rPr lang="en-US" sz="1200" dirty="0"/>
              <a:t> </a:t>
            </a:r>
            <a:r>
              <a:rPr lang="en-US" sz="1200" dirty="0" smtClean="0"/>
              <a:t>    projections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342021" y="1435768"/>
            <a:ext cx="1997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history    projections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9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X02b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005096266"/>
              </p:ext>
            </p:extLst>
          </p:nvPr>
        </p:nvGraphicFramePr>
        <p:xfrm>
          <a:off x="619260" y="1251621"/>
          <a:ext cx="8067540" cy="313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527884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Coal share of electric power generation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OECD and non-OECD coal share of electric power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1775186" y="1353305"/>
            <a:ext cx="2021288" cy="315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   history    projections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55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70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055122456"/>
              </p:ext>
            </p:extLst>
          </p:nvPr>
        </p:nvGraphicFramePr>
        <p:xfrm>
          <a:off x="685800" y="1313633"/>
          <a:ext cx="3716518" cy="307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World coal consumption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 smtClean="0"/>
              <a:t>World coal production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coal consumption and production</a:t>
            </a:r>
            <a:endParaRPr lang="en-US" sz="2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TextBox 1"/>
          <p:cNvSpPr txBox="1"/>
          <p:nvPr/>
        </p:nvSpPr>
        <p:spPr>
          <a:xfrm>
            <a:off x="1082168" y="1390826"/>
            <a:ext cx="1993106" cy="38576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   projections</a:t>
            </a:r>
            <a:endParaRPr lang="en-US" sz="1200" dirty="0"/>
          </a:p>
        </p:txBody>
      </p:sp>
      <p:graphicFrame>
        <p:nvGraphicFramePr>
          <p:cNvPr id="22" name="s62sh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850959"/>
              </p:ext>
            </p:extLst>
          </p:nvPr>
        </p:nvGraphicFramePr>
        <p:xfrm>
          <a:off x="4607811" y="1313633"/>
          <a:ext cx="4369037" cy="308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31251" y="1357832"/>
            <a:ext cx="1668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projections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09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World_Coal_Trade_Subtypes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490397559"/>
              </p:ext>
            </p:extLst>
          </p:nvPr>
        </p:nvGraphicFramePr>
        <p:xfrm>
          <a:off x="4663440" y="1318177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World_Coal_Consumption_Subtypes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8199146"/>
              </p:ext>
            </p:extLst>
          </p:nvPr>
        </p:nvGraphicFramePr>
        <p:xfrm>
          <a:off x="619260" y="1318178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857625" cy="350851"/>
          </a:xfrm>
        </p:spPr>
        <p:txBody>
          <a:bodyPr/>
          <a:lstStyle/>
          <a:p>
            <a:r>
              <a:rPr lang="en-US" b="1" dirty="0" smtClean="0"/>
              <a:t>World coal consumption by subtypes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 smtClean="0"/>
              <a:t>World coal trade by subtypes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coal consumption and trade by subtypes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7830" y="1371968"/>
            <a:ext cx="218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history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hermal_consumption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80651327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Thermal_production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433188"/>
              </p:ext>
            </p:extLst>
          </p:nvPr>
        </p:nvGraphicFramePr>
        <p:xfrm>
          <a:off x="4664075" y="1292225"/>
          <a:ext cx="4252462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754380" y="898076"/>
            <a:ext cx="3931920" cy="350851"/>
          </a:xfrm>
        </p:spPr>
        <p:txBody>
          <a:bodyPr/>
          <a:lstStyle/>
          <a:p>
            <a:r>
              <a:rPr lang="en-US" b="1" dirty="0" smtClean="0"/>
              <a:t>Thermal coal consumption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96430" y="921251"/>
            <a:ext cx="4023360" cy="350851"/>
          </a:xfrm>
        </p:spPr>
        <p:txBody>
          <a:bodyPr lIns="0"/>
          <a:lstStyle/>
          <a:p>
            <a:r>
              <a:rPr lang="en-US" b="1" dirty="0" smtClean="0"/>
              <a:t>Thermal coal production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thermal coal consumption and production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96430" y="1378588"/>
            <a:ext cx="2093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history 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hermal_imports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40938777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Thermal_exports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6164979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Thermal coal imports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 smtClean="0"/>
              <a:t>Thermal coal exports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World </a:t>
            </a:r>
            <a:r>
              <a:rPr lang="en-US" sz="2400" dirty="0" smtClean="0"/>
              <a:t>thermal </a:t>
            </a:r>
            <a:r>
              <a:rPr lang="en-US" sz="2400" dirty="0"/>
              <a:t>coal </a:t>
            </a:r>
            <a:r>
              <a:rPr lang="en-US" sz="2400" dirty="0" smtClean="0"/>
              <a:t>imports and exports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87376" y="1387642"/>
            <a:ext cx="2085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history  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Metallurgical_consumption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02348091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Metallurgical_production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34102521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6118" y="847092"/>
            <a:ext cx="3931920" cy="398279"/>
          </a:xfrm>
        </p:spPr>
        <p:txBody>
          <a:bodyPr/>
          <a:lstStyle/>
          <a:p>
            <a:r>
              <a:rPr lang="en-US" b="1" dirty="0" smtClean="0"/>
              <a:t>Metallurgical coal consumption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 smtClean="0"/>
              <a:t>Metallurgical coal production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metallurgical coal consumption and production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69270" y="137700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history  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Metallurgical_imports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68674155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Metallurgical_exports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76751881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Metallurgical coal imports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 smtClean="0"/>
              <a:t>Metallurgical coal exports</a:t>
            </a:r>
          </a:p>
          <a:p>
            <a:r>
              <a:rPr lang="en-US" sz="1100" dirty="0" smtClean="0"/>
              <a:t>billion short tons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metallurgical coal imports and exports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96431" y="1396695"/>
            <a:ext cx="1949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history    projections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s64sh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214927281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s64sh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51737884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722421" y="917947"/>
            <a:ext cx="3931920" cy="350851"/>
          </a:xfrm>
        </p:spPr>
        <p:txBody>
          <a:bodyPr/>
          <a:lstStyle/>
          <a:p>
            <a:pPr lvl="0">
              <a:defRPr/>
            </a:pPr>
            <a:r>
              <a:rPr lang="en-US" b="1" dirty="0"/>
              <a:t>Coal consumption in China</a:t>
            </a:r>
            <a:endParaRPr lang="en-US" dirty="0"/>
          </a:p>
          <a:p>
            <a:pPr lvl="0">
              <a:defRPr/>
            </a:pPr>
            <a:r>
              <a:rPr lang="en-US" sz="1100" dirty="0"/>
              <a:t>quadrillion British thermal units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6300" y="894520"/>
            <a:ext cx="4023360" cy="350851"/>
          </a:xfrm>
        </p:spPr>
        <p:txBody>
          <a:bodyPr lIns="0"/>
          <a:lstStyle/>
          <a:p>
            <a:pPr lvl="0">
              <a:defRPr/>
            </a:pPr>
            <a:r>
              <a:rPr lang="en-US" b="1" dirty="0"/>
              <a:t>Coal supply in China</a:t>
            </a:r>
            <a:endParaRPr lang="en-US" dirty="0"/>
          </a:p>
          <a:p>
            <a:pPr lvl="0">
              <a:defRPr/>
            </a:pPr>
            <a:r>
              <a:rPr lang="en-US" sz="1100" dirty="0"/>
              <a:t>billion short tons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China coal consumption and supply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9" name="TextBox 1"/>
          <p:cNvSpPr txBox="1"/>
          <p:nvPr/>
        </p:nvSpPr>
        <p:spPr>
          <a:xfrm>
            <a:off x="1176492" y="1387642"/>
            <a:ext cx="1866746" cy="240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    history</a:t>
            </a:r>
            <a:r>
              <a:rPr lang="en-US" sz="1200" dirty="0"/>
              <a:t>	</a:t>
            </a:r>
            <a:r>
              <a:rPr lang="en-US" sz="1200" dirty="0" smtClean="0"/>
              <a:t>projections</a:t>
            </a:r>
            <a:endParaRPr lang="en-US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99135</TotalTime>
  <Words>387</Words>
  <Application>Microsoft Office PowerPoint</Application>
  <PresentationFormat>On-screen Show (16:9)</PresentationFormat>
  <Paragraphs>223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</vt:lpstr>
      <vt:lpstr>Calibri</vt:lpstr>
      <vt:lpstr>Times New Roman</vt:lpstr>
      <vt:lpstr>eia_template_16x9</vt:lpstr>
      <vt:lpstr>1_EIA_template_16x9</vt:lpstr>
      <vt:lpstr>PowerPoint Presentation</vt:lpstr>
      <vt:lpstr>OECD and non-OECD coal share of electric power</vt:lpstr>
      <vt:lpstr>World coal consumption and production</vt:lpstr>
      <vt:lpstr>World coal consumption and trade by subtypes</vt:lpstr>
      <vt:lpstr>World thermal coal consumption and production</vt:lpstr>
      <vt:lpstr>World thermal coal imports and exports</vt:lpstr>
      <vt:lpstr>World metallurgical coal consumption and production</vt:lpstr>
      <vt:lpstr>World metallurgical coal imports and exports</vt:lpstr>
      <vt:lpstr>China coal consumption and supply</vt:lpstr>
      <vt:lpstr>India coal and power sector consumption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1361</cp:revision>
  <cp:lastPrinted>2014-08-29T14:41:04Z</cp:lastPrinted>
  <dcterms:created xsi:type="dcterms:W3CDTF">2021-04-16T19:26:34Z</dcterms:created>
  <dcterms:modified xsi:type="dcterms:W3CDTF">2021-09-29T21:57:46Z</dcterms:modified>
</cp:coreProperties>
</file>