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drawings/drawing6.xml" ContentType="application/vnd.openxmlformats-officedocument.drawingml.chartshapes+xml"/>
  <Override PartName="/ppt/charts/chart13.xml" ContentType="application/vnd.openxmlformats-officedocument.drawingml.chart+xml"/>
  <Override PartName="/ppt/drawings/drawing7.xml" ContentType="application/vnd.openxmlformats-officedocument.drawingml.chartshapes+xml"/>
  <Override PartName="/ppt/charts/chart14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8.xml" ContentType="application/vnd.openxmlformats-officedocument.drawingml.chartshapes+xml"/>
  <Override PartName="/ppt/charts/chart15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9.xml" ContentType="application/vnd.openxmlformats-officedocument.drawingml.chartshapes+xml"/>
  <Override PartName="/ppt/charts/chart16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7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10.xml" ContentType="application/vnd.openxmlformats-officedocument.drawingml.chartshapes+xml"/>
  <Override PartName="/ppt/charts/chart18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1.xml" ContentType="application/vnd.openxmlformats-officedocument.drawingml.chartshapes+xml"/>
  <Override PartName="/ppt/charts/chart19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12.xml" ContentType="application/vnd.openxmlformats-officedocument.drawingml.chartshapes+xml"/>
  <Override PartName="/ppt/charts/chart20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13.xml" ContentType="application/vnd.openxmlformats-officedocument.drawingml.chartshapes+xml"/>
  <Override PartName="/ppt/charts/chart21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22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23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drawings/drawing14.xml" ContentType="application/vnd.openxmlformats-officedocument.drawingml.chartshapes+xml"/>
  <Override PartName="/ppt/charts/chart24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drawings/drawing15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5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drawings/drawing16.xml" ContentType="application/vnd.openxmlformats-officedocument.drawingml.chartshapes+xml"/>
  <Override PartName="/ppt/charts/chart26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drawings/drawing17.xml" ContentType="application/vnd.openxmlformats-officedocument.drawingml.chartshapes+xml"/>
  <Override PartName="/ppt/charts/chart27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drawings/drawing18.xml" ContentType="application/vnd.openxmlformats-officedocument.drawingml.chartshapes+xml"/>
  <Override PartName="/ppt/charts/chart28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drawings/drawing19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5348" r:id="rId2"/>
  </p:sldMasterIdLst>
  <p:notesMasterIdLst>
    <p:notesMasterId r:id="rId18"/>
  </p:notesMasterIdLst>
  <p:handoutMasterIdLst>
    <p:handoutMasterId r:id="rId19"/>
  </p:handoutMasterIdLst>
  <p:sldIdLst>
    <p:sldId id="419" r:id="rId3"/>
    <p:sldId id="331" r:id="rId4"/>
    <p:sldId id="572" r:id="rId5"/>
    <p:sldId id="598" r:id="rId6"/>
    <p:sldId id="640" r:id="rId7"/>
    <p:sldId id="334" r:id="rId8"/>
    <p:sldId id="336" r:id="rId9"/>
    <p:sldId id="599" r:id="rId10"/>
    <p:sldId id="616" r:id="rId11"/>
    <p:sldId id="332" r:id="rId12"/>
    <p:sldId id="609" r:id="rId13"/>
    <p:sldId id="333" r:id="rId14"/>
    <p:sldId id="489" r:id="rId15"/>
    <p:sldId id="611" r:id="rId16"/>
    <p:sldId id="433" r:id="rId17"/>
  </p:sldIdLst>
  <p:sldSz cx="9144000" cy="5143500" type="screen16x9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cIntyre, Stacy" initials="MS" lastIdx="18" clrIdx="0">
    <p:extLst>
      <p:ext uri="{19B8F6BF-5375-455C-9EA6-DF929625EA0E}">
        <p15:presenceInfo xmlns:p15="http://schemas.microsoft.com/office/powerpoint/2012/main" userId="S-1-5-21-2005352356-2018378189-366286951-2041" providerId="AD"/>
      </p:ext>
    </p:extLst>
  </p:cmAuthor>
  <p:cmAuthor id="2" name="Kahan, Ari" initials="KA" lastIdx="4" clrIdx="1">
    <p:extLst>
      <p:ext uri="{19B8F6BF-5375-455C-9EA6-DF929625EA0E}">
        <p15:presenceInfo xmlns:p15="http://schemas.microsoft.com/office/powerpoint/2012/main" userId="S-1-5-21-2005352356-2018378189-366286951-35880" providerId="AD"/>
      </p:ext>
    </p:extLst>
  </p:cmAuthor>
  <p:cmAuthor id="3" name="Preciado, James" initials="PJ" lastIdx="12" clrIdx="2">
    <p:extLst>
      <p:ext uri="{19B8F6BF-5375-455C-9EA6-DF929625EA0E}">
        <p15:presenceInfo xmlns:p15="http://schemas.microsoft.com/office/powerpoint/2012/main" userId="S-1-5-21-2005352356-2018378189-366286951-10748" providerId="AD"/>
      </p:ext>
    </p:extLst>
  </p:cmAuthor>
  <p:cmAuthor id="4" name="Diefenderfer, Jim" initials="DJ" lastIdx="29" clrIdx="3">
    <p:extLst>
      <p:ext uri="{19B8F6BF-5375-455C-9EA6-DF929625EA0E}">
        <p15:presenceInfo xmlns:p15="http://schemas.microsoft.com/office/powerpoint/2012/main" userId="S-1-5-21-2005352356-2018378189-366286951-8639" providerId="AD"/>
      </p:ext>
    </p:extLst>
  </p:cmAuthor>
  <p:cmAuthor id="5" name="Bowman, Michelle" initials="BM" lastIdx="14" clrIdx="4">
    <p:extLst>
      <p:ext uri="{19B8F6BF-5375-455C-9EA6-DF929625EA0E}">
        <p15:presenceInfo xmlns:p15="http://schemas.microsoft.com/office/powerpoint/2012/main" userId="S-1-5-21-2005352356-2018378189-366286951-16138" providerId="AD"/>
      </p:ext>
    </p:extLst>
  </p:cmAuthor>
  <p:cmAuthor id="6" name="Marquardt, Christopher J." initials="MCJ" lastIdx="34" clrIdx="5">
    <p:extLst>
      <p:ext uri="{19B8F6BF-5375-455C-9EA6-DF929625EA0E}">
        <p15:presenceInfo xmlns:p15="http://schemas.microsoft.com/office/powerpoint/2012/main" userId="S-1-5-21-2005352356-2018378189-366286951-437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169DD8"/>
    <a:srgbClr val="C5600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86" autoAdjust="0"/>
    <p:restoredTop sz="96552" autoAdjust="0"/>
  </p:normalViewPr>
  <p:slideViewPr>
    <p:cSldViewPr snapToGrid="0">
      <p:cViewPr varScale="1">
        <p:scale>
          <a:sx n="150" d="100"/>
          <a:sy n="150" d="100"/>
        </p:scale>
        <p:origin x="732" y="72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-13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-34692"/>
    </p:cViewPr>
  </p:sorterViewPr>
  <p:notesViewPr>
    <p:cSldViewPr snapToGrid="0">
      <p:cViewPr>
        <p:scale>
          <a:sx n="100" d="100"/>
          <a:sy n="100" d="100"/>
        </p:scale>
        <p:origin x="1580" y="36"/>
      </p:cViewPr>
      <p:guideLst>
        <p:guide orient="horz" pos="2924"/>
        <p:guide pos="2200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8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9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10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1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12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13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chartUserShapes" Target="../drawings/drawing14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4.xlsx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chartUserShapes" Target="../drawings/drawing15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5.xlsx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chartUserShapes" Target="../drawings/drawing16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6.xlsx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chartUserShapes" Target="../drawings/drawing17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7.xlsx"/><Relationship Id="rId2" Type="http://schemas.microsoft.com/office/2011/relationships/chartColorStyle" Target="colors19.xml"/><Relationship Id="rId1" Type="http://schemas.microsoft.com/office/2011/relationships/chartStyle" Target="style19.xml"/><Relationship Id="rId4" Type="http://schemas.openxmlformats.org/officeDocument/2006/relationships/chartUserShapes" Target="../drawings/drawing18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8.xlsx"/><Relationship Id="rId2" Type="http://schemas.microsoft.com/office/2011/relationships/chartColorStyle" Target="colors20.xml"/><Relationship Id="rId1" Type="http://schemas.microsoft.com/office/2011/relationships/chartStyle" Target="style20.xml"/><Relationship Id="rId4" Type="http://schemas.openxmlformats.org/officeDocument/2006/relationships/chartUserShapes" Target="../drawings/drawing1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20847565287217"/>
          <c:y val="3.2065602204304322E-2"/>
          <c:w val="0.81658292450262293"/>
          <c:h val="0.8630036100197177"/>
        </c:manualLayout>
      </c:layout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commercial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20.040991945686219</c:v>
                </c:pt>
                <c:pt idx="1">
                  <c:v>19.683877978670552</c:v>
                </c:pt>
                <c:pt idx="2">
                  <c:v>19.357025122683773</c:v>
                </c:pt>
                <c:pt idx="3">
                  <c:v>20.062277271425238</c:v>
                </c:pt>
                <c:pt idx="4">
                  <c:v>19.886139025433987</c:v>
                </c:pt>
                <c:pt idx="5">
                  <c:v>20.30788922390963</c:v>
                </c:pt>
                <c:pt idx="6">
                  <c:v>20.201184316632837</c:v>
                </c:pt>
                <c:pt idx="7">
                  <c:v>20.352612918878037</c:v>
                </c:pt>
                <c:pt idx="8">
                  <c:v>20.748671490561108</c:v>
                </c:pt>
                <c:pt idx="9">
                  <c:v>20.780142759534311</c:v>
                </c:pt>
                <c:pt idx="10">
                  <c:v>19.938162093161303</c:v>
                </c:pt>
                <c:pt idx="11">
                  <c:v>20.174547008493565</c:v>
                </c:pt>
                <c:pt idx="12">
                  <c:v>20.368661997303995</c:v>
                </c:pt>
                <c:pt idx="13">
                  <c:v>20.620988488986228</c:v>
                </c:pt>
                <c:pt idx="14">
                  <c:v>20.837521566790077</c:v>
                </c:pt>
                <c:pt idx="15">
                  <c:v>20.996308337410102</c:v>
                </c:pt>
                <c:pt idx="16">
                  <c:v>21.094919750563079</c:v>
                </c:pt>
                <c:pt idx="17">
                  <c:v>21.157593752651643</c:v>
                </c:pt>
                <c:pt idx="18">
                  <c:v>21.215342912393144</c:v>
                </c:pt>
                <c:pt idx="19">
                  <c:v>21.315237768384236</c:v>
                </c:pt>
                <c:pt idx="20">
                  <c:v>21.384404842342427</c:v>
                </c:pt>
                <c:pt idx="21">
                  <c:v>21.45357147854989</c:v>
                </c:pt>
                <c:pt idx="22">
                  <c:v>21.552617526360802</c:v>
                </c:pt>
                <c:pt idx="23">
                  <c:v>21.633867450242352</c:v>
                </c:pt>
                <c:pt idx="24">
                  <c:v>21.757941874824748</c:v>
                </c:pt>
                <c:pt idx="25">
                  <c:v>21.878376211976978</c:v>
                </c:pt>
                <c:pt idx="26">
                  <c:v>21.956287701883301</c:v>
                </c:pt>
                <c:pt idx="27">
                  <c:v>22.032753891544665</c:v>
                </c:pt>
                <c:pt idx="28">
                  <c:v>22.104260530567746</c:v>
                </c:pt>
                <c:pt idx="29">
                  <c:v>22.195746302290544</c:v>
                </c:pt>
                <c:pt idx="30">
                  <c:v>22.297757030698214</c:v>
                </c:pt>
                <c:pt idx="31">
                  <c:v>22.402168313347005</c:v>
                </c:pt>
                <c:pt idx="32">
                  <c:v>22.484445624203524</c:v>
                </c:pt>
                <c:pt idx="33">
                  <c:v>22.59957435120193</c:v>
                </c:pt>
                <c:pt idx="34">
                  <c:v>22.691817118276717</c:v>
                </c:pt>
                <c:pt idx="35">
                  <c:v>22.802606040889071</c:v>
                </c:pt>
                <c:pt idx="36">
                  <c:v>22.894028780047151</c:v>
                </c:pt>
                <c:pt idx="37">
                  <c:v>23.014046383356934</c:v>
                </c:pt>
                <c:pt idx="38">
                  <c:v>23.15459756736966</c:v>
                </c:pt>
                <c:pt idx="39">
                  <c:v>23.257674893404456</c:v>
                </c:pt>
                <c:pt idx="40">
                  <c:v>23.421666675515123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residential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29.219324967906889</c:v>
                </c:pt>
                <c:pt idx="1">
                  <c:v>27.730688243989096</c:v>
                </c:pt>
                <c:pt idx="2">
                  <c:v>27.041121028022733</c:v>
                </c:pt>
                <c:pt idx="3">
                  <c:v>28.24565447700477</c:v>
                </c:pt>
                <c:pt idx="4">
                  <c:v>27.139173156070854</c:v>
                </c:pt>
                <c:pt idx="5">
                  <c:v>26.97200040026889</c:v>
                </c:pt>
                <c:pt idx="6">
                  <c:v>26.70483760088964</c:v>
                </c:pt>
                <c:pt idx="7">
                  <c:v>26.780696180706574</c:v>
                </c:pt>
                <c:pt idx="8">
                  <c:v>27.780820323912664</c:v>
                </c:pt>
                <c:pt idx="9">
                  <c:v>27.92020976854548</c:v>
                </c:pt>
                <c:pt idx="10">
                  <c:v>27.774496353529262</c:v>
                </c:pt>
                <c:pt idx="11">
                  <c:v>27.411381401488786</c:v>
                </c:pt>
                <c:pt idx="12">
                  <c:v>27.348054910940949</c:v>
                </c:pt>
                <c:pt idx="13">
                  <c:v>27.261804239568967</c:v>
                </c:pt>
                <c:pt idx="14">
                  <c:v>27.262766360727692</c:v>
                </c:pt>
                <c:pt idx="15">
                  <c:v>27.201155927204212</c:v>
                </c:pt>
                <c:pt idx="16">
                  <c:v>27.245147127541699</c:v>
                </c:pt>
                <c:pt idx="17">
                  <c:v>27.224128750997906</c:v>
                </c:pt>
                <c:pt idx="18">
                  <c:v>27.196487327341842</c:v>
                </c:pt>
                <c:pt idx="19">
                  <c:v>27.326553466681091</c:v>
                </c:pt>
                <c:pt idx="20">
                  <c:v>27.340618009689226</c:v>
                </c:pt>
                <c:pt idx="21">
                  <c:v>27.32593343373939</c:v>
                </c:pt>
                <c:pt idx="22">
                  <c:v>27.35745386269905</c:v>
                </c:pt>
                <c:pt idx="23">
                  <c:v>27.370245829385823</c:v>
                </c:pt>
                <c:pt idx="24">
                  <c:v>27.455968318911719</c:v>
                </c:pt>
                <c:pt idx="25">
                  <c:v>27.53699863738025</c:v>
                </c:pt>
                <c:pt idx="26">
                  <c:v>27.563734376677356</c:v>
                </c:pt>
                <c:pt idx="27">
                  <c:v>27.583230239642329</c:v>
                </c:pt>
                <c:pt idx="28">
                  <c:v>27.59881610269024</c:v>
                </c:pt>
                <c:pt idx="29">
                  <c:v>27.624585139924751</c:v>
                </c:pt>
                <c:pt idx="30">
                  <c:v>27.69263052887921</c:v>
                </c:pt>
                <c:pt idx="31">
                  <c:v>27.760376679322892</c:v>
                </c:pt>
                <c:pt idx="32">
                  <c:v>27.778882951938748</c:v>
                </c:pt>
                <c:pt idx="33">
                  <c:v>27.82909067120336</c:v>
                </c:pt>
                <c:pt idx="34">
                  <c:v>27.863234265674571</c:v>
                </c:pt>
                <c:pt idx="35">
                  <c:v>27.91721803618336</c:v>
                </c:pt>
                <c:pt idx="36">
                  <c:v>27.935856025047435</c:v>
                </c:pt>
                <c:pt idx="37">
                  <c:v>27.987955307068571</c:v>
                </c:pt>
                <c:pt idx="38">
                  <c:v>28.085914833979281</c:v>
                </c:pt>
                <c:pt idx="39">
                  <c:v>28.091425302913905</c:v>
                </c:pt>
                <c:pt idx="40">
                  <c:v>28.22674113261257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49977600"/>
        <c:axId val="2049972704"/>
      </c:areaChart>
      <c:catAx>
        <c:axId val="2049977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solidFill>
            <a:schemeClr val="bg1"/>
          </a:solidFill>
          <a:ln w="12700">
            <a:solidFill>
              <a:schemeClr val="tx1"/>
            </a:solidFill>
          </a:ln>
        </c:spPr>
        <c:crossAx val="2049972704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2049972704"/>
        <c:scaling>
          <c:orientation val="minMax"/>
          <c:max val="100"/>
          <c:min val="0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</a:ln>
          </c:spPr>
        </c:majorGridlines>
        <c:numFmt formatCode="0" sourceLinked="0"/>
        <c:majorTickMark val="none"/>
        <c:minorTickMark val="none"/>
        <c:tickLblPos val="low"/>
        <c:spPr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prstDash val="dash"/>
          </a:ln>
        </c:spPr>
        <c:crossAx val="2049977600"/>
        <c:crossesAt val="11"/>
        <c:crossBetween val="midCat"/>
        <c:majorUnit val="2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200" baseline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002884362543682E-2"/>
          <c:y val="8.2174522707995856E-2"/>
          <c:w val="0.83273138604530028"/>
          <c:h val="0.79874713169549527"/>
        </c:manualLayout>
      </c:layout>
      <c:areaChart>
        <c:grouping val="stack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series4</c:v>
                </c:pt>
              </c:strCache>
            </c:strRef>
          </c:tx>
          <c:spPr>
            <a:solidFill>
              <a:srgbClr val="009900"/>
            </a:solidFill>
            <a:ln w="25400">
              <a:noFill/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0.11837042474820525</c:v>
                </c:pt>
                <c:pt idx="1">
                  <c:v>0.12410943794479487</c:v>
                </c:pt>
                <c:pt idx="2">
                  <c:v>0.11968315977141505</c:v>
                </c:pt>
                <c:pt idx="3">
                  <c:v>0.1307880160721927</c:v>
                </c:pt>
                <c:pt idx="4">
                  <c:v>0.1382521974717511</c:v>
                </c:pt>
                <c:pt idx="5">
                  <c:v>0.14200879712688244</c:v>
                </c:pt>
                <c:pt idx="6">
                  <c:v>0.14873144672813168</c:v>
                </c:pt>
                <c:pt idx="7">
                  <c:v>0.14895087915268335</c:v>
                </c:pt>
                <c:pt idx="8">
                  <c:v>0.14869453281484049</c:v>
                </c:pt>
                <c:pt idx="9">
                  <c:v>0.14877600300312044</c:v>
                </c:pt>
                <c:pt idx="10">
                  <c:v>0.1489164835512638</c:v>
                </c:pt>
                <c:pt idx="11">
                  <c:v>0.14905808851122854</c:v>
                </c:pt>
                <c:pt idx="12">
                  <c:v>0.14955222817093053</c:v>
                </c:pt>
                <c:pt idx="13">
                  <c:v>0.15014927597912259</c:v>
                </c:pt>
                <c:pt idx="14">
                  <c:v>0.15074497647041776</c:v>
                </c:pt>
                <c:pt idx="15">
                  <c:v>0.15112299017599534</c:v>
                </c:pt>
                <c:pt idx="16">
                  <c:v>0.15120434611837294</c:v>
                </c:pt>
                <c:pt idx="17">
                  <c:v>0.15129009837619606</c:v>
                </c:pt>
                <c:pt idx="18">
                  <c:v>0.15137995955569691</c:v>
                </c:pt>
                <c:pt idx="19">
                  <c:v>0.15147332350585044</c:v>
                </c:pt>
                <c:pt idx="20">
                  <c:v>0.1515704592135072</c:v>
                </c:pt>
                <c:pt idx="21">
                  <c:v>0.15167033827726434</c:v>
                </c:pt>
                <c:pt idx="22">
                  <c:v>0.15177024915198595</c:v>
                </c:pt>
                <c:pt idx="23">
                  <c:v>0.1518730067740349</c:v>
                </c:pt>
                <c:pt idx="24">
                  <c:v>0.15197968419379593</c:v>
                </c:pt>
                <c:pt idx="25">
                  <c:v>0.15208805756643748</c:v>
                </c:pt>
                <c:pt idx="26">
                  <c:v>0.15219666009579594</c:v>
                </c:pt>
                <c:pt idx="27">
                  <c:v>0.15230537935337654</c:v>
                </c:pt>
                <c:pt idx="28">
                  <c:v>0.15241534992690747</c:v>
                </c:pt>
                <c:pt idx="29">
                  <c:v>0.15252474903580351</c:v>
                </c:pt>
                <c:pt idx="30">
                  <c:v>0.15263624629466546</c:v>
                </c:pt>
                <c:pt idx="31">
                  <c:v>0.15274811634023713</c:v>
                </c:pt>
                <c:pt idx="32">
                  <c:v>0.15285532660607409</c:v>
                </c:pt>
                <c:pt idx="33">
                  <c:v>0.15296117166478854</c:v>
                </c:pt>
                <c:pt idx="34">
                  <c:v>0.15306746739420293</c:v>
                </c:pt>
                <c:pt idx="35">
                  <c:v>0.15317695584345842</c:v>
                </c:pt>
                <c:pt idx="36">
                  <c:v>0.15329250436582434</c:v>
                </c:pt>
                <c:pt idx="37">
                  <c:v>0.15341491418057776</c:v>
                </c:pt>
                <c:pt idx="38">
                  <c:v>0.15354277732783175</c:v>
                </c:pt>
                <c:pt idx="39">
                  <c:v>0.15367505819535324</c:v>
                </c:pt>
                <c:pt idx="40">
                  <c:v>0.15380999596593142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series3</c:v>
                </c:pt>
              </c:strCache>
            </c:strRef>
          </c:tx>
          <c:spPr>
            <a:solidFill>
              <a:schemeClr val="tx1"/>
            </a:solidFill>
            <a:ln w="25400">
              <a:noFill/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0.42006299640582728</c:v>
                </c:pt>
                <c:pt idx="1">
                  <c:v>0.36664459756569934</c:v>
                </c:pt>
                <c:pt idx="2">
                  <c:v>0.37356802796714816</c:v>
                </c:pt>
                <c:pt idx="3">
                  <c:v>0.31762890042208602</c:v>
                </c:pt>
                <c:pt idx="4">
                  <c:v>0.31480640057640852</c:v>
                </c:pt>
                <c:pt idx="5">
                  <c:v>0.30645591329384225</c:v>
                </c:pt>
                <c:pt idx="6">
                  <c:v>0.29013165722537365</c:v>
                </c:pt>
                <c:pt idx="7">
                  <c:v>0.29830264597965811</c:v>
                </c:pt>
                <c:pt idx="8">
                  <c:v>0.21600279721693569</c:v>
                </c:pt>
                <c:pt idx="9">
                  <c:v>0.21393327207788695</c:v>
                </c:pt>
                <c:pt idx="10">
                  <c:v>0.21441776085788367</c:v>
                </c:pt>
                <c:pt idx="11">
                  <c:v>0.20934703588462936</c:v>
                </c:pt>
                <c:pt idx="12">
                  <c:v>0.20562531275281196</c:v>
                </c:pt>
                <c:pt idx="13">
                  <c:v>0.20502311102904236</c:v>
                </c:pt>
                <c:pt idx="14">
                  <c:v>0.20250989861345312</c:v>
                </c:pt>
                <c:pt idx="15">
                  <c:v>0.20028679707989919</c:v>
                </c:pt>
                <c:pt idx="16">
                  <c:v>0.19789981137617085</c:v>
                </c:pt>
                <c:pt idx="17">
                  <c:v>0.19574211035788444</c:v>
                </c:pt>
                <c:pt idx="18">
                  <c:v>0.19337938709188959</c:v>
                </c:pt>
                <c:pt idx="19">
                  <c:v>0.1909523461229804</c:v>
                </c:pt>
                <c:pt idx="20">
                  <c:v>0.18867994762835821</c:v>
                </c:pt>
                <c:pt idx="21">
                  <c:v>0.18763350665649636</c:v>
                </c:pt>
                <c:pt idx="22">
                  <c:v>0.18566426982544126</c:v>
                </c:pt>
                <c:pt idx="23">
                  <c:v>0.18338195668681179</c:v>
                </c:pt>
                <c:pt idx="24">
                  <c:v>0.18109091932526625</c:v>
                </c:pt>
                <c:pt idx="25">
                  <c:v>0.17880335824534696</c:v>
                </c:pt>
                <c:pt idx="26">
                  <c:v>0.17696373637962431</c:v>
                </c:pt>
                <c:pt idx="27">
                  <c:v>0.17509469253313134</c:v>
                </c:pt>
                <c:pt idx="28">
                  <c:v>0.17331589974089934</c:v>
                </c:pt>
                <c:pt idx="29">
                  <c:v>0.17171004891086716</c:v>
                </c:pt>
                <c:pt idx="30">
                  <c:v>0.17004363110908385</c:v>
                </c:pt>
                <c:pt idx="31">
                  <c:v>0.16850028091290226</c:v>
                </c:pt>
                <c:pt idx="32">
                  <c:v>0.16697649178820495</c:v>
                </c:pt>
                <c:pt idx="33">
                  <c:v>0.16558755843311759</c:v>
                </c:pt>
                <c:pt idx="34">
                  <c:v>0.1641587669868006</c:v>
                </c:pt>
                <c:pt idx="35">
                  <c:v>0.16291197097002466</c:v>
                </c:pt>
                <c:pt idx="36">
                  <c:v>0.16166759016150667</c:v>
                </c:pt>
                <c:pt idx="37">
                  <c:v>0.16044887801208846</c:v>
                </c:pt>
                <c:pt idx="38">
                  <c:v>0.15938627698125424</c:v>
                </c:pt>
                <c:pt idx="39">
                  <c:v>0.15844291700230576</c:v>
                </c:pt>
                <c:pt idx="40">
                  <c:v>0.15743356375570716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series2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2.3386082886865509</c:v>
                </c:pt>
                <c:pt idx="1">
                  <c:v>2.2294816131622817</c:v>
                </c:pt>
                <c:pt idx="2">
                  <c:v>2.1450013631823008</c:v>
                </c:pt>
                <c:pt idx="3">
                  <c:v>2.1774486462492697</c:v>
                </c:pt>
                <c:pt idx="4">
                  <c:v>2.070638409790893</c:v>
                </c:pt>
                <c:pt idx="5">
                  <c:v>2.3823743303069977</c:v>
                </c:pt>
                <c:pt idx="6">
                  <c:v>2.383567177920205</c:v>
                </c:pt>
                <c:pt idx="7">
                  <c:v>2.3698551123626324</c:v>
                </c:pt>
                <c:pt idx="8">
                  <c:v>2.2072894057280861</c:v>
                </c:pt>
                <c:pt idx="9">
                  <c:v>2.1990216323925291</c:v>
                </c:pt>
                <c:pt idx="10">
                  <c:v>2.2043737294541974</c:v>
                </c:pt>
                <c:pt idx="11">
                  <c:v>2.1202190642478387</c:v>
                </c:pt>
                <c:pt idx="12">
                  <c:v>2.0596762179480086</c:v>
                </c:pt>
                <c:pt idx="13">
                  <c:v>2.024483518300161</c:v>
                </c:pt>
                <c:pt idx="14">
                  <c:v>2.0226299686431188</c:v>
                </c:pt>
                <c:pt idx="15">
                  <c:v>1.9989595974866039</c:v>
                </c:pt>
                <c:pt idx="16">
                  <c:v>1.9984681709127692</c:v>
                </c:pt>
                <c:pt idx="17">
                  <c:v>1.983202593898344</c:v>
                </c:pt>
                <c:pt idx="18">
                  <c:v>1.9835199351387076</c:v>
                </c:pt>
                <c:pt idx="19">
                  <c:v>1.983601021986485</c:v>
                </c:pt>
                <c:pt idx="20">
                  <c:v>1.9982941219050048</c:v>
                </c:pt>
                <c:pt idx="21">
                  <c:v>1.9974745461836496</c:v>
                </c:pt>
                <c:pt idx="22">
                  <c:v>1.999183046943324</c:v>
                </c:pt>
                <c:pt idx="23">
                  <c:v>1.9790380181419975</c:v>
                </c:pt>
                <c:pt idx="24">
                  <c:v>1.9842611117261799</c:v>
                </c:pt>
                <c:pt idx="25">
                  <c:v>1.9867597595614503</c:v>
                </c:pt>
                <c:pt idx="26">
                  <c:v>1.9850190593800263</c:v>
                </c:pt>
                <c:pt idx="27">
                  <c:v>1.9786386606683308</c:v>
                </c:pt>
                <c:pt idx="28">
                  <c:v>1.9596058198270208</c:v>
                </c:pt>
                <c:pt idx="29">
                  <c:v>1.9672829541491019</c:v>
                </c:pt>
                <c:pt idx="30">
                  <c:v>1.9652054853133771</c:v>
                </c:pt>
                <c:pt idx="31">
                  <c:v>1.9631825181890361</c:v>
                </c:pt>
                <c:pt idx="32">
                  <c:v>1.948799021790488</c:v>
                </c:pt>
                <c:pt idx="33">
                  <c:v>1.9616316371140881</c:v>
                </c:pt>
                <c:pt idx="34">
                  <c:v>1.9462997223841485</c:v>
                </c:pt>
                <c:pt idx="35">
                  <c:v>1.95199868678428</c:v>
                </c:pt>
                <c:pt idx="36">
                  <c:v>1.927521092765587</c:v>
                </c:pt>
                <c:pt idx="37">
                  <c:v>1.9371665025398808</c:v>
                </c:pt>
                <c:pt idx="38">
                  <c:v>1.9426634366858269</c:v>
                </c:pt>
                <c:pt idx="39">
                  <c:v>1.9336371695031769</c:v>
                </c:pt>
                <c:pt idx="40">
                  <c:v>1.9325842264386868</c:v>
                </c:pt>
              </c:numCache>
            </c:numRef>
          </c:val>
        </c:ser>
        <c:ser>
          <c:idx val="0"/>
          <c:order val="3"/>
          <c:tx>
            <c:strRef>
              <c:f>Sheet1!$E$1</c:f>
              <c:strCache>
                <c:ptCount val="1"/>
                <c:pt idx="0">
                  <c:v>series1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Sheet1!$E$2:$E$42</c:f>
              <c:numCache>
                <c:formatCode>General</c:formatCode>
                <c:ptCount val="41"/>
                <c:pt idx="0">
                  <c:v>6.6413634896298133</c:v>
                </c:pt>
                <c:pt idx="1">
                  <c:v>6.4356959951589054</c:v>
                </c:pt>
                <c:pt idx="2">
                  <c:v>6.2576100504006096</c:v>
                </c:pt>
                <c:pt idx="3">
                  <c:v>6.8616618917871604</c:v>
                </c:pt>
                <c:pt idx="4">
                  <c:v>6.7768993845382957</c:v>
                </c:pt>
                <c:pt idx="5">
                  <c:v>6.7013272522737051</c:v>
                </c:pt>
                <c:pt idx="6">
                  <c:v>6.6437755038753314</c:v>
                </c:pt>
                <c:pt idx="7">
                  <c:v>6.7650984738879476</c:v>
                </c:pt>
                <c:pt idx="8">
                  <c:v>7.2311378645424567</c:v>
                </c:pt>
                <c:pt idx="9">
                  <c:v>7.3017501088967052</c:v>
                </c:pt>
                <c:pt idx="10">
                  <c:v>6.9345439477891695</c:v>
                </c:pt>
                <c:pt idx="11">
                  <c:v>7.0710530841320933</c:v>
                </c:pt>
                <c:pt idx="12">
                  <c:v>7.0631876482222822</c:v>
                </c:pt>
                <c:pt idx="13">
                  <c:v>7.1856252014757525</c:v>
                </c:pt>
                <c:pt idx="14">
                  <c:v>7.2600135236001959</c:v>
                </c:pt>
                <c:pt idx="15">
                  <c:v>7.3065718262027577</c:v>
                </c:pt>
                <c:pt idx="16">
                  <c:v>7.3301433205932645</c:v>
                </c:pt>
                <c:pt idx="17">
                  <c:v>7.3363211387399234</c:v>
                </c:pt>
                <c:pt idx="18">
                  <c:v>7.3197718673011876</c:v>
                </c:pt>
                <c:pt idx="19">
                  <c:v>7.3463906421986112</c:v>
                </c:pt>
                <c:pt idx="20">
                  <c:v>7.3332357713592282</c:v>
                </c:pt>
                <c:pt idx="21">
                  <c:v>7.3180246242977152</c:v>
                </c:pt>
                <c:pt idx="22">
                  <c:v>7.3209456086334148</c:v>
                </c:pt>
                <c:pt idx="23">
                  <c:v>7.3314998836785659</c:v>
                </c:pt>
                <c:pt idx="24">
                  <c:v>7.3505546481048993</c:v>
                </c:pt>
                <c:pt idx="25">
                  <c:v>7.3691927795236687</c:v>
                </c:pt>
                <c:pt idx="26">
                  <c:v>7.3801183473462126</c:v>
                </c:pt>
                <c:pt idx="27">
                  <c:v>7.3893001809624863</c:v>
                </c:pt>
                <c:pt idx="28">
                  <c:v>7.4030659171276056</c:v>
                </c:pt>
                <c:pt idx="29">
                  <c:v>7.4073212931146966</c:v>
                </c:pt>
                <c:pt idx="30">
                  <c:v>7.4337759953736677</c:v>
                </c:pt>
                <c:pt idx="31">
                  <c:v>7.4585742204146026</c:v>
                </c:pt>
                <c:pt idx="32">
                  <c:v>7.4715138196632935</c:v>
                </c:pt>
                <c:pt idx="33">
                  <c:v>7.4772534810602496</c:v>
                </c:pt>
                <c:pt idx="34">
                  <c:v>7.4897780694705478</c:v>
                </c:pt>
                <c:pt idx="35">
                  <c:v>7.494510248580375</c:v>
                </c:pt>
                <c:pt idx="36">
                  <c:v>7.5009199682425125</c:v>
                </c:pt>
                <c:pt idx="37">
                  <c:v>7.4989885617689191</c:v>
                </c:pt>
                <c:pt idx="38">
                  <c:v>7.5153952436110769</c:v>
                </c:pt>
                <c:pt idx="39">
                  <c:v>7.4996560463110375</c:v>
                </c:pt>
                <c:pt idx="40">
                  <c:v>7.5312406227532316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series0</c:v>
                </c:pt>
              </c:strCache>
            </c:strRef>
          </c:tx>
          <c:spPr>
            <a:solidFill>
              <a:srgbClr val="FFC715"/>
            </a:solidFill>
            <a:ln>
              <a:solidFill>
                <a:schemeClr val="accent4"/>
              </a:solidFill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Sheet1!$F$2:$F$42</c:f>
              <c:numCache>
                <c:formatCode>General</c:formatCode>
                <c:ptCount val="41"/>
                <c:pt idx="0">
                  <c:v>10.522586746215818</c:v>
                </c:pt>
                <c:pt idx="1">
                  <c:v>10.527946334838868</c:v>
                </c:pt>
                <c:pt idx="2">
                  <c:v>10.461162521362304</c:v>
                </c:pt>
                <c:pt idx="3">
                  <c:v>10.574749816894533</c:v>
                </c:pt>
                <c:pt idx="4">
                  <c:v>10.58554263305664</c:v>
                </c:pt>
                <c:pt idx="5">
                  <c:v>10.775722930908204</c:v>
                </c:pt>
                <c:pt idx="6">
                  <c:v>10.734978530883788</c:v>
                </c:pt>
                <c:pt idx="7">
                  <c:v>10.770405807495116</c:v>
                </c:pt>
                <c:pt idx="8">
                  <c:v>10.945546890258786</c:v>
                </c:pt>
                <c:pt idx="9">
                  <c:v>10.916661743164065</c:v>
                </c:pt>
                <c:pt idx="10">
                  <c:v>10.435910171508789</c:v>
                </c:pt>
                <c:pt idx="11">
                  <c:v>10.624869735717773</c:v>
                </c:pt>
                <c:pt idx="12">
                  <c:v>10.890620590209961</c:v>
                </c:pt>
                <c:pt idx="13">
                  <c:v>11.055707382202149</c:v>
                </c:pt>
                <c:pt idx="14">
                  <c:v>11.201623199462894</c:v>
                </c:pt>
                <c:pt idx="15">
                  <c:v>11.339367126464847</c:v>
                </c:pt>
                <c:pt idx="16">
                  <c:v>11.417204101562501</c:v>
                </c:pt>
                <c:pt idx="17">
                  <c:v>11.491037811279295</c:v>
                </c:pt>
                <c:pt idx="18">
                  <c:v>11.567291763305665</c:v>
                </c:pt>
                <c:pt idx="19">
                  <c:v>11.642820434570314</c:v>
                </c:pt>
                <c:pt idx="20">
                  <c:v>11.712624542236329</c:v>
                </c:pt>
                <c:pt idx="21">
                  <c:v>11.798768463134765</c:v>
                </c:pt>
                <c:pt idx="22">
                  <c:v>11.895054351806646</c:v>
                </c:pt>
                <c:pt idx="23">
                  <c:v>11.988074584960939</c:v>
                </c:pt>
                <c:pt idx="24">
                  <c:v>12.09005551147461</c:v>
                </c:pt>
                <c:pt idx="25">
                  <c:v>12.19153225708008</c:v>
                </c:pt>
                <c:pt idx="26">
                  <c:v>12.261989898681641</c:v>
                </c:pt>
                <c:pt idx="27">
                  <c:v>12.337414978027347</c:v>
                </c:pt>
                <c:pt idx="28">
                  <c:v>12.415857543945313</c:v>
                </c:pt>
                <c:pt idx="29">
                  <c:v>12.496907257080078</c:v>
                </c:pt>
                <c:pt idx="30">
                  <c:v>12.576095672607426</c:v>
                </c:pt>
                <c:pt idx="31">
                  <c:v>12.659163177490234</c:v>
                </c:pt>
                <c:pt idx="32">
                  <c:v>12.744300964355471</c:v>
                </c:pt>
                <c:pt idx="33">
                  <c:v>12.842140502929684</c:v>
                </c:pt>
                <c:pt idx="34">
                  <c:v>12.938513092041015</c:v>
                </c:pt>
                <c:pt idx="35">
                  <c:v>13.040008178710938</c:v>
                </c:pt>
                <c:pt idx="36">
                  <c:v>13.150627624511721</c:v>
                </c:pt>
                <c:pt idx="37">
                  <c:v>13.264027526855466</c:v>
                </c:pt>
                <c:pt idx="38">
                  <c:v>13.383609832763671</c:v>
                </c:pt>
                <c:pt idx="39">
                  <c:v>13.51226370239258</c:v>
                </c:pt>
                <c:pt idx="40">
                  <c:v>13.646598266601565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45412176"/>
        <c:axId val="1945409456"/>
      </c:areaChart>
      <c:catAx>
        <c:axId val="1945412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solidFill>
            <a:schemeClr val="bg1"/>
          </a:solidFill>
          <a:ln w="12700">
            <a:solidFill>
              <a:schemeClr val="tx1"/>
            </a:solidFill>
          </a:ln>
        </c:spPr>
        <c:crossAx val="1945409456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1945409456"/>
        <c:scaling>
          <c:orientation val="minMax"/>
          <c:max val="30"/>
          <c:min val="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" sourceLinked="0"/>
        <c:majorTickMark val="none"/>
        <c:minorTickMark val="none"/>
        <c:tickLblPos val="low"/>
        <c:spPr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prstDash val="dash"/>
          </a:ln>
        </c:spPr>
        <c:crossAx val="1945412176"/>
        <c:crossesAt val="11"/>
        <c:crossBetween val="midCat"/>
      </c:valAx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200" baseline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20847684455749"/>
          <c:y val="8.6275135608048975E-2"/>
          <c:w val="0.81658292450262293"/>
          <c:h val="0.79464678915135611"/>
        </c:manualLayout>
      </c:layout>
      <c:areaChart>
        <c:grouping val="stack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series4</c:v>
                </c:pt>
              </c:strCache>
            </c:strRef>
          </c:tx>
          <c:spPr>
            <a:solidFill>
              <a:srgbClr val="009900"/>
            </a:solidFill>
            <a:ln w="25400">
              <a:noFill/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3.6309522531926652E-2</c:v>
                </c:pt>
                <c:pt idx="1">
                  <c:v>4.6785715755075209E-2</c:v>
                </c:pt>
                <c:pt idx="2">
                  <c:v>5.5753967780619862E-2</c:v>
                </c:pt>
                <c:pt idx="3">
                  <c:v>7.9047615963965659E-2</c:v>
                </c:pt>
                <c:pt idx="4">
                  <c:v>8.4523811120539902E-2</c:v>
                </c:pt>
                <c:pt idx="5">
                  <c:v>9.0992063261568557E-2</c:v>
                </c:pt>
                <c:pt idx="6">
                  <c:v>9.5595239497721196E-2</c:v>
                </c:pt>
                <c:pt idx="7">
                  <c:v>9.9166663207113731E-2</c:v>
                </c:pt>
                <c:pt idx="8">
                  <c:v>0.10051586968451738</c:v>
                </c:pt>
                <c:pt idx="9">
                  <c:v>0.10131999512761833</c:v>
                </c:pt>
                <c:pt idx="10">
                  <c:v>0.10213056461513044</c:v>
                </c:pt>
                <c:pt idx="11">
                  <c:v>0.10294760466367008</c:v>
                </c:pt>
                <c:pt idx="12">
                  <c:v>0.10377119756489994</c:v>
                </c:pt>
                <c:pt idx="13">
                  <c:v>0.10460136146843434</c:v>
                </c:pt>
                <c:pt idx="14">
                  <c:v>0.10543817952275276</c:v>
                </c:pt>
                <c:pt idx="15">
                  <c:v>0.1062816773876548</c:v>
                </c:pt>
                <c:pt idx="16">
                  <c:v>0.10713193843513727</c:v>
                </c:pt>
                <c:pt idx="17">
                  <c:v>0.10798899608850478</c:v>
                </c:pt>
                <c:pt idx="18">
                  <c:v>0.10885290915519</c:v>
                </c:pt>
                <c:pt idx="19">
                  <c:v>0.10972372906655073</c:v>
                </c:pt>
                <c:pt idx="20">
                  <c:v>0.11060152238607407</c:v>
                </c:pt>
                <c:pt idx="21">
                  <c:v>0.11148634648323058</c:v>
                </c:pt>
                <c:pt idx="22">
                  <c:v>0.11237822907418014</c:v>
                </c:pt>
                <c:pt idx="23">
                  <c:v>0.1132772601917386</c:v>
                </c:pt>
                <c:pt idx="24">
                  <c:v>0.11418348281085493</c:v>
                </c:pt>
                <c:pt idx="25">
                  <c:v>0.11509694763272997</c:v>
                </c:pt>
                <c:pt idx="26">
                  <c:v>0.11601772134751084</c:v>
                </c:pt>
                <c:pt idx="27">
                  <c:v>0.11694587039947513</c:v>
                </c:pt>
                <c:pt idx="28">
                  <c:v>0.11788143725693224</c:v>
                </c:pt>
                <c:pt idx="29">
                  <c:v>0.11882448994368312</c:v>
                </c:pt>
                <c:pt idx="30">
                  <c:v>0.11977508654445408</c:v>
                </c:pt>
                <c:pt idx="31">
                  <c:v>0.1207332853972912</c:v>
                </c:pt>
                <c:pt idx="32">
                  <c:v>0.12169915403425692</c:v>
                </c:pt>
                <c:pt idx="33">
                  <c:v>0.12267275044322012</c:v>
                </c:pt>
                <c:pt idx="34">
                  <c:v>0.12365413461625575</c:v>
                </c:pt>
                <c:pt idx="35">
                  <c:v>0.12464337205886837</c:v>
                </c:pt>
                <c:pt idx="36">
                  <c:v>0.12564052374660967</c:v>
                </c:pt>
                <c:pt idx="37">
                  <c:v>0.12664564704895026</c:v>
                </c:pt>
                <c:pt idx="38">
                  <c:v>0.12765880878269673</c:v>
                </c:pt>
                <c:pt idx="39">
                  <c:v>0.12868007731437681</c:v>
                </c:pt>
                <c:pt idx="40">
                  <c:v>0.12970952707529071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series3</c:v>
                </c:pt>
              </c:strCache>
            </c:strRef>
          </c:tx>
          <c:spPr>
            <a:solidFill>
              <a:schemeClr val="tx1"/>
            </a:solidFill>
            <a:ln w="25400">
              <a:noFill/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1.4130339199338993</c:v>
                </c:pt>
                <c:pt idx="1">
                  <c:v>1.5141923763514782</c:v>
                </c:pt>
                <c:pt idx="2">
                  <c:v>1.6366144212648472</c:v>
                </c:pt>
                <c:pt idx="3">
                  <c:v>1.6799793046070064</c:v>
                </c:pt>
                <c:pt idx="4">
                  <c:v>1.583970091098752</c:v>
                </c:pt>
                <c:pt idx="5">
                  <c:v>1.5939404293140895</c:v>
                </c:pt>
                <c:pt idx="6">
                  <c:v>1.5399535072900612</c:v>
                </c:pt>
                <c:pt idx="7">
                  <c:v>1.5399635622776089</c:v>
                </c:pt>
                <c:pt idx="8">
                  <c:v>1.5490407730119009</c:v>
                </c:pt>
                <c:pt idx="9">
                  <c:v>1.5343650205372057</c:v>
                </c:pt>
                <c:pt idx="10">
                  <c:v>1.5310194037192204</c:v>
                </c:pt>
                <c:pt idx="11">
                  <c:v>1.5092129129928851</c:v>
                </c:pt>
                <c:pt idx="12">
                  <c:v>1.5066565499094935</c:v>
                </c:pt>
                <c:pt idx="13">
                  <c:v>1.5076394049271178</c:v>
                </c:pt>
                <c:pt idx="14">
                  <c:v>1.5086232107301718</c:v>
                </c:pt>
                <c:pt idx="15">
                  <c:v>1.5115565818282408</c:v>
                </c:pt>
                <c:pt idx="16">
                  <c:v>1.5125036347172909</c:v>
                </c:pt>
                <c:pt idx="17">
                  <c:v>1.5151696251152893</c:v>
                </c:pt>
                <c:pt idx="18">
                  <c:v>1.5174348302057143</c:v>
                </c:pt>
                <c:pt idx="19">
                  <c:v>1.5198765909502321</c:v>
                </c:pt>
                <c:pt idx="20">
                  <c:v>1.5240244370645601</c:v>
                </c:pt>
                <c:pt idx="21">
                  <c:v>1.5252699156654252</c:v>
                </c:pt>
                <c:pt idx="22">
                  <c:v>1.5297855402330425</c:v>
                </c:pt>
                <c:pt idx="23">
                  <c:v>1.5332736507652602</c:v>
                </c:pt>
                <c:pt idx="24">
                  <c:v>1.5364159618212725</c:v>
                </c:pt>
                <c:pt idx="25">
                  <c:v>1.5390700617547364</c:v>
                </c:pt>
                <c:pt idx="26">
                  <c:v>1.5450144526759768</c:v>
                </c:pt>
                <c:pt idx="27">
                  <c:v>1.5498815351954731</c:v>
                </c:pt>
                <c:pt idx="28">
                  <c:v>1.5554939854469343</c:v>
                </c:pt>
                <c:pt idx="29">
                  <c:v>1.5626656649229191</c:v>
                </c:pt>
                <c:pt idx="30">
                  <c:v>1.569480796534773</c:v>
                </c:pt>
                <c:pt idx="31">
                  <c:v>1.5772079408000037</c:v>
                </c:pt>
                <c:pt idx="32">
                  <c:v>1.5847797992192525</c:v>
                </c:pt>
                <c:pt idx="33">
                  <c:v>1.5933452712583165</c:v>
                </c:pt>
                <c:pt idx="34">
                  <c:v>1.6027548307623365</c:v>
                </c:pt>
                <c:pt idx="35">
                  <c:v>1.6117266672746411</c:v>
                </c:pt>
                <c:pt idx="36">
                  <c:v>1.6214506839113814</c:v>
                </c:pt>
                <c:pt idx="37">
                  <c:v>1.6324168333569049</c:v>
                </c:pt>
                <c:pt idx="38">
                  <c:v>1.6440800396975928</c:v>
                </c:pt>
                <c:pt idx="39">
                  <c:v>1.6555740603372786</c:v>
                </c:pt>
                <c:pt idx="40">
                  <c:v>1.6664932817068832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series2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1.4509147930053461</c:v>
                </c:pt>
                <c:pt idx="1">
                  <c:v>1.4776394275375724</c:v>
                </c:pt>
                <c:pt idx="2">
                  <c:v>1.4806581427085173</c:v>
                </c:pt>
                <c:pt idx="3">
                  <c:v>1.5516917728696706</c:v>
                </c:pt>
                <c:pt idx="4">
                  <c:v>1.4625305659157362</c:v>
                </c:pt>
                <c:pt idx="5">
                  <c:v>1.5580976888565254</c:v>
                </c:pt>
                <c:pt idx="6">
                  <c:v>1.5220871293502365</c:v>
                </c:pt>
                <c:pt idx="7">
                  <c:v>1.5682960112661994</c:v>
                </c:pt>
                <c:pt idx="8">
                  <c:v>1.6236428878679463</c:v>
                </c:pt>
                <c:pt idx="9">
                  <c:v>1.645418159054433</c:v>
                </c:pt>
                <c:pt idx="10">
                  <c:v>1.7056485466155886</c:v>
                </c:pt>
                <c:pt idx="11">
                  <c:v>1.6273956396908156</c:v>
                </c:pt>
                <c:pt idx="12">
                  <c:v>1.5750200655574107</c:v>
                </c:pt>
                <c:pt idx="13">
                  <c:v>1.5495999027480694</c:v>
                </c:pt>
                <c:pt idx="14">
                  <c:v>1.5592748051212997</c:v>
                </c:pt>
                <c:pt idx="15">
                  <c:v>1.5420744369898898</c:v>
                </c:pt>
                <c:pt idx="16">
                  <c:v>1.5577145478290793</c:v>
                </c:pt>
                <c:pt idx="17">
                  <c:v>1.5644694630809657</c:v>
                </c:pt>
                <c:pt idx="18">
                  <c:v>1.589191159027787</c:v>
                </c:pt>
                <c:pt idx="19">
                  <c:v>1.6085600505405528</c:v>
                </c:pt>
                <c:pt idx="20">
                  <c:v>1.6412386274500232</c:v>
                </c:pt>
                <c:pt idx="21">
                  <c:v>1.6582530712583998</c:v>
                </c:pt>
                <c:pt idx="22">
                  <c:v>1.6773118847114912</c:v>
                </c:pt>
                <c:pt idx="23">
                  <c:v>1.6793284685725312</c:v>
                </c:pt>
                <c:pt idx="24">
                  <c:v>1.7004441635960263</c:v>
                </c:pt>
                <c:pt idx="25">
                  <c:v>1.7249943120122189</c:v>
                </c:pt>
                <c:pt idx="26">
                  <c:v>1.7369512198180594</c:v>
                </c:pt>
                <c:pt idx="27">
                  <c:v>1.7474053327332078</c:v>
                </c:pt>
                <c:pt idx="28">
                  <c:v>1.7480010281273364</c:v>
                </c:pt>
                <c:pt idx="29">
                  <c:v>1.7731531189018619</c:v>
                </c:pt>
                <c:pt idx="30">
                  <c:v>1.7884339034288834</c:v>
                </c:pt>
                <c:pt idx="31">
                  <c:v>1.8006860301087513</c:v>
                </c:pt>
                <c:pt idx="32">
                  <c:v>1.8030830556321069</c:v>
                </c:pt>
                <c:pt idx="33">
                  <c:v>1.8287470605381229</c:v>
                </c:pt>
                <c:pt idx="34">
                  <c:v>1.8269595367526492</c:v>
                </c:pt>
                <c:pt idx="35">
                  <c:v>1.8433854354803003</c:v>
                </c:pt>
                <c:pt idx="36">
                  <c:v>1.8372542058990959</c:v>
                </c:pt>
                <c:pt idx="37">
                  <c:v>1.8595158829489156</c:v>
                </c:pt>
                <c:pt idx="38">
                  <c:v>1.8737775865883577</c:v>
                </c:pt>
                <c:pt idx="39">
                  <c:v>1.8823657004571803</c:v>
                </c:pt>
                <c:pt idx="40">
                  <c:v>1.8980814771316157</c:v>
                </c:pt>
              </c:numCache>
            </c:numRef>
          </c:val>
        </c:ser>
        <c:ser>
          <c:idx val="0"/>
          <c:order val="3"/>
          <c:tx>
            <c:strRef>
              <c:f>Sheet1!$E$1</c:f>
              <c:strCache>
                <c:ptCount val="1"/>
                <c:pt idx="0">
                  <c:v>series1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Sheet1!$E$2:$E$42</c:f>
              <c:numCache>
                <c:formatCode>General</c:formatCode>
                <c:ptCount val="41"/>
                <c:pt idx="0">
                  <c:v>2.2020675115934627</c:v>
                </c:pt>
                <c:pt idx="1">
                  <c:v>2.3946795276956521</c:v>
                </c:pt>
                <c:pt idx="2">
                  <c:v>2.4777935774085087</c:v>
                </c:pt>
                <c:pt idx="3">
                  <c:v>2.5647540996161005</c:v>
                </c:pt>
                <c:pt idx="4">
                  <c:v>2.7170505746695248</c:v>
                </c:pt>
                <c:pt idx="5">
                  <c:v>2.6256064746694934</c:v>
                </c:pt>
                <c:pt idx="6">
                  <c:v>2.738052844677501</c:v>
                </c:pt>
                <c:pt idx="7">
                  <c:v>2.9385813186531027</c:v>
                </c:pt>
                <c:pt idx="8">
                  <c:v>3.0179469261070802</c:v>
                </c:pt>
                <c:pt idx="9">
                  <c:v>3.1014430732363096</c:v>
                </c:pt>
                <c:pt idx="10">
                  <c:v>3.1275770480738565</c:v>
                </c:pt>
                <c:pt idx="11">
                  <c:v>3.1612222231226084</c:v>
                </c:pt>
                <c:pt idx="12">
                  <c:v>3.234706708374413</c:v>
                </c:pt>
                <c:pt idx="13">
                  <c:v>3.2802828742484822</c:v>
                </c:pt>
                <c:pt idx="14">
                  <c:v>3.3344126273003014</c:v>
                </c:pt>
                <c:pt idx="15">
                  <c:v>3.374456000646783</c:v>
                </c:pt>
                <c:pt idx="16">
                  <c:v>3.4799554012686653</c:v>
                </c:pt>
                <c:pt idx="17">
                  <c:v>3.5075151318955764</c:v>
                </c:pt>
                <c:pt idx="18">
                  <c:v>3.5597100000731765</c:v>
                </c:pt>
                <c:pt idx="19">
                  <c:v>3.6119454729564886</c:v>
                </c:pt>
                <c:pt idx="20">
                  <c:v>3.6521910780783982</c:v>
                </c:pt>
                <c:pt idx="21">
                  <c:v>3.6665705761003138</c:v>
                </c:pt>
                <c:pt idx="22">
                  <c:v>3.7036232601488708</c:v>
                </c:pt>
                <c:pt idx="23">
                  <c:v>3.7667880266223679</c:v>
                </c:pt>
                <c:pt idx="24">
                  <c:v>3.8056780910485735</c:v>
                </c:pt>
                <c:pt idx="25">
                  <c:v>3.8428118795387918</c:v>
                </c:pt>
                <c:pt idx="26">
                  <c:v>3.8856298307242079</c:v>
                </c:pt>
                <c:pt idx="27">
                  <c:v>3.9120763451593854</c:v>
                </c:pt>
                <c:pt idx="28">
                  <c:v>3.9728223647315226</c:v>
                </c:pt>
                <c:pt idx="29">
                  <c:v>3.9560107120849688</c:v>
                </c:pt>
                <c:pt idx="30">
                  <c:v>4.0307501816061135</c:v>
                </c:pt>
                <c:pt idx="31">
                  <c:v>4.035759978720173</c:v>
                </c:pt>
                <c:pt idx="32">
                  <c:v>4.0601992782381817</c:v>
                </c:pt>
                <c:pt idx="33">
                  <c:v>4.1204648044314629</c:v>
                </c:pt>
                <c:pt idx="34">
                  <c:v>4.1534448751345536</c:v>
                </c:pt>
                <c:pt idx="35">
                  <c:v>4.1507302426663548</c:v>
                </c:pt>
                <c:pt idx="36">
                  <c:v>4.1785949625353345</c:v>
                </c:pt>
                <c:pt idx="37">
                  <c:v>4.2044901203401217</c:v>
                </c:pt>
                <c:pt idx="38">
                  <c:v>4.2538517016045949</c:v>
                </c:pt>
                <c:pt idx="39">
                  <c:v>4.2530515511414295</c:v>
                </c:pt>
                <c:pt idx="40">
                  <c:v>4.2898989567153922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series0</c:v>
                </c:pt>
              </c:strCache>
            </c:strRef>
          </c:tx>
          <c:spPr>
            <a:solidFill>
              <a:srgbClr val="FFC715"/>
            </a:solidFill>
            <a:ln>
              <a:noFill/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Sheet1!$F$2:$F$42</c:f>
              <c:numCache>
                <c:formatCode>General</c:formatCode>
                <c:ptCount val="41"/>
                <c:pt idx="0">
                  <c:v>4.3566785736083986</c:v>
                </c:pt>
                <c:pt idx="1">
                  <c:v>4.546933654785156</c:v>
                </c:pt>
                <c:pt idx="2">
                  <c:v>4.9354108276367175</c:v>
                </c:pt>
                <c:pt idx="3">
                  <c:v>5.176025634765625</c:v>
                </c:pt>
                <c:pt idx="4">
                  <c:v>5.3335872497558583</c:v>
                </c:pt>
                <c:pt idx="5">
                  <c:v>5.7128725585937499</c:v>
                </c:pt>
                <c:pt idx="6">
                  <c:v>6.0178008117675805</c:v>
                </c:pt>
                <c:pt idx="7">
                  <c:v>6.2976296081542982</c:v>
                </c:pt>
                <c:pt idx="8">
                  <c:v>6.7011011352539063</c:v>
                </c:pt>
                <c:pt idx="9">
                  <c:v>6.8809707641601578</c:v>
                </c:pt>
                <c:pt idx="10">
                  <c:v>6.7262768249511726</c:v>
                </c:pt>
                <c:pt idx="11">
                  <c:v>7.0434141235351575</c:v>
                </c:pt>
                <c:pt idx="12">
                  <c:v>7.3203458557128895</c:v>
                </c:pt>
                <c:pt idx="13">
                  <c:v>7.5796671142578145</c:v>
                </c:pt>
                <c:pt idx="14">
                  <c:v>7.8360345764160142</c:v>
                </c:pt>
                <c:pt idx="15">
                  <c:v>8.0890811462402326</c:v>
                </c:pt>
                <c:pt idx="16">
                  <c:v>8.3407070922851574</c:v>
                </c:pt>
                <c:pt idx="17">
                  <c:v>8.5889617309570312</c:v>
                </c:pt>
                <c:pt idx="18">
                  <c:v>8.8363809509277349</c:v>
                </c:pt>
                <c:pt idx="19">
                  <c:v>9.0835025329589847</c:v>
                </c:pt>
                <c:pt idx="20">
                  <c:v>9.3317681884765644</c:v>
                </c:pt>
                <c:pt idx="21">
                  <c:v>9.5472396850585941</c:v>
                </c:pt>
                <c:pt idx="22">
                  <c:v>9.7629055786132781</c:v>
                </c:pt>
                <c:pt idx="23">
                  <c:v>9.9776782226562499</c:v>
                </c:pt>
                <c:pt idx="24">
                  <c:v>10.19272296142578</c:v>
                </c:pt>
                <c:pt idx="25">
                  <c:v>10.407804809570312</c:v>
                </c:pt>
                <c:pt idx="26">
                  <c:v>10.689943298339839</c:v>
                </c:pt>
                <c:pt idx="27">
                  <c:v>10.974380157470703</c:v>
                </c:pt>
                <c:pt idx="28">
                  <c:v>11.261883483886717</c:v>
                </c:pt>
                <c:pt idx="29">
                  <c:v>11.552874755859374</c:v>
                </c:pt>
                <c:pt idx="30">
                  <c:v>11.849717956542966</c:v>
                </c:pt>
                <c:pt idx="31">
                  <c:v>12.127752441406249</c:v>
                </c:pt>
                <c:pt idx="32">
                  <c:v>12.408249389648436</c:v>
                </c:pt>
                <c:pt idx="33">
                  <c:v>12.692633056640625</c:v>
                </c:pt>
                <c:pt idx="34">
                  <c:v>12.978542114257813</c:v>
                </c:pt>
                <c:pt idx="35">
                  <c:v>13.264634643554688</c:v>
                </c:pt>
                <c:pt idx="36">
                  <c:v>13.500673095703124</c:v>
                </c:pt>
                <c:pt idx="37">
                  <c:v>13.734794250488283</c:v>
                </c:pt>
                <c:pt idx="38">
                  <c:v>13.966857116699217</c:v>
                </c:pt>
                <c:pt idx="39">
                  <c:v>14.197493774414065</c:v>
                </c:pt>
                <c:pt idx="40">
                  <c:v>14.424525756835935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45408912"/>
        <c:axId val="1945411088"/>
      </c:areaChart>
      <c:catAx>
        <c:axId val="1945408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solidFill>
            <a:schemeClr val="bg1"/>
          </a:solidFill>
          <a:ln w="12700">
            <a:solidFill>
              <a:schemeClr val="tx1"/>
            </a:solidFill>
          </a:ln>
        </c:spPr>
        <c:crossAx val="1945411088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1945411088"/>
        <c:scaling>
          <c:orientation val="minMax"/>
          <c:max val="30"/>
          <c:min val="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" sourceLinked="0"/>
        <c:majorTickMark val="none"/>
        <c:minorTickMark val="none"/>
        <c:tickLblPos val="low"/>
        <c:spPr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prstDash val="dash"/>
          </a:ln>
        </c:spPr>
        <c:crossAx val="1945408912"/>
        <c:crossesAt val="11"/>
        <c:crossBetween val="midCat"/>
      </c:valAx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200" baseline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20847684455749"/>
          <c:y val="8.6275135608048975E-2"/>
          <c:w val="0.81658292450262293"/>
          <c:h val="0.79464678915135611"/>
        </c:manualLayout>
      </c:layout>
      <c:areaChart>
        <c:grouping val="percentStack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Electricity - Residential</c:v>
                </c:pt>
              </c:strCache>
            </c:strRef>
          </c:tx>
          <c:spPr>
            <a:solidFill>
              <a:schemeClr val="accent4"/>
            </a:solidFill>
            <a:ln w="25400">
              <a:noFill/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10.803148223876958</c:v>
                </c:pt>
                <c:pt idx="1">
                  <c:v>10.657747604370119</c:v>
                </c:pt>
                <c:pt idx="2">
                  <c:v>10.52282942199707</c:v>
                </c:pt>
                <c:pt idx="3">
                  <c:v>10.630444259643555</c:v>
                </c:pt>
                <c:pt idx="4">
                  <c:v>10.500632400512695</c:v>
                </c:pt>
                <c:pt idx="5">
                  <c:v>10.610123413085935</c:v>
                </c:pt>
                <c:pt idx="6">
                  <c:v>10.589673233032226</c:v>
                </c:pt>
                <c:pt idx="7">
                  <c:v>10.512649871826174</c:v>
                </c:pt>
                <c:pt idx="8">
                  <c:v>10.859582229614258</c:v>
                </c:pt>
                <c:pt idx="9">
                  <c:v>10.780675994873047</c:v>
                </c:pt>
                <c:pt idx="10">
                  <c:v>10.9133408203125</c:v>
                </c:pt>
                <c:pt idx="11">
                  <c:v>10.924818542480466</c:v>
                </c:pt>
                <c:pt idx="12">
                  <c:v>10.966493774414065</c:v>
                </c:pt>
                <c:pt idx="13">
                  <c:v>11.010052810668943</c:v>
                </c:pt>
                <c:pt idx="14">
                  <c:v>11.053069839477539</c:v>
                </c:pt>
                <c:pt idx="15">
                  <c:v>11.094433837890623</c:v>
                </c:pt>
                <c:pt idx="16">
                  <c:v>11.149117630004882</c:v>
                </c:pt>
                <c:pt idx="17">
                  <c:v>11.203148101806644</c:v>
                </c:pt>
                <c:pt idx="18">
                  <c:v>11.259537460327149</c:v>
                </c:pt>
                <c:pt idx="19">
                  <c:v>11.320579055786133</c:v>
                </c:pt>
                <c:pt idx="20">
                  <c:v>11.383295135498047</c:v>
                </c:pt>
                <c:pt idx="21">
                  <c:v>11.461166870117186</c:v>
                </c:pt>
                <c:pt idx="22">
                  <c:v>11.542779998779302</c:v>
                </c:pt>
                <c:pt idx="23">
                  <c:v>11.624445434570315</c:v>
                </c:pt>
                <c:pt idx="24">
                  <c:v>11.712029449462891</c:v>
                </c:pt>
                <c:pt idx="25">
                  <c:v>11.803272216796875</c:v>
                </c:pt>
                <c:pt idx="26">
                  <c:v>11.865867218017581</c:v>
                </c:pt>
                <c:pt idx="27">
                  <c:v>11.930703002929684</c:v>
                </c:pt>
                <c:pt idx="28">
                  <c:v>11.996591461181641</c:v>
                </c:pt>
                <c:pt idx="29">
                  <c:v>12.064294128417965</c:v>
                </c:pt>
                <c:pt idx="30">
                  <c:v>12.126408782958984</c:v>
                </c:pt>
                <c:pt idx="31">
                  <c:v>12.189455963134765</c:v>
                </c:pt>
                <c:pt idx="32">
                  <c:v>12.254977722167972</c:v>
                </c:pt>
                <c:pt idx="33">
                  <c:v>12.324423522949216</c:v>
                </c:pt>
                <c:pt idx="34">
                  <c:v>12.395970489501956</c:v>
                </c:pt>
                <c:pt idx="35">
                  <c:v>12.469318023681641</c:v>
                </c:pt>
                <c:pt idx="36">
                  <c:v>12.546935363769533</c:v>
                </c:pt>
                <c:pt idx="37">
                  <c:v>12.624078796386721</c:v>
                </c:pt>
                <c:pt idx="38">
                  <c:v>12.704645599365234</c:v>
                </c:pt>
                <c:pt idx="39">
                  <c:v>12.788320220947266</c:v>
                </c:pt>
                <c:pt idx="40">
                  <c:v>12.8761533203125</c:v>
                </c:pt>
              </c:numCache>
            </c:numRef>
          </c:val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 Electricity - Commericial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10.522586746215818</c:v>
                </c:pt>
                <c:pt idx="1">
                  <c:v>10.527946334838868</c:v>
                </c:pt>
                <c:pt idx="2">
                  <c:v>10.461162521362304</c:v>
                </c:pt>
                <c:pt idx="3">
                  <c:v>10.574749816894533</c:v>
                </c:pt>
                <c:pt idx="4">
                  <c:v>10.58554263305664</c:v>
                </c:pt>
                <c:pt idx="5">
                  <c:v>10.775722930908204</c:v>
                </c:pt>
                <c:pt idx="6">
                  <c:v>10.734978530883788</c:v>
                </c:pt>
                <c:pt idx="7">
                  <c:v>10.770405807495116</c:v>
                </c:pt>
                <c:pt idx="8">
                  <c:v>10.945546890258786</c:v>
                </c:pt>
                <c:pt idx="9">
                  <c:v>10.916661743164065</c:v>
                </c:pt>
                <c:pt idx="10">
                  <c:v>10.435910171508789</c:v>
                </c:pt>
                <c:pt idx="11">
                  <c:v>10.624869735717773</c:v>
                </c:pt>
                <c:pt idx="12">
                  <c:v>10.890620590209961</c:v>
                </c:pt>
                <c:pt idx="13">
                  <c:v>11.055707382202149</c:v>
                </c:pt>
                <c:pt idx="14">
                  <c:v>11.201623199462894</c:v>
                </c:pt>
                <c:pt idx="15">
                  <c:v>11.339367126464847</c:v>
                </c:pt>
                <c:pt idx="16">
                  <c:v>11.417204101562501</c:v>
                </c:pt>
                <c:pt idx="17">
                  <c:v>11.491037811279295</c:v>
                </c:pt>
                <c:pt idx="18">
                  <c:v>11.567291763305665</c:v>
                </c:pt>
                <c:pt idx="19">
                  <c:v>11.642820434570314</c:v>
                </c:pt>
                <c:pt idx="20">
                  <c:v>11.712624542236329</c:v>
                </c:pt>
                <c:pt idx="21">
                  <c:v>11.798768463134765</c:v>
                </c:pt>
                <c:pt idx="22">
                  <c:v>11.895054351806646</c:v>
                </c:pt>
                <c:pt idx="23">
                  <c:v>11.988074584960939</c:v>
                </c:pt>
                <c:pt idx="24">
                  <c:v>12.09005551147461</c:v>
                </c:pt>
                <c:pt idx="25">
                  <c:v>12.19153225708008</c:v>
                </c:pt>
                <c:pt idx="26">
                  <c:v>12.261989898681641</c:v>
                </c:pt>
                <c:pt idx="27">
                  <c:v>12.337414978027347</c:v>
                </c:pt>
                <c:pt idx="28">
                  <c:v>12.415857543945313</c:v>
                </c:pt>
                <c:pt idx="29">
                  <c:v>12.496907257080078</c:v>
                </c:pt>
                <c:pt idx="30">
                  <c:v>12.576095672607426</c:v>
                </c:pt>
                <c:pt idx="31">
                  <c:v>12.659163177490234</c:v>
                </c:pt>
                <c:pt idx="32">
                  <c:v>12.744300964355471</c:v>
                </c:pt>
                <c:pt idx="33">
                  <c:v>12.842140502929684</c:v>
                </c:pt>
                <c:pt idx="34">
                  <c:v>12.938513092041015</c:v>
                </c:pt>
                <c:pt idx="35">
                  <c:v>13.040008178710938</c:v>
                </c:pt>
                <c:pt idx="36">
                  <c:v>13.150627624511721</c:v>
                </c:pt>
                <c:pt idx="37">
                  <c:v>13.264027526855466</c:v>
                </c:pt>
                <c:pt idx="38">
                  <c:v>13.383609832763671</c:v>
                </c:pt>
                <c:pt idx="39">
                  <c:v>13.51226370239258</c:v>
                </c:pt>
                <c:pt idx="40">
                  <c:v>13.646598266601565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 Natural gas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19.097013245630592</c:v>
                </c:pt>
                <c:pt idx="1">
                  <c:v>18.08783103167395</c:v>
                </c:pt>
                <c:pt idx="2">
                  <c:v>17.605616565580501</c:v>
                </c:pt>
                <c:pt idx="3">
                  <c:v>19.198192451335171</c:v>
                </c:pt>
                <c:pt idx="4">
                  <c:v>18.418998618515577</c:v>
                </c:pt>
                <c:pt idx="5">
                  <c:v>18.174591280505027</c:v>
                </c:pt>
                <c:pt idx="6">
                  <c:v>18.096151344345657</c:v>
                </c:pt>
                <c:pt idx="7">
                  <c:v>18.383330945477759</c:v>
                </c:pt>
                <c:pt idx="8">
                  <c:v>19.442870012135035</c:v>
                </c:pt>
                <c:pt idx="9">
                  <c:v>19.734579490868505</c:v>
                </c:pt>
                <c:pt idx="10">
                  <c:v>19.174582610968052</c:v>
                </c:pt>
                <c:pt idx="11">
                  <c:v>19.14270550354631</c:v>
                </c:pt>
                <c:pt idx="12">
                  <c:v>19.18831389503007</c:v>
                </c:pt>
                <c:pt idx="13">
                  <c:v>19.272117161110451</c:v>
                </c:pt>
                <c:pt idx="14">
                  <c:v>19.341203421017777</c:v>
                </c:pt>
                <c:pt idx="15">
                  <c:v>19.360476022691948</c:v>
                </c:pt>
                <c:pt idx="16">
                  <c:v>19.398109719856897</c:v>
                </c:pt>
                <c:pt idx="17">
                  <c:v>19.381077331004299</c:v>
                </c:pt>
                <c:pt idx="18">
                  <c:v>19.302829023233649</c:v>
                </c:pt>
                <c:pt idx="19">
                  <c:v>19.422601947082637</c:v>
                </c:pt>
                <c:pt idx="20">
                  <c:v>19.359338389969988</c:v>
                </c:pt>
                <c:pt idx="21">
                  <c:v>19.273990142617528</c:v>
                </c:pt>
                <c:pt idx="22">
                  <c:v>19.248803015357637</c:v>
                </c:pt>
                <c:pt idx="23">
                  <c:v>19.245843408354119</c:v>
                </c:pt>
                <c:pt idx="24">
                  <c:v>19.278873850056605</c:v>
                </c:pt>
                <c:pt idx="25">
                  <c:v>19.308628177599989</c:v>
                </c:pt>
                <c:pt idx="26">
                  <c:v>19.309568588851484</c:v>
                </c:pt>
                <c:pt idx="27">
                  <c:v>19.304979754853733</c:v>
                </c:pt>
                <c:pt idx="28">
                  <c:v>19.317704348583888</c:v>
                </c:pt>
                <c:pt idx="29">
                  <c:v>19.28845980224116</c:v>
                </c:pt>
                <c:pt idx="30">
                  <c:v>19.342806364528482</c:v>
                </c:pt>
                <c:pt idx="31">
                  <c:v>19.392432349659948</c:v>
                </c:pt>
                <c:pt idx="32">
                  <c:v>19.400716831548799</c:v>
                </c:pt>
                <c:pt idx="33">
                  <c:v>19.387877774470187</c:v>
                </c:pt>
                <c:pt idx="34">
                  <c:v>19.405137151387507</c:v>
                </c:pt>
                <c:pt idx="35">
                  <c:v>19.399206417473991</c:v>
                </c:pt>
                <c:pt idx="36">
                  <c:v>19.398586172149081</c:v>
                </c:pt>
                <c:pt idx="37">
                  <c:v>19.372072237836001</c:v>
                </c:pt>
                <c:pt idx="38">
                  <c:v>19.413432114417031</c:v>
                </c:pt>
                <c:pt idx="39">
                  <c:v>19.347935319332421</c:v>
                </c:pt>
                <c:pt idx="40">
                  <c:v>19.44567249301198</c:v>
                </c:pt>
              </c:numCache>
            </c:numRef>
          </c:val>
        </c:ser>
        <c:ser>
          <c:idx val="0"/>
          <c:order val="3"/>
          <c:tx>
            <c:strRef>
              <c:f>Sheet1!$E$1</c:f>
              <c:strCache>
                <c:ptCount val="1"/>
                <c:pt idx="0">
                  <c:v> Liquids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Sheet1!$E$2:$E$42</c:f>
              <c:numCache>
                <c:formatCode>General</c:formatCode>
                <c:ptCount val="41"/>
                <c:pt idx="0">
                  <c:v>6.7659149776249752</c:v>
                </c:pt>
                <c:pt idx="1">
                  <c:v>6.2309323587588423</c:v>
                </c:pt>
                <c:pt idx="2">
                  <c:v>5.9833476285480272</c:v>
                </c:pt>
                <c:pt idx="3">
                  <c:v>6.0343493137020427</c:v>
                </c:pt>
                <c:pt idx="4">
                  <c:v>5.710595838783461</c:v>
                </c:pt>
                <c:pt idx="5">
                  <c:v>5.9877447766530665</c:v>
                </c:pt>
                <c:pt idx="6">
                  <c:v>5.8070623916943216</c:v>
                </c:pt>
                <c:pt idx="7">
                  <c:v>5.7909360536430246</c:v>
                </c:pt>
                <c:pt idx="8">
                  <c:v>5.6307783740210837</c:v>
                </c:pt>
                <c:pt idx="9">
                  <c:v>5.6006439075451926</c:v>
                </c:pt>
                <c:pt idx="10">
                  <c:v>5.5986953881188661</c:v>
                </c:pt>
                <c:pt idx="11">
                  <c:v>5.3212755222370669</c:v>
                </c:pt>
                <c:pt idx="12">
                  <c:v>5.1154691159600141</c:v>
                </c:pt>
                <c:pt idx="13">
                  <c:v>4.9850359743621588</c:v>
                </c:pt>
                <c:pt idx="14">
                  <c:v>4.9433148235476292</c:v>
                </c:pt>
                <c:pt idx="15">
                  <c:v>4.8450255007538345</c:v>
                </c:pt>
                <c:pt idx="16">
                  <c:v>4.8266947917164167</c:v>
                </c:pt>
                <c:pt idx="17">
                  <c:v>4.7680115854673506</c:v>
                </c:pt>
                <c:pt idx="18">
                  <c:v>4.7544312986076243</c:v>
                </c:pt>
                <c:pt idx="19">
                  <c:v>4.7399314387689442</c:v>
                </c:pt>
                <c:pt idx="20">
                  <c:v>4.7648574207776759</c:v>
                </c:pt>
                <c:pt idx="21">
                  <c:v>4.7500768326719642</c:v>
                </c:pt>
                <c:pt idx="22">
                  <c:v>4.7387347345604782</c:v>
                </c:pt>
                <c:pt idx="23">
                  <c:v>4.6743646786545225</c:v>
                </c:pt>
                <c:pt idx="24">
                  <c:v>4.6755497839246818</c:v>
                </c:pt>
                <c:pt idx="25">
                  <c:v>4.6691170391964469</c:v>
                </c:pt>
                <c:pt idx="26">
                  <c:v>4.6517384736917711</c:v>
                </c:pt>
                <c:pt idx="27">
                  <c:v>4.6239002550851636</c:v>
                </c:pt>
                <c:pt idx="28">
                  <c:v>4.5646959352232601</c:v>
                </c:pt>
                <c:pt idx="29">
                  <c:v>4.5729306390815534</c:v>
                </c:pt>
                <c:pt idx="30">
                  <c:v>4.5570378266290499</c:v>
                </c:pt>
                <c:pt idx="31">
                  <c:v>4.5421397430224726</c:v>
                </c:pt>
                <c:pt idx="32">
                  <c:v>4.4927199390022237</c:v>
                </c:pt>
                <c:pt idx="33">
                  <c:v>4.510951566529938</c:v>
                </c:pt>
                <c:pt idx="34">
                  <c:v>4.4605711243660942</c:v>
                </c:pt>
                <c:pt idx="35">
                  <c:v>4.4638058551088022</c:v>
                </c:pt>
                <c:pt idx="36">
                  <c:v>4.3925110560185754</c:v>
                </c:pt>
                <c:pt idx="37">
                  <c:v>4.4067869401562678</c:v>
                </c:pt>
                <c:pt idx="38">
                  <c:v>4.4099388601054317</c:v>
                </c:pt>
                <c:pt idx="39">
                  <c:v>4.3770510804919294</c:v>
                </c:pt>
                <c:pt idx="40">
                  <c:v>4.3625815777050638</c:v>
                </c:pt>
              </c:numCache>
            </c:numRef>
          </c:val>
        </c:ser>
        <c:ser>
          <c:idx val="2"/>
          <c:order val="4"/>
          <c:tx>
            <c:strRef>
              <c:f>Sheet1!$F$1</c:f>
              <c:strCache>
                <c:ptCount val="1"/>
                <c:pt idx="0">
                  <c:v> Coal</c:v>
                </c:pt>
              </c:strCache>
            </c:strRef>
          </c:tx>
          <c:spPr>
            <a:solidFill>
              <a:schemeClr val="tx1"/>
            </a:solidFill>
            <a:ln w="25400">
              <a:noFill/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Sheet1!$F$2:$F$42</c:f>
              <c:numCache>
                <c:formatCode>General</c:formatCode>
                <c:ptCount val="41"/>
                <c:pt idx="0">
                  <c:v>1.2745824319502792</c:v>
                </c:pt>
                <c:pt idx="1">
                  <c:v>1.1105274650165318</c:v>
                </c:pt>
                <c:pt idx="2">
                  <c:v>1.141490697630366</c:v>
                </c:pt>
                <c:pt idx="3">
                  <c:v>1.0394928975716216</c:v>
                </c:pt>
                <c:pt idx="4">
                  <c:v>0.95884418368449842</c:v>
                </c:pt>
                <c:pt idx="5">
                  <c:v>0.93412302932876357</c:v>
                </c:pt>
                <c:pt idx="6">
                  <c:v>0.93488848854680318</c:v>
                </c:pt>
                <c:pt idx="7">
                  <c:v>0.94530494113432417</c:v>
                </c:pt>
                <c:pt idx="8">
                  <c:v>0.82591071795632209</c:v>
                </c:pt>
                <c:pt idx="9">
                  <c:v>0.82335538800357988</c:v>
                </c:pt>
                <c:pt idx="10">
                  <c:v>0.8312107331826124</c:v>
                </c:pt>
                <c:pt idx="11">
                  <c:v>0.81515784358031884</c:v>
                </c:pt>
                <c:pt idx="12">
                  <c:v>0.8053051897475112</c:v>
                </c:pt>
                <c:pt idx="13">
                  <c:v>0.79981993690463571</c:v>
                </c:pt>
                <c:pt idx="14">
                  <c:v>0.79108163771539253</c:v>
                </c:pt>
                <c:pt idx="15">
                  <c:v>0.78318065166961692</c:v>
                </c:pt>
                <c:pt idx="16">
                  <c:v>0.77400028904504881</c:v>
                </c:pt>
                <c:pt idx="17">
                  <c:v>0.76605036554748851</c:v>
                </c:pt>
                <c:pt idx="18">
                  <c:v>0.75725842597599879</c:v>
                </c:pt>
                <c:pt idx="19">
                  <c:v>0.74842728600267461</c:v>
                </c:pt>
                <c:pt idx="20">
                  <c:v>0.74080413075295071</c:v>
                </c:pt>
                <c:pt idx="21">
                  <c:v>0.73560200831191325</c:v>
                </c:pt>
                <c:pt idx="22">
                  <c:v>0.72900571731121877</c:v>
                </c:pt>
                <c:pt idx="23">
                  <c:v>0.7207023264925273</c:v>
                </c:pt>
                <c:pt idx="24">
                  <c:v>0.71225515480612966</c:v>
                </c:pt>
                <c:pt idx="25">
                  <c:v>0.70368380520535434</c:v>
                </c:pt>
                <c:pt idx="26">
                  <c:v>0.69781156663794186</c:v>
                </c:pt>
                <c:pt idx="27">
                  <c:v>0.6911005620827908</c:v>
                </c:pt>
                <c:pt idx="28">
                  <c:v>0.68470948947606547</c:v>
                </c:pt>
                <c:pt idx="29">
                  <c:v>0.67917599490871605</c:v>
                </c:pt>
                <c:pt idx="30">
                  <c:v>0.673284844342525</c:v>
                </c:pt>
                <c:pt idx="31">
                  <c:v>0.66800822814006577</c:v>
                </c:pt>
                <c:pt idx="32">
                  <c:v>0.66265657459210137</c:v>
                </c:pt>
                <c:pt idx="33">
                  <c:v>0.65817192262046798</c:v>
                </c:pt>
                <c:pt idx="34">
                  <c:v>0.65312416355723335</c:v>
                </c:pt>
                <c:pt idx="35">
                  <c:v>0.64897436130137554</c:v>
                </c:pt>
                <c:pt idx="36">
                  <c:v>0.64475589827383173</c:v>
                </c:pt>
                <c:pt idx="37">
                  <c:v>0.64048799532432255</c:v>
                </c:pt>
                <c:pt idx="38">
                  <c:v>0.63698990762853236</c:v>
                </c:pt>
                <c:pt idx="39">
                  <c:v>0.63434161078993156</c:v>
                </c:pt>
                <c:pt idx="40">
                  <c:v>0.63115334263456457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 Renewables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Sheet1!$G$2:$G$42</c:f>
              <c:numCache>
                <c:formatCode>General</c:formatCode>
                <c:ptCount val="41"/>
                <c:pt idx="0">
                  <c:v>0.79707128829448726</c:v>
                </c:pt>
                <c:pt idx="1">
                  <c:v>0.79958142800133014</c:v>
                </c:pt>
                <c:pt idx="2">
                  <c:v>0.68369931558824015</c:v>
                </c:pt>
                <c:pt idx="3">
                  <c:v>0.83070300928309304</c:v>
                </c:pt>
                <c:pt idx="4">
                  <c:v>0.85069850695197147</c:v>
                </c:pt>
                <c:pt idx="5">
                  <c:v>0.79758419369752476</c:v>
                </c:pt>
                <c:pt idx="6">
                  <c:v>0.74326792901966943</c:v>
                </c:pt>
                <c:pt idx="7">
                  <c:v>0.73068148000821387</c:v>
                </c:pt>
                <c:pt idx="8">
                  <c:v>0.82480359048828222</c:v>
                </c:pt>
                <c:pt idx="9">
                  <c:v>0.84443600362539284</c:v>
                </c:pt>
                <c:pt idx="10">
                  <c:v>0.75891872259974491</c:v>
                </c:pt>
                <c:pt idx="11">
                  <c:v>0.75710126242041587</c:v>
                </c:pt>
                <c:pt idx="12">
                  <c:v>0.75051434288331798</c:v>
                </c:pt>
                <c:pt idx="13">
                  <c:v>0.76005946330686203</c:v>
                </c:pt>
                <c:pt idx="14">
                  <c:v>0.76999500629654016</c:v>
                </c:pt>
                <c:pt idx="15">
                  <c:v>0.77498112514345108</c:v>
                </c:pt>
                <c:pt idx="16">
                  <c:v>0.77494034591902972</c:v>
                </c:pt>
                <c:pt idx="17">
                  <c:v>0.77239730854447419</c:v>
                </c:pt>
                <c:pt idx="18">
                  <c:v>0.7704822682849094</c:v>
                </c:pt>
                <c:pt idx="19">
                  <c:v>0.76743107285463086</c:v>
                </c:pt>
                <c:pt idx="20">
                  <c:v>0.76410323279666414</c:v>
                </c:pt>
                <c:pt idx="21">
                  <c:v>0.75990059543591681</c:v>
                </c:pt>
                <c:pt idx="22">
                  <c:v>0.75569357124458758</c:v>
                </c:pt>
                <c:pt idx="23">
                  <c:v>0.75068284659574347</c:v>
                </c:pt>
                <c:pt idx="24">
                  <c:v>0.74514644401155383</c:v>
                </c:pt>
                <c:pt idx="25">
                  <c:v>0.73914135347849375</c:v>
                </c:pt>
                <c:pt idx="26">
                  <c:v>0.733046332680236</c:v>
                </c:pt>
                <c:pt idx="27">
                  <c:v>0.72788557820828559</c:v>
                </c:pt>
                <c:pt idx="28">
                  <c:v>0.72351785484781761</c:v>
                </c:pt>
                <c:pt idx="29">
                  <c:v>0.71856362048582256</c:v>
                </c:pt>
                <c:pt idx="30">
                  <c:v>0.71475406851096468</c:v>
                </c:pt>
                <c:pt idx="31">
                  <c:v>0.7113455312224134</c:v>
                </c:pt>
                <c:pt idx="32">
                  <c:v>0.70795654447571721</c:v>
                </c:pt>
                <c:pt idx="33">
                  <c:v>0.70509973290579064</c:v>
                </c:pt>
                <c:pt idx="34">
                  <c:v>0.70173536309748508</c:v>
                </c:pt>
                <c:pt idx="35">
                  <c:v>0.69851124079568749</c:v>
                </c:pt>
                <c:pt idx="36">
                  <c:v>0.69646869037183945</c:v>
                </c:pt>
                <c:pt idx="37">
                  <c:v>0.69454819386673805</c:v>
                </c:pt>
                <c:pt idx="38">
                  <c:v>0.69189608706904426</c:v>
                </c:pt>
                <c:pt idx="39">
                  <c:v>0.68918826236423025</c:v>
                </c:pt>
                <c:pt idx="40">
                  <c:v>0.68624880786201992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45413264"/>
        <c:axId val="1945406192"/>
      </c:areaChart>
      <c:catAx>
        <c:axId val="1945413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solidFill>
            <a:schemeClr val="bg1"/>
          </a:solidFill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200" baseline="0"/>
            </a:pPr>
            <a:endParaRPr lang="en-US"/>
          </a:p>
        </c:txPr>
        <c:crossAx val="1945406192"/>
        <c:crossesAt val="0"/>
        <c:auto val="1"/>
        <c:lblAlgn val="ctr"/>
        <c:lblOffset val="100"/>
        <c:tickLblSkip val="10"/>
        <c:tickMarkSkip val="10"/>
        <c:noMultiLvlLbl val="0"/>
      </c:catAx>
      <c:valAx>
        <c:axId val="1945406192"/>
        <c:scaling>
          <c:orientation val="minMax"/>
          <c:min val="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%" sourceLinked="0"/>
        <c:majorTickMark val="none"/>
        <c:minorTickMark val="none"/>
        <c:tickLblPos val="low"/>
        <c:spPr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prstDash val="dash"/>
          </a:ln>
        </c:spPr>
        <c:txPr>
          <a:bodyPr/>
          <a:lstStyle/>
          <a:p>
            <a:pPr>
              <a:defRPr sz="1200" baseline="0"/>
            </a:pPr>
            <a:endParaRPr lang="en-US"/>
          </a:p>
        </c:txPr>
        <c:crossAx val="1945413264"/>
        <c:crossesAt val="11"/>
        <c:crossBetween val="midCat"/>
      </c:valAx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9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20847684455749"/>
          <c:y val="8.6275135608048975E-2"/>
          <c:w val="0.81658292450262293"/>
          <c:h val="0.79464678915135611"/>
        </c:manualLayout>
      </c:layout>
      <c:areaChart>
        <c:grouping val="percentStack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Electricity - Residential</c:v>
                </c:pt>
              </c:strCache>
            </c:strRef>
          </c:tx>
          <c:spPr>
            <a:solidFill>
              <a:schemeClr val="accent4"/>
            </a:solidFill>
            <a:ln w="25400">
              <a:noFill/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7.0412891540527323</c:v>
                </c:pt>
                <c:pt idx="1">
                  <c:v>7.4120503540039078</c:v>
                </c:pt>
                <c:pt idx="2">
                  <c:v>7.9422760314941421</c:v>
                </c:pt>
                <c:pt idx="3">
                  <c:v>8.5645065307617187</c:v>
                </c:pt>
                <c:pt idx="4">
                  <c:v>8.9929497680664063</c:v>
                </c:pt>
                <c:pt idx="5">
                  <c:v>9.6645381164550752</c:v>
                </c:pt>
                <c:pt idx="6">
                  <c:v>10.345601745605471</c:v>
                </c:pt>
                <c:pt idx="7">
                  <c:v>10.953550170898437</c:v>
                </c:pt>
                <c:pt idx="8">
                  <c:v>11.534198150634769</c:v>
                </c:pt>
                <c:pt idx="9">
                  <c:v>11.970510040283205</c:v>
                </c:pt>
                <c:pt idx="10">
                  <c:v>11.731335449218747</c:v>
                </c:pt>
                <c:pt idx="11">
                  <c:v>12.243670837402346</c:v>
                </c:pt>
                <c:pt idx="12">
                  <c:v>12.729630096435544</c:v>
                </c:pt>
                <c:pt idx="13">
                  <c:v>13.181290344238279</c:v>
                </c:pt>
                <c:pt idx="14">
                  <c:v>13.66332455444336</c:v>
                </c:pt>
                <c:pt idx="15">
                  <c:v>14.143460388183597</c:v>
                </c:pt>
                <c:pt idx="16">
                  <c:v>14.639981475830073</c:v>
                </c:pt>
                <c:pt idx="17">
                  <c:v>15.151877990722658</c:v>
                </c:pt>
                <c:pt idx="18">
                  <c:v>15.675557342529295</c:v>
                </c:pt>
                <c:pt idx="19">
                  <c:v>16.215837310791017</c:v>
                </c:pt>
                <c:pt idx="20">
                  <c:v>16.764401489257811</c:v>
                </c:pt>
                <c:pt idx="21">
                  <c:v>17.293566314697266</c:v>
                </c:pt>
                <c:pt idx="22">
                  <c:v>17.834396270751952</c:v>
                </c:pt>
                <c:pt idx="23">
                  <c:v>18.393056762695309</c:v>
                </c:pt>
                <c:pt idx="24">
                  <c:v>18.962200012207031</c:v>
                </c:pt>
                <c:pt idx="25">
                  <c:v>19.549903503417969</c:v>
                </c:pt>
                <c:pt idx="26">
                  <c:v>20.197516967773442</c:v>
                </c:pt>
                <c:pt idx="27">
                  <c:v>20.856983093261718</c:v>
                </c:pt>
                <c:pt idx="28">
                  <c:v>21.532402954101556</c:v>
                </c:pt>
                <c:pt idx="29">
                  <c:v>22.22991387939453</c:v>
                </c:pt>
                <c:pt idx="30">
                  <c:v>22.933505798339844</c:v>
                </c:pt>
                <c:pt idx="31">
                  <c:v>23.642327087402343</c:v>
                </c:pt>
                <c:pt idx="32">
                  <c:v>24.374730834960943</c:v>
                </c:pt>
                <c:pt idx="33">
                  <c:v>25.1249833984375</c:v>
                </c:pt>
                <c:pt idx="34">
                  <c:v>25.900866821289057</c:v>
                </c:pt>
                <c:pt idx="35">
                  <c:v>26.70151245117188</c:v>
                </c:pt>
                <c:pt idx="36">
                  <c:v>27.382460266113281</c:v>
                </c:pt>
                <c:pt idx="37">
                  <c:v>28.074522277832031</c:v>
                </c:pt>
                <c:pt idx="38">
                  <c:v>28.780368713378905</c:v>
                </c:pt>
                <c:pt idx="39">
                  <c:v>29.492954406738285</c:v>
                </c:pt>
                <c:pt idx="40">
                  <c:v>30.213057739257806</c:v>
                </c:pt>
              </c:numCache>
            </c:numRef>
          </c:val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 Electricity - Commercial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4.3566785736083986</c:v>
                </c:pt>
                <c:pt idx="1">
                  <c:v>4.546933654785156</c:v>
                </c:pt>
                <c:pt idx="2">
                  <c:v>4.9354108276367175</c:v>
                </c:pt>
                <c:pt idx="3">
                  <c:v>5.176025634765625</c:v>
                </c:pt>
                <c:pt idx="4">
                  <c:v>5.3335872497558583</c:v>
                </c:pt>
                <c:pt idx="5">
                  <c:v>5.7128725585937499</c:v>
                </c:pt>
                <c:pt idx="6">
                  <c:v>6.0178008117675805</c:v>
                </c:pt>
                <c:pt idx="7">
                  <c:v>6.2976296081542982</c:v>
                </c:pt>
                <c:pt idx="8">
                  <c:v>6.7011011352539063</c:v>
                </c:pt>
                <c:pt idx="9">
                  <c:v>6.8809707641601578</c:v>
                </c:pt>
                <c:pt idx="10">
                  <c:v>6.7262768249511726</c:v>
                </c:pt>
                <c:pt idx="11">
                  <c:v>7.0434141235351575</c:v>
                </c:pt>
                <c:pt idx="12">
                  <c:v>7.3203458557128895</c:v>
                </c:pt>
                <c:pt idx="13">
                  <c:v>7.5796671142578145</c:v>
                </c:pt>
                <c:pt idx="14">
                  <c:v>7.8360345764160142</c:v>
                </c:pt>
                <c:pt idx="15">
                  <c:v>8.0890811462402326</c:v>
                </c:pt>
                <c:pt idx="16">
                  <c:v>8.3407070922851574</c:v>
                </c:pt>
                <c:pt idx="17">
                  <c:v>8.5889617309570312</c:v>
                </c:pt>
                <c:pt idx="18">
                  <c:v>8.8363809509277349</c:v>
                </c:pt>
                <c:pt idx="19">
                  <c:v>9.0835025329589847</c:v>
                </c:pt>
                <c:pt idx="20">
                  <c:v>9.3317681884765644</c:v>
                </c:pt>
                <c:pt idx="21">
                  <c:v>9.5472396850585941</c:v>
                </c:pt>
                <c:pt idx="22">
                  <c:v>9.7629055786132781</c:v>
                </c:pt>
                <c:pt idx="23">
                  <c:v>9.9776782226562499</c:v>
                </c:pt>
                <c:pt idx="24">
                  <c:v>10.19272296142578</c:v>
                </c:pt>
                <c:pt idx="25">
                  <c:v>10.407804809570312</c:v>
                </c:pt>
                <c:pt idx="26">
                  <c:v>10.689943298339839</c:v>
                </c:pt>
                <c:pt idx="27">
                  <c:v>10.974380157470703</c:v>
                </c:pt>
                <c:pt idx="28">
                  <c:v>11.261883483886717</c:v>
                </c:pt>
                <c:pt idx="29">
                  <c:v>11.552874755859374</c:v>
                </c:pt>
                <c:pt idx="30">
                  <c:v>11.849717956542966</c:v>
                </c:pt>
                <c:pt idx="31">
                  <c:v>12.127752441406249</c:v>
                </c:pt>
                <c:pt idx="32">
                  <c:v>12.408249389648436</c:v>
                </c:pt>
                <c:pt idx="33">
                  <c:v>12.692633056640625</c:v>
                </c:pt>
                <c:pt idx="34">
                  <c:v>12.978542114257813</c:v>
                </c:pt>
                <c:pt idx="35">
                  <c:v>13.264634643554688</c:v>
                </c:pt>
                <c:pt idx="36">
                  <c:v>13.500673095703124</c:v>
                </c:pt>
                <c:pt idx="37">
                  <c:v>13.734794250488283</c:v>
                </c:pt>
                <c:pt idx="38">
                  <c:v>13.966857116699217</c:v>
                </c:pt>
                <c:pt idx="39">
                  <c:v>14.197493774414065</c:v>
                </c:pt>
                <c:pt idx="40">
                  <c:v>14.424525756835935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 Natural gas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11.808177021303246</c:v>
                </c:pt>
                <c:pt idx="1">
                  <c:v>12.936720355472673</c:v>
                </c:pt>
                <c:pt idx="2">
                  <c:v>12.526890662343282</c:v>
                </c:pt>
                <c:pt idx="3">
                  <c:v>12.481446456395112</c:v>
                </c:pt>
                <c:pt idx="4">
                  <c:v>13.130837810828965</c:v>
                </c:pt>
                <c:pt idx="5">
                  <c:v>12.626723347470069</c:v>
                </c:pt>
                <c:pt idx="6">
                  <c:v>12.945874344276774</c:v>
                </c:pt>
                <c:pt idx="7">
                  <c:v>13.74445773241216</c:v>
                </c:pt>
                <c:pt idx="8">
                  <c:v>14.721328403156232</c:v>
                </c:pt>
                <c:pt idx="9">
                  <c:v>15.144069719327634</c:v>
                </c:pt>
                <c:pt idx="10">
                  <c:v>15.179854851591429</c:v>
                </c:pt>
                <c:pt idx="11">
                  <c:v>15.324775639552556</c:v>
                </c:pt>
                <c:pt idx="12">
                  <c:v>15.51989299286161</c:v>
                </c:pt>
                <c:pt idx="13">
                  <c:v>15.671504218056882</c:v>
                </c:pt>
                <c:pt idx="14">
                  <c:v>15.889553943012604</c:v>
                </c:pt>
                <c:pt idx="15">
                  <c:v>16.048490788471199</c:v>
                </c:pt>
                <c:pt idx="16">
                  <c:v>16.490058091509169</c:v>
                </c:pt>
                <c:pt idx="17">
                  <c:v>16.601831291448537</c:v>
                </c:pt>
                <c:pt idx="18">
                  <c:v>16.814729828904383</c:v>
                </c:pt>
                <c:pt idx="19">
                  <c:v>17.060520826993894</c:v>
                </c:pt>
                <c:pt idx="20">
                  <c:v>17.225713927211046</c:v>
                </c:pt>
                <c:pt idx="21">
                  <c:v>17.285023566232137</c:v>
                </c:pt>
                <c:pt idx="22">
                  <c:v>17.451545580752288</c:v>
                </c:pt>
                <c:pt idx="23">
                  <c:v>17.65616032235685</c:v>
                </c:pt>
                <c:pt idx="24">
                  <c:v>17.875201783077394</c:v>
                </c:pt>
                <c:pt idx="25">
                  <c:v>17.970744398170787</c:v>
                </c:pt>
                <c:pt idx="26">
                  <c:v>18.188863376463896</c:v>
                </c:pt>
                <c:pt idx="27">
                  <c:v>18.294936323038055</c:v>
                </c:pt>
                <c:pt idx="28">
                  <c:v>18.588692981446563</c:v>
                </c:pt>
                <c:pt idx="29">
                  <c:v>18.450641713020026</c:v>
                </c:pt>
                <c:pt idx="30">
                  <c:v>18.819857218593899</c:v>
                </c:pt>
                <c:pt idx="31">
                  <c:v>18.764429967188519</c:v>
                </c:pt>
                <c:pt idx="32">
                  <c:v>18.847105885167263</c:v>
                </c:pt>
                <c:pt idx="33">
                  <c:v>19.179102493397941</c:v>
                </c:pt>
                <c:pt idx="34">
                  <c:v>19.338475022047515</c:v>
                </c:pt>
                <c:pt idx="35">
                  <c:v>19.281652896437425</c:v>
                </c:pt>
                <c:pt idx="36">
                  <c:v>19.427201990285258</c:v>
                </c:pt>
                <c:pt idx="37">
                  <c:v>19.598484850637558</c:v>
                </c:pt>
                <c:pt idx="38">
                  <c:v>19.741031161442681</c:v>
                </c:pt>
                <c:pt idx="39">
                  <c:v>19.821164700140297</c:v>
                </c:pt>
                <c:pt idx="40">
                  <c:v>19.933160554503569</c:v>
                </c:pt>
              </c:numCache>
            </c:numRef>
          </c:val>
        </c:ser>
        <c:ser>
          <c:idx val="0"/>
          <c:order val="3"/>
          <c:tx>
            <c:strRef>
              <c:f>Sheet1!$E$1</c:f>
              <c:strCache>
                <c:ptCount val="1"/>
                <c:pt idx="0">
                  <c:v> Liquids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Sheet1!$E$2:$E$42</c:f>
              <c:numCache>
                <c:formatCode>General</c:formatCode>
                <c:ptCount val="41"/>
                <c:pt idx="0">
                  <c:v>9.8531402591606945</c:v>
                </c:pt>
                <c:pt idx="1">
                  <c:v>9.9783638300905189</c:v>
                </c:pt>
                <c:pt idx="2">
                  <c:v>10.215943031185761</c:v>
                </c:pt>
                <c:pt idx="3">
                  <c:v>10.556314615300932</c:v>
                </c:pt>
                <c:pt idx="4">
                  <c:v>10.827252540881567</c:v>
                </c:pt>
                <c:pt idx="5">
                  <c:v>11.235088174782202</c:v>
                </c:pt>
                <c:pt idx="6">
                  <c:v>11.232490972689982</c:v>
                </c:pt>
                <c:pt idx="7">
                  <c:v>11.656160564674639</c:v>
                </c:pt>
                <c:pt idx="8">
                  <c:v>12.088507570553036</c:v>
                </c:pt>
                <c:pt idx="9">
                  <c:v>12.29279131684155</c:v>
                </c:pt>
                <c:pt idx="10">
                  <c:v>12.510557552988784</c:v>
                </c:pt>
                <c:pt idx="11">
                  <c:v>12.321998241205414</c:v>
                </c:pt>
                <c:pt idx="12">
                  <c:v>12.200790526208838</c:v>
                </c:pt>
                <c:pt idx="13">
                  <c:v>12.084308520546445</c:v>
                </c:pt>
                <c:pt idx="14">
                  <c:v>12.078851500531895</c:v>
                </c:pt>
                <c:pt idx="15">
                  <c:v>11.968287960812486</c:v>
                </c:pt>
                <c:pt idx="16">
                  <c:v>12.080295818362744</c:v>
                </c:pt>
                <c:pt idx="17">
                  <c:v>12.187039134295791</c:v>
                </c:pt>
                <c:pt idx="18">
                  <c:v>12.305490658034113</c:v>
                </c:pt>
                <c:pt idx="19">
                  <c:v>12.414780313396543</c:v>
                </c:pt>
                <c:pt idx="20">
                  <c:v>12.51509173726326</c:v>
                </c:pt>
                <c:pt idx="21">
                  <c:v>12.618506843321926</c:v>
                </c:pt>
                <c:pt idx="22">
                  <c:v>12.656693887067318</c:v>
                </c:pt>
                <c:pt idx="23">
                  <c:v>12.800764337149381</c:v>
                </c:pt>
                <c:pt idx="24">
                  <c:v>12.890041927139814</c:v>
                </c:pt>
                <c:pt idx="25">
                  <c:v>13.03735471292978</c:v>
                </c:pt>
                <c:pt idx="26">
                  <c:v>13.097618044685989</c:v>
                </c:pt>
                <c:pt idx="27">
                  <c:v>13.170257730203037</c:v>
                </c:pt>
                <c:pt idx="28">
                  <c:v>13.257290478678252</c:v>
                </c:pt>
                <c:pt idx="29">
                  <c:v>13.386508245715964</c:v>
                </c:pt>
                <c:pt idx="30">
                  <c:v>13.474794473875317</c:v>
                </c:pt>
                <c:pt idx="31">
                  <c:v>13.544189057290351</c:v>
                </c:pt>
                <c:pt idx="32">
                  <c:v>13.581801757078363</c:v>
                </c:pt>
                <c:pt idx="33">
                  <c:v>13.621466345858213</c:v>
                </c:pt>
                <c:pt idx="34">
                  <c:v>13.662981253020472</c:v>
                </c:pt>
                <c:pt idx="35">
                  <c:v>13.712903070827144</c:v>
                </c:pt>
                <c:pt idx="36">
                  <c:v>13.772900751864102</c:v>
                </c:pt>
                <c:pt idx="37">
                  <c:v>13.861228058427409</c:v>
                </c:pt>
                <c:pt idx="38">
                  <c:v>13.902113165825073</c:v>
                </c:pt>
                <c:pt idx="39">
                  <c:v>14.012951184682993</c:v>
                </c:pt>
                <c:pt idx="40">
                  <c:v>14.079874541600676</c:v>
                </c:pt>
              </c:numCache>
            </c:numRef>
          </c:val>
        </c:ser>
        <c:ser>
          <c:idx val="2"/>
          <c:order val="4"/>
          <c:tx>
            <c:strRef>
              <c:f>Sheet1!$F$1</c:f>
              <c:strCache>
                <c:ptCount val="1"/>
                <c:pt idx="0">
                  <c:v> Coal</c:v>
                </c:pt>
              </c:strCache>
            </c:strRef>
          </c:tx>
          <c:spPr>
            <a:solidFill>
              <a:schemeClr val="tx1"/>
            </a:solidFill>
            <a:ln w="25400">
              <a:noFill/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Sheet1!$F$2:$F$42</c:f>
              <c:numCache>
                <c:formatCode>General</c:formatCode>
                <c:ptCount val="41"/>
                <c:pt idx="0">
                  <c:v>5.9542055469189705</c:v>
                </c:pt>
                <c:pt idx="1">
                  <c:v>6.188951148087976</c:v>
                </c:pt>
                <c:pt idx="2">
                  <c:v>6.6402151558719211</c:v>
                </c:pt>
                <c:pt idx="3">
                  <c:v>6.4548166607157338</c:v>
                </c:pt>
                <c:pt idx="4">
                  <c:v>6.2974140621917041</c:v>
                </c:pt>
                <c:pt idx="5">
                  <c:v>6.2938694452529624</c:v>
                </c:pt>
                <c:pt idx="6">
                  <c:v>6.0683126683967732</c:v>
                </c:pt>
                <c:pt idx="7">
                  <c:v>6.2841282955464672</c:v>
                </c:pt>
                <c:pt idx="8">
                  <c:v>6.5374837982981475</c:v>
                </c:pt>
                <c:pt idx="9">
                  <c:v>6.4315464323064928</c:v>
                </c:pt>
                <c:pt idx="10">
                  <c:v>6.357400719564537</c:v>
                </c:pt>
                <c:pt idx="11">
                  <c:v>6.1884136730902384</c:v>
                </c:pt>
                <c:pt idx="12">
                  <c:v>6.1461603791831818</c:v>
                </c:pt>
                <c:pt idx="13">
                  <c:v>6.1171091608387078</c:v>
                </c:pt>
                <c:pt idx="14">
                  <c:v>6.0919665042375488</c:v>
                </c:pt>
                <c:pt idx="15">
                  <c:v>6.0721165272146322</c:v>
                </c:pt>
                <c:pt idx="16">
                  <c:v>6.0495585619836287</c:v>
                </c:pt>
                <c:pt idx="17">
                  <c:v>6.0302137022779139</c:v>
                </c:pt>
                <c:pt idx="18">
                  <c:v>6.0106000575258562</c:v>
                </c:pt>
                <c:pt idx="19">
                  <c:v>5.9915023806298597</c:v>
                </c:pt>
                <c:pt idx="20">
                  <c:v>5.9756907902753369</c:v>
                </c:pt>
                <c:pt idx="21">
                  <c:v>5.9532538143752731</c:v>
                </c:pt>
                <c:pt idx="22">
                  <c:v>5.9395523504398247</c:v>
                </c:pt>
                <c:pt idx="23">
                  <c:v>5.9252239316414066</c:v>
                </c:pt>
                <c:pt idx="24">
                  <c:v>5.9109623034084686</c:v>
                </c:pt>
                <c:pt idx="25">
                  <c:v>5.8938674622608573</c:v>
                </c:pt>
                <c:pt idx="26">
                  <c:v>5.8856437146091851</c:v>
                </c:pt>
                <c:pt idx="27">
                  <c:v>5.8740125124698244</c:v>
                </c:pt>
                <c:pt idx="28">
                  <c:v>5.8669621170512212</c:v>
                </c:pt>
                <c:pt idx="29">
                  <c:v>5.8627608236962683</c:v>
                </c:pt>
                <c:pt idx="30">
                  <c:v>5.8563019219229382</c:v>
                </c:pt>
                <c:pt idx="31">
                  <c:v>5.8535004395225441</c:v>
                </c:pt>
                <c:pt idx="32">
                  <c:v>5.8504443874178662</c:v>
                </c:pt>
                <c:pt idx="33">
                  <c:v>5.8472506583073534</c:v>
                </c:pt>
                <c:pt idx="34">
                  <c:v>5.8476757425153867</c:v>
                </c:pt>
                <c:pt idx="35">
                  <c:v>5.8487628364308692</c:v>
                </c:pt>
                <c:pt idx="36">
                  <c:v>5.8492297258171195</c:v>
                </c:pt>
                <c:pt idx="37">
                  <c:v>5.8547664550411405</c:v>
                </c:pt>
                <c:pt idx="38">
                  <c:v>5.8595888684324633</c:v>
                </c:pt>
                <c:pt idx="39">
                  <c:v>5.866139195241507</c:v>
                </c:pt>
                <c:pt idx="40">
                  <c:v>5.8732668009581612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 Renewables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Sheet1!$G$2:$G$42</c:f>
              <c:numCache>
                <c:formatCode>General</c:formatCode>
                <c:ptCount val="41"/>
                <c:pt idx="0">
                  <c:v>0.35837302368134261</c:v>
                </c:pt>
                <c:pt idx="1">
                  <c:v>0.45999998959526422</c:v>
                </c:pt>
                <c:pt idx="2">
                  <c:v>0.54500000040605656</c:v>
                </c:pt>
                <c:pt idx="3">
                  <c:v>0.7770238141901793</c:v>
                </c:pt>
                <c:pt idx="4">
                  <c:v>0.82932541148737071</c:v>
                </c:pt>
                <c:pt idx="5">
                  <c:v>0.88940476331859819</c:v>
                </c:pt>
                <c:pt idx="6">
                  <c:v>0.93281746742874383</c:v>
                </c:pt>
                <c:pt idx="7">
                  <c:v>0.96615077070146793</c:v>
                </c:pt>
                <c:pt idx="8">
                  <c:v>0.9736904543116689</c:v>
                </c:pt>
                <c:pt idx="9">
                  <c:v>0.98147996970266116</c:v>
                </c:pt>
                <c:pt idx="10">
                  <c:v>0.98933184139430541</c:v>
                </c:pt>
                <c:pt idx="11">
                  <c:v>0.99724654973298321</c:v>
                </c:pt>
                <c:pt idx="12">
                  <c:v>1.0052245653942227</c:v>
                </c:pt>
                <c:pt idx="13">
                  <c:v>1.0132663598805667</c:v>
                </c:pt>
                <c:pt idx="14">
                  <c:v>1.0213725421726703</c:v>
                </c:pt>
                <c:pt idx="15">
                  <c:v>1.0295434519276023</c:v>
                </c:pt>
                <c:pt idx="16">
                  <c:v>1.0377798878923059</c:v>
                </c:pt>
                <c:pt idx="17">
                  <c:v>1.0460821430087091</c:v>
                </c:pt>
                <c:pt idx="18">
                  <c:v>1.0544507327750325</c:v>
                </c:pt>
                <c:pt idx="19">
                  <c:v>1.0628863541409375</c:v>
                </c:pt>
                <c:pt idx="20">
                  <c:v>1.0713895221352578</c:v>
                </c:pt>
                <c:pt idx="21">
                  <c:v>1.079960692882538</c:v>
                </c:pt>
                <c:pt idx="22">
                  <c:v>1.088600338153541</c:v>
                </c:pt>
                <c:pt idx="23">
                  <c:v>1.0973092026785016</c:v>
                </c:pt>
                <c:pt idx="24">
                  <c:v>1.1060876509398225</c:v>
                </c:pt>
                <c:pt idx="25">
                  <c:v>1.1149363808259367</c:v>
                </c:pt>
                <c:pt idx="26">
                  <c:v>1.1238558487221602</c:v>
                </c:pt>
                <c:pt idx="27">
                  <c:v>1.1328467693328856</c:v>
                </c:pt>
                <c:pt idx="28">
                  <c:v>1.1419095061570412</c:v>
                </c:pt>
                <c:pt idx="29">
                  <c:v>1.1510448415204884</c:v>
                </c:pt>
                <c:pt idx="30">
                  <c:v>1.1602532224878668</c:v>
                </c:pt>
                <c:pt idx="31">
                  <c:v>1.169535230010748</c:v>
                </c:pt>
                <c:pt idx="32">
                  <c:v>1.1788915082365272</c:v>
                </c:pt>
                <c:pt idx="33">
                  <c:v>1.1883226990401745</c:v>
                </c:pt>
                <c:pt idx="34">
                  <c:v>1.197829260334373</c:v>
                </c:pt>
                <c:pt idx="35">
                  <c:v>1.20741195333004</c:v>
                </c:pt>
                <c:pt idx="36">
                  <c:v>1.2170712453871966</c:v>
                </c:pt>
                <c:pt idx="37">
                  <c:v>1.2268078870773316</c:v>
                </c:pt>
                <c:pt idx="38">
                  <c:v>1.2366222905665634</c:v>
                </c:pt>
                <c:pt idx="39">
                  <c:v>1.2465152883529669</c:v>
                </c:pt>
                <c:pt idx="40">
                  <c:v>1.2564874777197836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45406736"/>
        <c:axId val="1945408368"/>
      </c:areaChart>
      <c:catAx>
        <c:axId val="1945406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solidFill>
            <a:schemeClr val="bg1"/>
          </a:solidFill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200" baseline="0"/>
            </a:pPr>
            <a:endParaRPr lang="en-US"/>
          </a:p>
        </c:txPr>
        <c:crossAx val="1945408368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1945408368"/>
        <c:scaling>
          <c:orientation val="minMax"/>
          <c:min val="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%" sourceLinked="0"/>
        <c:majorTickMark val="none"/>
        <c:minorTickMark val="none"/>
        <c:tickLblPos val="low"/>
        <c:spPr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prstDash val="dash"/>
          </a:ln>
        </c:spPr>
        <c:txPr>
          <a:bodyPr/>
          <a:lstStyle/>
          <a:p>
            <a:pPr>
              <a:defRPr sz="1200" baseline="0"/>
            </a:pPr>
            <a:endParaRPr lang="en-US"/>
          </a:p>
        </c:txPr>
        <c:crossAx val="1945406736"/>
        <c:crossesAt val="11"/>
        <c:crossBetween val="midCat"/>
      </c:valAx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9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69652527362331"/>
          <c:y val="4.79140440131176E-2"/>
          <c:w val="0.79957759986045307"/>
          <c:h val="0.8447210443711814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Residential Delivered Electricity Consumption - non-OECD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7.0412891540527323</c:v>
                </c:pt>
                <c:pt idx="1">
                  <c:v>7.4120503540039078</c:v>
                </c:pt>
                <c:pt idx="2">
                  <c:v>7.9422760314941421</c:v>
                </c:pt>
                <c:pt idx="3">
                  <c:v>8.5645065307617187</c:v>
                </c:pt>
                <c:pt idx="4">
                  <c:v>8.9929497680664063</c:v>
                </c:pt>
                <c:pt idx="5">
                  <c:v>9.6645381164550752</c:v>
                </c:pt>
                <c:pt idx="6">
                  <c:v>10.345601745605471</c:v>
                </c:pt>
                <c:pt idx="7">
                  <c:v>10.953550170898437</c:v>
                </c:pt>
                <c:pt idx="8">
                  <c:v>11.534198150634769</c:v>
                </c:pt>
                <c:pt idx="9">
                  <c:v>11.970510040283205</c:v>
                </c:pt>
                <c:pt idx="10">
                  <c:v>11.731335449218747</c:v>
                </c:pt>
                <c:pt idx="11">
                  <c:v>12.243670837402346</c:v>
                </c:pt>
                <c:pt idx="12">
                  <c:v>12.729630096435544</c:v>
                </c:pt>
                <c:pt idx="13">
                  <c:v>13.181290344238279</c:v>
                </c:pt>
                <c:pt idx="14">
                  <c:v>13.66332455444336</c:v>
                </c:pt>
                <c:pt idx="15">
                  <c:v>14.143460388183597</c:v>
                </c:pt>
                <c:pt idx="16">
                  <c:v>14.639981475830073</c:v>
                </c:pt>
                <c:pt idx="17">
                  <c:v>15.151877990722658</c:v>
                </c:pt>
                <c:pt idx="18">
                  <c:v>15.675557342529295</c:v>
                </c:pt>
                <c:pt idx="19">
                  <c:v>16.215837310791017</c:v>
                </c:pt>
                <c:pt idx="20">
                  <c:v>16.764401489257811</c:v>
                </c:pt>
                <c:pt idx="21">
                  <c:v>17.293566314697266</c:v>
                </c:pt>
                <c:pt idx="22">
                  <c:v>17.834396270751952</c:v>
                </c:pt>
                <c:pt idx="23">
                  <c:v>18.393056762695309</c:v>
                </c:pt>
                <c:pt idx="24">
                  <c:v>18.962200012207031</c:v>
                </c:pt>
                <c:pt idx="25">
                  <c:v>19.549903503417969</c:v>
                </c:pt>
                <c:pt idx="26">
                  <c:v>20.197516967773442</c:v>
                </c:pt>
                <c:pt idx="27">
                  <c:v>20.856983093261718</c:v>
                </c:pt>
                <c:pt idx="28">
                  <c:v>21.532402954101556</c:v>
                </c:pt>
                <c:pt idx="29">
                  <c:v>22.22991387939453</c:v>
                </c:pt>
                <c:pt idx="30">
                  <c:v>22.933505798339844</c:v>
                </c:pt>
                <c:pt idx="31">
                  <c:v>23.642327087402343</c:v>
                </c:pt>
                <c:pt idx="32">
                  <c:v>24.374730834960943</c:v>
                </c:pt>
                <c:pt idx="33">
                  <c:v>25.1249833984375</c:v>
                </c:pt>
                <c:pt idx="34">
                  <c:v>25.900866821289057</c:v>
                </c:pt>
                <c:pt idx="35">
                  <c:v>26.70151245117188</c:v>
                </c:pt>
                <c:pt idx="36">
                  <c:v>27.382460266113281</c:v>
                </c:pt>
                <c:pt idx="37">
                  <c:v>28.074522277832031</c:v>
                </c:pt>
                <c:pt idx="38">
                  <c:v>28.780368713378905</c:v>
                </c:pt>
                <c:pt idx="39">
                  <c:v>29.492954406738285</c:v>
                </c:pt>
                <c:pt idx="40">
                  <c:v>30.213057739257806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Residential Delivered Electricity Consumption - OECD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10.803148223876958</c:v>
                </c:pt>
                <c:pt idx="1">
                  <c:v>10.657747604370119</c:v>
                </c:pt>
                <c:pt idx="2">
                  <c:v>10.52282942199707</c:v>
                </c:pt>
                <c:pt idx="3">
                  <c:v>10.630444259643555</c:v>
                </c:pt>
                <c:pt idx="4">
                  <c:v>10.500632400512695</c:v>
                </c:pt>
                <c:pt idx="5">
                  <c:v>10.610123413085935</c:v>
                </c:pt>
                <c:pt idx="6">
                  <c:v>10.589673233032226</c:v>
                </c:pt>
                <c:pt idx="7">
                  <c:v>10.512649871826174</c:v>
                </c:pt>
                <c:pt idx="8">
                  <c:v>10.859582229614258</c:v>
                </c:pt>
                <c:pt idx="9">
                  <c:v>10.780675994873047</c:v>
                </c:pt>
                <c:pt idx="10">
                  <c:v>10.9133408203125</c:v>
                </c:pt>
                <c:pt idx="11">
                  <c:v>10.924818542480466</c:v>
                </c:pt>
                <c:pt idx="12">
                  <c:v>10.966493774414065</c:v>
                </c:pt>
                <c:pt idx="13">
                  <c:v>11.010052810668943</c:v>
                </c:pt>
                <c:pt idx="14">
                  <c:v>11.053069839477539</c:v>
                </c:pt>
                <c:pt idx="15">
                  <c:v>11.094433837890623</c:v>
                </c:pt>
                <c:pt idx="16">
                  <c:v>11.149117630004882</c:v>
                </c:pt>
                <c:pt idx="17">
                  <c:v>11.203148101806644</c:v>
                </c:pt>
                <c:pt idx="18">
                  <c:v>11.259537460327149</c:v>
                </c:pt>
                <c:pt idx="19">
                  <c:v>11.320579055786133</c:v>
                </c:pt>
                <c:pt idx="20">
                  <c:v>11.383295135498047</c:v>
                </c:pt>
                <c:pt idx="21">
                  <c:v>11.461166870117186</c:v>
                </c:pt>
                <c:pt idx="22">
                  <c:v>11.542779998779302</c:v>
                </c:pt>
                <c:pt idx="23">
                  <c:v>11.624445434570315</c:v>
                </c:pt>
                <c:pt idx="24">
                  <c:v>11.712029449462891</c:v>
                </c:pt>
                <c:pt idx="25">
                  <c:v>11.803272216796875</c:v>
                </c:pt>
                <c:pt idx="26">
                  <c:v>11.865867218017581</c:v>
                </c:pt>
                <c:pt idx="27">
                  <c:v>11.930703002929684</c:v>
                </c:pt>
                <c:pt idx="28">
                  <c:v>11.996591461181641</c:v>
                </c:pt>
                <c:pt idx="29">
                  <c:v>12.064294128417965</c:v>
                </c:pt>
                <c:pt idx="30">
                  <c:v>12.126408782958984</c:v>
                </c:pt>
                <c:pt idx="31">
                  <c:v>12.189455963134765</c:v>
                </c:pt>
                <c:pt idx="32">
                  <c:v>12.254977722167972</c:v>
                </c:pt>
                <c:pt idx="33">
                  <c:v>12.324423522949216</c:v>
                </c:pt>
                <c:pt idx="34">
                  <c:v>12.395970489501956</c:v>
                </c:pt>
                <c:pt idx="35">
                  <c:v>12.469318023681641</c:v>
                </c:pt>
                <c:pt idx="36">
                  <c:v>12.546935363769533</c:v>
                </c:pt>
                <c:pt idx="37">
                  <c:v>12.624078796386721</c:v>
                </c:pt>
                <c:pt idx="38">
                  <c:v>12.704645599365234</c:v>
                </c:pt>
                <c:pt idx="39">
                  <c:v>12.788320220947266</c:v>
                </c:pt>
                <c:pt idx="40">
                  <c:v>12.8761533203125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45407280"/>
        <c:axId val="1945407824"/>
      </c:lineChart>
      <c:catAx>
        <c:axId val="1945407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5407824"/>
        <c:crossesAt val="0"/>
        <c:auto val="1"/>
        <c:lblAlgn val="ctr"/>
        <c:lblOffset val="100"/>
        <c:tickLblSkip val="10"/>
        <c:tickMarkSkip val="10"/>
        <c:noMultiLvlLbl val="0"/>
      </c:catAx>
      <c:valAx>
        <c:axId val="1945407824"/>
        <c:scaling>
          <c:orientation val="minMax"/>
          <c:max val="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low"/>
        <c:spPr>
          <a:noFill/>
          <a:ln w="12700">
            <a:solidFill>
              <a:schemeClr val="bg2">
                <a:lumMod val="40000"/>
                <a:lumOff val="60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5407280"/>
        <c:crossesAt val="11"/>
        <c:crossBetween val="midCat"/>
        <c:majorUnit val="10"/>
        <c:minorUnit val="5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83432250526695"/>
          <c:y val="4.3813583373180982E-2"/>
          <c:w val="0.81023510182774117"/>
          <c:h val="0.8204082186146061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Commercial Delivered Electricity Consumption - non-OECD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4.3566785736083986</c:v>
                </c:pt>
                <c:pt idx="1">
                  <c:v>4.546933654785156</c:v>
                </c:pt>
                <c:pt idx="2">
                  <c:v>4.9354108276367175</c:v>
                </c:pt>
                <c:pt idx="3">
                  <c:v>5.176025634765625</c:v>
                </c:pt>
                <c:pt idx="4">
                  <c:v>5.3335872497558583</c:v>
                </c:pt>
                <c:pt idx="5">
                  <c:v>5.7128725585937499</c:v>
                </c:pt>
                <c:pt idx="6">
                  <c:v>6.0178008117675805</c:v>
                </c:pt>
                <c:pt idx="7">
                  <c:v>6.2976296081542982</c:v>
                </c:pt>
                <c:pt idx="8">
                  <c:v>6.7011011352539063</c:v>
                </c:pt>
                <c:pt idx="9">
                  <c:v>6.8809707641601578</c:v>
                </c:pt>
                <c:pt idx="10">
                  <c:v>6.7262768249511726</c:v>
                </c:pt>
                <c:pt idx="11">
                  <c:v>7.0434141235351575</c:v>
                </c:pt>
                <c:pt idx="12">
                  <c:v>7.3203458557128895</c:v>
                </c:pt>
                <c:pt idx="13">
                  <c:v>7.5796671142578145</c:v>
                </c:pt>
                <c:pt idx="14">
                  <c:v>7.8360345764160142</c:v>
                </c:pt>
                <c:pt idx="15">
                  <c:v>8.0890811462402326</c:v>
                </c:pt>
                <c:pt idx="16">
                  <c:v>8.3407070922851574</c:v>
                </c:pt>
                <c:pt idx="17">
                  <c:v>8.5889617309570312</c:v>
                </c:pt>
                <c:pt idx="18">
                  <c:v>8.8363809509277349</c:v>
                </c:pt>
                <c:pt idx="19">
                  <c:v>9.0835025329589847</c:v>
                </c:pt>
                <c:pt idx="20">
                  <c:v>9.3317681884765644</c:v>
                </c:pt>
                <c:pt idx="21">
                  <c:v>9.5472396850585941</c:v>
                </c:pt>
                <c:pt idx="22">
                  <c:v>9.7629055786132781</c:v>
                </c:pt>
                <c:pt idx="23">
                  <c:v>9.9776782226562499</c:v>
                </c:pt>
                <c:pt idx="24">
                  <c:v>10.19272296142578</c:v>
                </c:pt>
                <c:pt idx="25">
                  <c:v>10.407804809570312</c:v>
                </c:pt>
                <c:pt idx="26">
                  <c:v>10.689943298339839</c:v>
                </c:pt>
                <c:pt idx="27">
                  <c:v>10.974380157470703</c:v>
                </c:pt>
                <c:pt idx="28">
                  <c:v>11.261883483886717</c:v>
                </c:pt>
                <c:pt idx="29">
                  <c:v>11.552874755859374</c:v>
                </c:pt>
                <c:pt idx="30">
                  <c:v>11.849717956542966</c:v>
                </c:pt>
                <c:pt idx="31">
                  <c:v>12.127752441406249</c:v>
                </c:pt>
                <c:pt idx="32">
                  <c:v>12.408249389648436</c:v>
                </c:pt>
                <c:pt idx="33">
                  <c:v>12.692633056640625</c:v>
                </c:pt>
                <c:pt idx="34">
                  <c:v>12.978542114257813</c:v>
                </c:pt>
                <c:pt idx="35">
                  <c:v>13.264634643554688</c:v>
                </c:pt>
                <c:pt idx="36">
                  <c:v>13.500673095703124</c:v>
                </c:pt>
                <c:pt idx="37">
                  <c:v>13.734794250488283</c:v>
                </c:pt>
                <c:pt idx="38">
                  <c:v>13.966857116699217</c:v>
                </c:pt>
                <c:pt idx="39">
                  <c:v>14.197493774414065</c:v>
                </c:pt>
                <c:pt idx="40">
                  <c:v>14.424525756835935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Commercial Delivered Electricity Consumption - OECD</c:v>
                </c:pt>
              </c:strCache>
            </c:strRef>
          </c:tx>
          <c:spPr>
            <a:ln w="28575" cap="rnd" cmpd="sng">
              <a:solidFill>
                <a:schemeClr val="tx2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 cmpd="sng">
                <a:noFill/>
              </a:ln>
              <a:effectLst/>
            </c:spPr>
          </c:marker>
          <c:dPt>
            <c:idx val="26"/>
            <c:marker>
              <c:symbol val="circle"/>
              <c:size val="5"/>
              <c:spPr>
                <a:noFill/>
                <a:ln w="9525" cmpd="sng">
                  <a:noFill/>
                </a:ln>
                <a:effectLst/>
              </c:spPr>
            </c:marker>
            <c:bubble3D val="0"/>
          </c:dPt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10.522586746215818</c:v>
                </c:pt>
                <c:pt idx="1">
                  <c:v>10.527946334838868</c:v>
                </c:pt>
                <c:pt idx="2">
                  <c:v>10.461162521362304</c:v>
                </c:pt>
                <c:pt idx="3">
                  <c:v>10.574749816894533</c:v>
                </c:pt>
                <c:pt idx="4">
                  <c:v>10.58554263305664</c:v>
                </c:pt>
                <c:pt idx="5">
                  <c:v>10.775722930908204</c:v>
                </c:pt>
                <c:pt idx="6">
                  <c:v>10.734978530883788</c:v>
                </c:pt>
                <c:pt idx="7">
                  <c:v>10.770405807495116</c:v>
                </c:pt>
                <c:pt idx="8">
                  <c:v>10.945546890258786</c:v>
                </c:pt>
                <c:pt idx="9">
                  <c:v>10.916661743164065</c:v>
                </c:pt>
                <c:pt idx="10">
                  <c:v>10.435910171508789</c:v>
                </c:pt>
                <c:pt idx="11">
                  <c:v>10.624869735717773</c:v>
                </c:pt>
                <c:pt idx="12">
                  <c:v>10.890620590209961</c:v>
                </c:pt>
                <c:pt idx="13">
                  <c:v>11.055707382202149</c:v>
                </c:pt>
                <c:pt idx="14">
                  <c:v>11.201623199462894</c:v>
                </c:pt>
                <c:pt idx="15">
                  <c:v>11.339367126464847</c:v>
                </c:pt>
                <c:pt idx="16">
                  <c:v>11.417204101562501</c:v>
                </c:pt>
                <c:pt idx="17">
                  <c:v>11.491037811279295</c:v>
                </c:pt>
                <c:pt idx="18">
                  <c:v>11.567291763305665</c:v>
                </c:pt>
                <c:pt idx="19">
                  <c:v>11.642820434570314</c:v>
                </c:pt>
                <c:pt idx="20">
                  <c:v>11.712624542236329</c:v>
                </c:pt>
                <c:pt idx="21">
                  <c:v>11.798768463134765</c:v>
                </c:pt>
                <c:pt idx="22">
                  <c:v>11.895054351806646</c:v>
                </c:pt>
                <c:pt idx="23">
                  <c:v>11.988074584960939</c:v>
                </c:pt>
                <c:pt idx="24">
                  <c:v>12.09005551147461</c:v>
                </c:pt>
                <c:pt idx="25">
                  <c:v>12.19153225708008</c:v>
                </c:pt>
                <c:pt idx="26">
                  <c:v>12.261989898681641</c:v>
                </c:pt>
                <c:pt idx="27">
                  <c:v>12.337414978027347</c:v>
                </c:pt>
                <c:pt idx="28">
                  <c:v>12.415857543945313</c:v>
                </c:pt>
                <c:pt idx="29">
                  <c:v>12.496907257080078</c:v>
                </c:pt>
                <c:pt idx="30">
                  <c:v>12.576095672607426</c:v>
                </c:pt>
                <c:pt idx="31">
                  <c:v>12.659163177490234</c:v>
                </c:pt>
                <c:pt idx="32">
                  <c:v>12.744300964355471</c:v>
                </c:pt>
                <c:pt idx="33">
                  <c:v>12.842140502929684</c:v>
                </c:pt>
                <c:pt idx="34">
                  <c:v>12.938513092041015</c:v>
                </c:pt>
                <c:pt idx="35">
                  <c:v>13.040008178710938</c:v>
                </c:pt>
                <c:pt idx="36">
                  <c:v>13.150627624511721</c:v>
                </c:pt>
                <c:pt idx="37">
                  <c:v>13.264027526855466</c:v>
                </c:pt>
                <c:pt idx="38">
                  <c:v>13.383609832763671</c:v>
                </c:pt>
                <c:pt idx="39">
                  <c:v>13.51226370239258</c:v>
                </c:pt>
                <c:pt idx="40">
                  <c:v>13.646598266601565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56626240"/>
        <c:axId val="2056619712"/>
        <c:extLst/>
      </c:lineChart>
      <c:catAx>
        <c:axId val="2056626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6619712"/>
        <c:crossesAt val="0"/>
        <c:auto val="1"/>
        <c:lblAlgn val="ctr"/>
        <c:lblOffset val="100"/>
        <c:tickLblSkip val="10"/>
        <c:tickMarkSkip val="10"/>
        <c:noMultiLvlLbl val="0"/>
      </c:catAx>
      <c:valAx>
        <c:axId val="2056619712"/>
        <c:scaling>
          <c:orientation val="minMax"/>
          <c:max val="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low"/>
        <c:spPr>
          <a:noFill/>
          <a:ln w="12700">
            <a:solidFill>
              <a:schemeClr val="bg2">
                <a:lumMod val="40000"/>
                <a:lumOff val="60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6626240"/>
        <c:crossesAt val="11"/>
        <c:crossBetween val="midCat"/>
        <c:majorUnit val="10"/>
        <c:minorUnit val="5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000884504821511"/>
          <c:y val="4.1563173084963809E-2"/>
          <c:w val="0.74281795877578272"/>
          <c:h val="0.8283418027755921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Buildings Delivered Electricity Consumption - non-OECD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11.397967727661131</c:v>
                </c:pt>
                <c:pt idx="1">
                  <c:v>11.958984008789063</c:v>
                </c:pt>
                <c:pt idx="2">
                  <c:v>12.87768685913086</c:v>
                </c:pt>
                <c:pt idx="3">
                  <c:v>13.740532165527345</c:v>
                </c:pt>
                <c:pt idx="4">
                  <c:v>14.326537017822265</c:v>
                </c:pt>
                <c:pt idx="5">
                  <c:v>15.377410675048825</c:v>
                </c:pt>
                <c:pt idx="6">
                  <c:v>16.36340255737305</c:v>
                </c:pt>
                <c:pt idx="7">
                  <c:v>17.251179779052734</c:v>
                </c:pt>
                <c:pt idx="8">
                  <c:v>18.235299285888676</c:v>
                </c:pt>
                <c:pt idx="9">
                  <c:v>18.851480804443362</c:v>
                </c:pt>
                <c:pt idx="10">
                  <c:v>18.457612274169918</c:v>
                </c:pt>
                <c:pt idx="11">
                  <c:v>19.287084960937506</c:v>
                </c:pt>
                <c:pt idx="12">
                  <c:v>20.049975952148433</c:v>
                </c:pt>
                <c:pt idx="13">
                  <c:v>20.760957458496094</c:v>
                </c:pt>
                <c:pt idx="14">
                  <c:v>21.499359130859375</c:v>
                </c:pt>
                <c:pt idx="15">
                  <c:v>22.232541534423831</c:v>
                </c:pt>
                <c:pt idx="16">
                  <c:v>22.98068856811523</c:v>
                </c:pt>
                <c:pt idx="17">
                  <c:v>23.740839721679691</c:v>
                </c:pt>
                <c:pt idx="18">
                  <c:v>24.511938293457028</c:v>
                </c:pt>
                <c:pt idx="19">
                  <c:v>25.299339843750001</c:v>
                </c:pt>
                <c:pt idx="20">
                  <c:v>26.096169677734373</c:v>
                </c:pt>
                <c:pt idx="21">
                  <c:v>26.840805999755858</c:v>
                </c:pt>
                <c:pt idx="22">
                  <c:v>27.59730184936523</c:v>
                </c:pt>
                <c:pt idx="23">
                  <c:v>28.370734985351561</c:v>
                </c:pt>
                <c:pt idx="24">
                  <c:v>29.154922973632811</c:v>
                </c:pt>
                <c:pt idx="25">
                  <c:v>29.957708312988281</c:v>
                </c:pt>
                <c:pt idx="26">
                  <c:v>30.88746026611328</c:v>
                </c:pt>
                <c:pt idx="27">
                  <c:v>31.831363250732423</c:v>
                </c:pt>
                <c:pt idx="28">
                  <c:v>32.794286437988276</c:v>
                </c:pt>
                <c:pt idx="29">
                  <c:v>33.782788635253908</c:v>
                </c:pt>
                <c:pt idx="30">
                  <c:v>34.783223754882812</c:v>
                </c:pt>
                <c:pt idx="31">
                  <c:v>35.770079528808594</c:v>
                </c:pt>
                <c:pt idx="32">
                  <c:v>36.782980224609375</c:v>
                </c:pt>
                <c:pt idx="33">
                  <c:v>37.817616455078124</c:v>
                </c:pt>
                <c:pt idx="34">
                  <c:v>38.87940893554687</c:v>
                </c:pt>
                <c:pt idx="35">
                  <c:v>39.966147094726566</c:v>
                </c:pt>
                <c:pt idx="36">
                  <c:v>40.883133361816405</c:v>
                </c:pt>
                <c:pt idx="37">
                  <c:v>41.809316528320316</c:v>
                </c:pt>
                <c:pt idx="38">
                  <c:v>42.747225830078122</c:v>
                </c:pt>
                <c:pt idx="39">
                  <c:v>43.690448181152348</c:v>
                </c:pt>
                <c:pt idx="40">
                  <c:v>44.63758349609374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Buildings Delivered Electricity Consumption - OECD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21.325734970092775</c:v>
                </c:pt>
                <c:pt idx="1">
                  <c:v>21.185693939208988</c:v>
                </c:pt>
                <c:pt idx="2">
                  <c:v>20.983991943359374</c:v>
                </c:pt>
                <c:pt idx="3">
                  <c:v>21.205194076538088</c:v>
                </c:pt>
                <c:pt idx="4">
                  <c:v>21.086175033569333</c:v>
                </c:pt>
                <c:pt idx="5">
                  <c:v>21.385846343994139</c:v>
                </c:pt>
                <c:pt idx="6">
                  <c:v>21.324651763916016</c:v>
                </c:pt>
                <c:pt idx="7">
                  <c:v>21.28305567932129</c:v>
                </c:pt>
                <c:pt idx="8">
                  <c:v>21.805129119873044</c:v>
                </c:pt>
                <c:pt idx="9">
                  <c:v>21.697337738037113</c:v>
                </c:pt>
                <c:pt idx="10">
                  <c:v>21.34925099182129</c:v>
                </c:pt>
                <c:pt idx="11">
                  <c:v>21.549688278198239</c:v>
                </c:pt>
                <c:pt idx="12">
                  <c:v>21.857114364624024</c:v>
                </c:pt>
                <c:pt idx="13">
                  <c:v>22.065760192871092</c:v>
                </c:pt>
                <c:pt idx="14">
                  <c:v>22.254693038940431</c:v>
                </c:pt>
                <c:pt idx="15">
                  <c:v>22.43380096435547</c:v>
                </c:pt>
                <c:pt idx="16">
                  <c:v>22.566321731567385</c:v>
                </c:pt>
                <c:pt idx="17">
                  <c:v>22.694185913085938</c:v>
                </c:pt>
                <c:pt idx="18">
                  <c:v>22.826829223632814</c:v>
                </c:pt>
                <c:pt idx="19">
                  <c:v>22.963399490356448</c:v>
                </c:pt>
                <c:pt idx="20">
                  <c:v>23.095919677734376</c:v>
                </c:pt>
                <c:pt idx="21">
                  <c:v>23.259935333251953</c:v>
                </c:pt>
                <c:pt idx="22">
                  <c:v>23.437834350585948</c:v>
                </c:pt>
                <c:pt idx="23">
                  <c:v>23.612520019531253</c:v>
                </c:pt>
                <c:pt idx="24">
                  <c:v>23.802084960937499</c:v>
                </c:pt>
                <c:pt idx="25">
                  <c:v>23.994804473876954</c:v>
                </c:pt>
                <c:pt idx="26">
                  <c:v>24.127857116699222</c:v>
                </c:pt>
                <c:pt idx="27">
                  <c:v>24.26811798095703</c:v>
                </c:pt>
                <c:pt idx="28">
                  <c:v>24.412449005126952</c:v>
                </c:pt>
                <c:pt idx="29">
                  <c:v>24.561201385498045</c:v>
                </c:pt>
                <c:pt idx="30">
                  <c:v>24.702504455566412</c:v>
                </c:pt>
                <c:pt idx="31">
                  <c:v>24.848619140624997</c:v>
                </c:pt>
                <c:pt idx="32">
                  <c:v>24.999278686523443</c:v>
                </c:pt>
                <c:pt idx="33">
                  <c:v>25.166564025878898</c:v>
                </c:pt>
                <c:pt idx="34">
                  <c:v>25.334483581542969</c:v>
                </c:pt>
                <c:pt idx="35">
                  <c:v>25.509326202392579</c:v>
                </c:pt>
                <c:pt idx="36">
                  <c:v>25.697562988281256</c:v>
                </c:pt>
                <c:pt idx="37">
                  <c:v>25.888106323242187</c:v>
                </c:pt>
                <c:pt idx="38">
                  <c:v>26.088255432128904</c:v>
                </c:pt>
                <c:pt idx="39">
                  <c:v>26.300583923339847</c:v>
                </c:pt>
                <c:pt idx="40">
                  <c:v>26.522751586914065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56632224"/>
        <c:axId val="2056631680"/>
      </c:lineChart>
      <c:catAx>
        <c:axId val="2056632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6631680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2056631680"/>
        <c:scaling>
          <c:orientation val="minMax"/>
          <c:max val="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low"/>
        <c:spPr>
          <a:noFill/>
          <a:ln w="12700">
            <a:solidFill>
              <a:schemeClr val="bg2">
                <a:lumMod val="40000"/>
                <a:lumOff val="60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6632224"/>
        <c:crossesAt val="11"/>
        <c:crossBetween val="midCat"/>
        <c:majorUnit val="10"/>
        <c:minorUnit val="5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47408272995002"/>
          <c:y val="4.6332502200545113E-2"/>
          <c:w val="0.46436404187340657"/>
          <c:h val="0.82482102122539358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2050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Mexico and Other Americas</c:v>
                </c:pt>
                <c:pt idx="1">
                  <c:v>Japan</c:v>
                </c:pt>
                <c:pt idx="2">
                  <c:v>South Korea</c:v>
                </c:pt>
                <c:pt idx="3">
                  <c:v>Australia and New Zealand</c:v>
                </c:pt>
                <c:pt idx="4">
                  <c:v>OECD Europe</c:v>
                </c:pt>
                <c:pt idx="5">
                  <c:v>United States</c:v>
                </c:pt>
                <c:pt idx="6">
                  <c:v>Canada</c:v>
                </c:pt>
                <c:pt idx="7">
                  <c:v>OECD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4.2588438075373842</c:v>
                </c:pt>
                <c:pt idx="1">
                  <c:v>16.973687387192186</c:v>
                </c:pt>
                <c:pt idx="2">
                  <c:v>19.139434486874844</c:v>
                </c:pt>
                <c:pt idx="3">
                  <c:v>13.327551716411866</c:v>
                </c:pt>
                <c:pt idx="4">
                  <c:v>17.068469555707992</c:v>
                </c:pt>
                <c:pt idx="5">
                  <c:v>31.155522843453685</c:v>
                </c:pt>
                <c:pt idx="6">
                  <c:v>30.060800649572322</c:v>
                </c:pt>
                <c:pt idx="7">
                  <c:v>19.101952408797146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Mexico and Other Americas</c:v>
                </c:pt>
                <c:pt idx="1">
                  <c:v>Japan</c:v>
                </c:pt>
                <c:pt idx="2">
                  <c:v>South Korea</c:v>
                </c:pt>
                <c:pt idx="3">
                  <c:v>Australia and New Zealand</c:v>
                </c:pt>
                <c:pt idx="4">
                  <c:v>OECD Europe</c:v>
                </c:pt>
                <c:pt idx="5">
                  <c:v>United States</c:v>
                </c:pt>
                <c:pt idx="6">
                  <c:v>Canada</c:v>
                </c:pt>
                <c:pt idx="7">
                  <c:v>OECD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3.7931004430774502</c:v>
                </c:pt>
                <c:pt idx="1">
                  <c:v>15.293206818988805</c:v>
                </c:pt>
                <c:pt idx="2">
                  <c:v>16.451027207491812</c:v>
                </c:pt>
                <c:pt idx="3">
                  <c:v>15.831592144971902</c:v>
                </c:pt>
                <c:pt idx="4">
                  <c:v>18.458573896732499</c:v>
                </c:pt>
                <c:pt idx="5">
                  <c:v>34.3939865040591</c:v>
                </c:pt>
                <c:pt idx="6">
                  <c:v>39.359377940681156</c:v>
                </c:pt>
                <c:pt idx="7">
                  <c:v>20.295295995237108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56619168"/>
        <c:axId val="2056633312"/>
      </c:barChart>
      <c:catAx>
        <c:axId val="20566191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6633312"/>
        <c:crosses val="autoZero"/>
        <c:auto val="1"/>
        <c:lblAlgn val="ctr"/>
        <c:lblOffset val="100"/>
        <c:noMultiLvlLbl val="0"/>
      </c:catAx>
      <c:valAx>
        <c:axId val="2056633312"/>
        <c:scaling>
          <c:orientation val="minMax"/>
          <c:max val="6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6619168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aseline="0"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2050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Africa</c:v>
                </c:pt>
                <c:pt idx="1">
                  <c:v>India</c:v>
                </c:pt>
                <c:pt idx="2">
                  <c:v>Other Asia</c:v>
                </c:pt>
                <c:pt idx="3">
                  <c:v>Brazil</c:v>
                </c:pt>
                <c:pt idx="4">
                  <c:v>Other Americas</c:v>
                </c:pt>
                <c:pt idx="5">
                  <c:v>China</c:v>
                </c:pt>
                <c:pt idx="6">
                  <c:v>Middle East</c:v>
                </c:pt>
                <c:pt idx="7">
                  <c:v>Other Europe and Eurasia</c:v>
                </c:pt>
                <c:pt idx="8">
                  <c:v>Russia</c:v>
                </c:pt>
                <c:pt idx="9">
                  <c:v>non-OECD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1.7916834306431773</c:v>
                </c:pt>
                <c:pt idx="1">
                  <c:v>5.6650138331805717</c:v>
                </c:pt>
                <c:pt idx="2">
                  <c:v>3.6074736687942495</c:v>
                </c:pt>
                <c:pt idx="3">
                  <c:v>5.2401537516651615</c:v>
                </c:pt>
                <c:pt idx="4">
                  <c:v>4.8280321123155634</c:v>
                </c:pt>
                <c:pt idx="5">
                  <c:v>14.521612046390199</c:v>
                </c:pt>
                <c:pt idx="6">
                  <c:v>11.966458528247681</c:v>
                </c:pt>
                <c:pt idx="7">
                  <c:v>16.334820923130245</c:v>
                </c:pt>
                <c:pt idx="8">
                  <c:v>59.294036433395242</c:v>
                </c:pt>
                <c:pt idx="9">
                  <c:v>7.1212401400818583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Africa</c:v>
                </c:pt>
                <c:pt idx="1">
                  <c:v>India</c:v>
                </c:pt>
                <c:pt idx="2">
                  <c:v>Other Asia</c:v>
                </c:pt>
                <c:pt idx="3">
                  <c:v>Brazil</c:v>
                </c:pt>
                <c:pt idx="4">
                  <c:v>Other Americas</c:v>
                </c:pt>
                <c:pt idx="5">
                  <c:v>China</c:v>
                </c:pt>
                <c:pt idx="6">
                  <c:v>Middle East</c:v>
                </c:pt>
                <c:pt idx="7">
                  <c:v>Other Europe and Eurasia</c:v>
                </c:pt>
                <c:pt idx="8">
                  <c:v>Russia</c:v>
                </c:pt>
                <c:pt idx="9">
                  <c:v>non-OECD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1.6955580488896298</c:v>
                </c:pt>
                <c:pt idx="1">
                  <c:v>1.9110485540977835</c:v>
                </c:pt>
                <c:pt idx="2">
                  <c:v>2.6449136263860802</c:v>
                </c:pt>
                <c:pt idx="3">
                  <c:v>4.0184674250098862</c:v>
                </c:pt>
                <c:pt idx="4">
                  <c:v>4.7607123468452484</c:v>
                </c:pt>
                <c:pt idx="5">
                  <c:v>8.8206523365904577</c:v>
                </c:pt>
                <c:pt idx="6">
                  <c:v>13.265632854929359</c:v>
                </c:pt>
                <c:pt idx="7">
                  <c:v>14.431711714089385</c:v>
                </c:pt>
                <c:pt idx="8">
                  <c:v>44.778384577166463</c:v>
                </c:pt>
                <c:pt idx="9">
                  <c:v>5.6265332122055076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56621888"/>
        <c:axId val="2056622432"/>
      </c:barChart>
      <c:catAx>
        <c:axId val="20566218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6622432"/>
        <c:crosses val="autoZero"/>
        <c:auto val="1"/>
        <c:lblAlgn val="ctr"/>
        <c:lblOffset val="100"/>
        <c:noMultiLvlLbl val="0"/>
      </c:catAx>
      <c:valAx>
        <c:axId val="2056622432"/>
        <c:scaling>
          <c:orientation val="minMax"/>
          <c:max val="6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6621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aseline="0"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609375567310704"/>
          <c:y val="5.5074513853037341E-2"/>
          <c:w val="0.46494255850531574"/>
          <c:h val="0.82592290483565656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2050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Mexico and Other Americas</c:v>
                </c:pt>
                <c:pt idx="1">
                  <c:v>Japan</c:v>
                </c:pt>
                <c:pt idx="2">
                  <c:v>South Korea</c:v>
                </c:pt>
                <c:pt idx="3">
                  <c:v>Australia and New Zealand</c:v>
                </c:pt>
                <c:pt idx="4">
                  <c:v>OECD Europe</c:v>
                </c:pt>
                <c:pt idx="5">
                  <c:v>United States</c:v>
                </c:pt>
                <c:pt idx="6">
                  <c:v>Canada</c:v>
                </c:pt>
                <c:pt idx="7">
                  <c:v>OECD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2.3413694867236976</c:v>
                </c:pt>
                <c:pt idx="1">
                  <c:v>19.601380666540113</c:v>
                </c:pt>
                <c:pt idx="2">
                  <c:v>20.117572754422127</c:v>
                </c:pt>
                <c:pt idx="3">
                  <c:v>14.034806036196034</c:v>
                </c:pt>
                <c:pt idx="4">
                  <c:v>12.121509918062635</c:v>
                </c:pt>
                <c:pt idx="5">
                  <c:v>26.872004903583271</c:v>
                </c:pt>
                <c:pt idx="6">
                  <c:v>29.603059206701804</c:v>
                </c:pt>
                <c:pt idx="7">
                  <c:v>15.850202475321677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Mexico and Other Americas</c:v>
                </c:pt>
                <c:pt idx="1">
                  <c:v>Japan</c:v>
                </c:pt>
                <c:pt idx="2">
                  <c:v>South Korea</c:v>
                </c:pt>
                <c:pt idx="3">
                  <c:v>Australia and New Zealand</c:v>
                </c:pt>
                <c:pt idx="4">
                  <c:v>OECD Europe</c:v>
                </c:pt>
                <c:pt idx="5">
                  <c:v>United States</c:v>
                </c:pt>
                <c:pt idx="6">
                  <c:v>Canada</c:v>
                </c:pt>
                <c:pt idx="7">
                  <c:v>OECD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1.5386746946433436</c:v>
                </c:pt>
                <c:pt idx="1">
                  <c:v>16.571350206039149</c:v>
                </c:pt>
                <c:pt idx="2">
                  <c:v>16.378219567674812</c:v>
                </c:pt>
                <c:pt idx="3">
                  <c:v>13.398030099837044</c:v>
                </c:pt>
                <c:pt idx="4">
                  <c:v>11.098383483798845</c:v>
                </c:pt>
                <c:pt idx="5">
                  <c:v>26.036520618891398</c:v>
                </c:pt>
                <c:pt idx="6">
                  <c:v>29.818201990476791</c:v>
                </c:pt>
                <c:pt idx="7">
                  <c:v>14.569153518793028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56625696"/>
        <c:axId val="2056622976"/>
      </c:barChart>
      <c:catAx>
        <c:axId val="2056625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6622976"/>
        <c:crosses val="autoZero"/>
        <c:auto val="1"/>
        <c:lblAlgn val="ctr"/>
        <c:lblOffset val="100"/>
        <c:noMultiLvlLbl val="0"/>
      </c:catAx>
      <c:valAx>
        <c:axId val="2056622976"/>
        <c:scaling>
          <c:orientation val="minMax"/>
          <c:max val="3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662569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aseline="0"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20847565287217"/>
          <c:y val="3.2065602204304322E-2"/>
          <c:w val="0.81658292450262293"/>
          <c:h val="0.8630036100197177"/>
        </c:manualLayout>
      </c:layout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commercial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9.4590043206730332</c:v>
                </c:pt>
                <c:pt idx="1">
                  <c:v>9.9802307021249312</c:v>
                </c:pt>
                <c:pt idx="2">
                  <c:v>10.586230936799213</c:v>
                </c:pt>
                <c:pt idx="3">
                  <c:v>11.051498427822368</c:v>
                </c:pt>
                <c:pt idx="4">
                  <c:v>11.181662292560411</c:v>
                </c:pt>
                <c:pt idx="5">
                  <c:v>11.581509214695425</c:v>
                </c:pt>
                <c:pt idx="6">
                  <c:v>11.913489532583096</c:v>
                </c:pt>
                <c:pt idx="7">
                  <c:v>12.443637163558321</c:v>
                </c:pt>
                <c:pt idx="8">
                  <c:v>12.992247591925347</c:v>
                </c:pt>
                <c:pt idx="9">
                  <c:v>13.263517012115722</c:v>
                </c:pt>
                <c:pt idx="10">
                  <c:v>13.192652387974968</c:v>
                </c:pt>
                <c:pt idx="11">
                  <c:v>13.444192504005134</c:v>
                </c:pt>
                <c:pt idx="12">
                  <c:v>13.740500377119114</c:v>
                </c:pt>
                <c:pt idx="13">
                  <c:v>14.021790657649916</c:v>
                </c:pt>
                <c:pt idx="14">
                  <c:v>14.343783399090542</c:v>
                </c:pt>
                <c:pt idx="15">
                  <c:v>14.623449843092803</c:v>
                </c:pt>
                <c:pt idx="16">
                  <c:v>14.998012614535332</c:v>
                </c:pt>
                <c:pt idx="17">
                  <c:v>15.284104947137365</c:v>
                </c:pt>
                <c:pt idx="18">
                  <c:v>15.611569849389605</c:v>
                </c:pt>
                <c:pt idx="19">
                  <c:v>15.933608376472812</c:v>
                </c:pt>
                <c:pt idx="20">
                  <c:v>16.259823853455618</c:v>
                </c:pt>
                <c:pt idx="21">
                  <c:v>16.508819594565963</c:v>
                </c:pt>
                <c:pt idx="22">
                  <c:v>16.786004492780858</c:v>
                </c:pt>
                <c:pt idx="23">
                  <c:v>17.070345628808152</c:v>
                </c:pt>
                <c:pt idx="24">
                  <c:v>17.349444660702513</c:v>
                </c:pt>
                <c:pt idx="25">
                  <c:v>17.629778010508797</c:v>
                </c:pt>
                <c:pt idx="26">
                  <c:v>17.973556522905593</c:v>
                </c:pt>
                <c:pt idx="27">
                  <c:v>18.300689240958246</c:v>
                </c:pt>
                <c:pt idx="28">
                  <c:v>18.656082299449448</c:v>
                </c:pt>
                <c:pt idx="29">
                  <c:v>18.963528741712814</c:v>
                </c:pt>
                <c:pt idx="30">
                  <c:v>19.358157924657192</c:v>
                </c:pt>
                <c:pt idx="31">
                  <c:v>19.662139676432464</c:v>
                </c:pt>
                <c:pt idx="32">
                  <c:v>19.978010676772236</c:v>
                </c:pt>
                <c:pt idx="33">
                  <c:v>20.357862943311748</c:v>
                </c:pt>
                <c:pt idx="34">
                  <c:v>20.685355491523602</c:v>
                </c:pt>
                <c:pt idx="35">
                  <c:v>20.99512036103485</c:v>
                </c:pt>
                <c:pt idx="36">
                  <c:v>21.263613471795548</c:v>
                </c:pt>
                <c:pt idx="37">
                  <c:v>21.557862734183175</c:v>
                </c:pt>
                <c:pt idx="38">
                  <c:v>21.866225253372463</c:v>
                </c:pt>
                <c:pt idx="39">
                  <c:v>22.117165163664328</c:v>
                </c:pt>
                <c:pt idx="40">
                  <c:v>22.408708999465127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residential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26.437203921477362</c:v>
                </c:pt>
                <c:pt idx="1">
                  <c:v>28.031246142402878</c:v>
                </c:pt>
                <c:pt idx="2">
                  <c:v>28.592191399254308</c:v>
                </c:pt>
                <c:pt idx="3">
                  <c:v>29.23216974952614</c:v>
                </c:pt>
                <c:pt idx="4">
                  <c:v>30.27860884612641</c:v>
                </c:pt>
                <c:pt idx="5">
                  <c:v>30.781540792642659</c:v>
                </c:pt>
                <c:pt idx="6">
                  <c:v>31.535250120587467</c:v>
                </c:pt>
                <c:pt idx="7">
                  <c:v>33.198655707758029</c:v>
                </c:pt>
                <c:pt idx="8">
                  <c:v>35.143451022873826</c:v>
                </c:pt>
                <c:pt idx="9">
                  <c:v>35.936873731139634</c:v>
                </c:pt>
                <c:pt idx="10">
                  <c:v>35.752474621855214</c:v>
                </c:pt>
                <c:pt idx="11">
                  <c:v>36.141723079601647</c:v>
                </c:pt>
                <c:pt idx="12">
                  <c:v>36.656168841130167</c:v>
                </c:pt>
                <c:pt idx="13">
                  <c:v>37.132800702643621</c:v>
                </c:pt>
                <c:pt idx="14">
                  <c:v>37.7571692765789</c:v>
                </c:pt>
                <c:pt idx="15">
                  <c:v>38.285460876340593</c:v>
                </c:pt>
                <c:pt idx="16">
                  <c:v>39.157934951975463</c:v>
                </c:pt>
                <c:pt idx="17">
                  <c:v>39.792850941506337</c:v>
                </c:pt>
                <c:pt idx="18">
                  <c:v>40.522085551317552</c:v>
                </c:pt>
                <c:pt idx="19">
                  <c:v>41.296591236280712</c:v>
                </c:pt>
                <c:pt idx="20">
                  <c:v>42.007924559982044</c:v>
                </c:pt>
                <c:pt idx="21">
                  <c:v>42.617730971599201</c:v>
                </c:pt>
                <c:pt idx="22">
                  <c:v>43.296654454175176</c:v>
                </c:pt>
                <c:pt idx="23">
                  <c:v>44.058793450367403</c:v>
                </c:pt>
                <c:pt idx="24">
                  <c:v>44.843195177521928</c:v>
                </c:pt>
                <c:pt idx="25">
                  <c:v>45.551150212214182</c:v>
                </c:pt>
                <c:pt idx="26">
                  <c:v>46.398026925163975</c:v>
                </c:pt>
                <c:pt idx="27">
                  <c:v>47.165003812449683</c:v>
                </c:pt>
                <c:pt idx="28">
                  <c:v>48.112415010660136</c:v>
                </c:pt>
                <c:pt idx="29">
                  <c:v>48.750114513537731</c:v>
                </c:pt>
                <c:pt idx="30">
                  <c:v>49.787309333596859</c:v>
                </c:pt>
                <c:pt idx="31">
                  <c:v>50.468186047851859</c:v>
                </c:pt>
                <c:pt idx="32">
                  <c:v>51.275395262830074</c:v>
                </c:pt>
                <c:pt idx="33">
                  <c:v>52.313909595979091</c:v>
                </c:pt>
                <c:pt idx="34">
                  <c:v>53.236483632183415</c:v>
                </c:pt>
                <c:pt idx="35">
                  <c:v>54.008691390783909</c:v>
                </c:pt>
                <c:pt idx="36">
                  <c:v>54.836727433341579</c:v>
                </c:pt>
                <c:pt idx="37">
                  <c:v>55.721642899055794</c:v>
                </c:pt>
                <c:pt idx="38">
                  <c:v>56.543077066648252</c:v>
                </c:pt>
                <c:pt idx="39">
                  <c:v>57.395943494021466</c:v>
                </c:pt>
                <c:pt idx="40">
                  <c:v>58.229808077742099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49970528"/>
        <c:axId val="2049979776"/>
      </c:areaChart>
      <c:catAx>
        <c:axId val="2049970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solidFill>
            <a:schemeClr val="bg1"/>
          </a:solidFill>
          <a:ln w="12700">
            <a:solidFill>
              <a:schemeClr val="tx1"/>
            </a:solidFill>
          </a:ln>
        </c:spPr>
        <c:crossAx val="2049979776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2049979776"/>
        <c:scaling>
          <c:orientation val="minMax"/>
          <c:min val="0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</a:ln>
          </c:spPr>
        </c:majorGridlines>
        <c:numFmt formatCode="0" sourceLinked="0"/>
        <c:majorTickMark val="none"/>
        <c:minorTickMark val="none"/>
        <c:tickLblPos val="low"/>
        <c:spPr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prstDash val="dash"/>
          </a:ln>
        </c:spPr>
        <c:crossAx val="2049970528"/>
        <c:crossesAt val="11"/>
        <c:crossBetween val="midCat"/>
        <c:majorUnit val="2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200" baseline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2050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Africa</c:v>
                </c:pt>
                <c:pt idx="1">
                  <c:v>India</c:v>
                </c:pt>
                <c:pt idx="2">
                  <c:v>Other Asia</c:v>
                </c:pt>
                <c:pt idx="3">
                  <c:v>Brazil</c:v>
                </c:pt>
                <c:pt idx="4">
                  <c:v>Other Americas</c:v>
                </c:pt>
                <c:pt idx="5">
                  <c:v>China</c:v>
                </c:pt>
                <c:pt idx="6">
                  <c:v>Middle East</c:v>
                </c:pt>
                <c:pt idx="7">
                  <c:v>Other Europe and Eurasia</c:v>
                </c:pt>
                <c:pt idx="8">
                  <c:v>Russia</c:v>
                </c:pt>
                <c:pt idx="9">
                  <c:v>non-OECD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0.46384652539465659</c:v>
                </c:pt>
                <c:pt idx="1">
                  <c:v>1.5431200890754422</c:v>
                </c:pt>
                <c:pt idx="2">
                  <c:v>2.3356073525224748</c:v>
                </c:pt>
                <c:pt idx="3">
                  <c:v>3.5403884883849179</c:v>
                </c:pt>
                <c:pt idx="4">
                  <c:v>3.0196500048028452</c:v>
                </c:pt>
                <c:pt idx="5">
                  <c:v>5.2036695489419138</c:v>
                </c:pt>
                <c:pt idx="6">
                  <c:v>6.1883361247228539</c:v>
                </c:pt>
                <c:pt idx="7">
                  <c:v>10.494943693253367</c:v>
                </c:pt>
                <c:pt idx="8">
                  <c:v>12.084817087897472</c:v>
                </c:pt>
                <c:pt idx="9">
                  <c:v>2.7404829808360995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Africa</c:v>
                </c:pt>
                <c:pt idx="1">
                  <c:v>India</c:v>
                </c:pt>
                <c:pt idx="2">
                  <c:v>Other Asia</c:v>
                </c:pt>
                <c:pt idx="3">
                  <c:v>Brazil</c:v>
                </c:pt>
                <c:pt idx="4">
                  <c:v>Other Americas</c:v>
                </c:pt>
                <c:pt idx="5">
                  <c:v>China</c:v>
                </c:pt>
                <c:pt idx="6">
                  <c:v>Middle East</c:v>
                </c:pt>
                <c:pt idx="7">
                  <c:v>Other Europe and Eurasia</c:v>
                </c:pt>
                <c:pt idx="8">
                  <c:v>Russia</c:v>
                </c:pt>
                <c:pt idx="9">
                  <c:v>non-OECD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0.48826332204526862</c:v>
                </c:pt>
                <c:pt idx="1">
                  <c:v>0.61762355296775284</c:v>
                </c:pt>
                <c:pt idx="2">
                  <c:v>1.5061325824625218</c:v>
                </c:pt>
                <c:pt idx="3">
                  <c:v>2.7502375363146556</c:v>
                </c:pt>
                <c:pt idx="4">
                  <c:v>2.0939278958374299</c:v>
                </c:pt>
                <c:pt idx="5">
                  <c:v>2.9712845440033093</c:v>
                </c:pt>
                <c:pt idx="6">
                  <c:v>5.8201369154768585</c:v>
                </c:pt>
                <c:pt idx="7">
                  <c:v>6.9919080932514444</c:v>
                </c:pt>
                <c:pt idx="8">
                  <c:v>10.737762927423802</c:v>
                </c:pt>
                <c:pt idx="9">
                  <c:v>2.076189063921408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56623520"/>
        <c:axId val="2056624608"/>
      </c:barChart>
      <c:catAx>
        <c:axId val="20566235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6624608"/>
        <c:crosses val="autoZero"/>
        <c:auto val="1"/>
        <c:lblAlgn val="ctr"/>
        <c:lblOffset val="100"/>
        <c:noMultiLvlLbl val="0"/>
      </c:catAx>
      <c:valAx>
        <c:axId val="2056624608"/>
        <c:scaling>
          <c:orientation val="minMax"/>
          <c:max val="3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6623520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aseline="0"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35678289105125"/>
          <c:y val="4.7996053225916331E-2"/>
          <c:w val="0.80775828972035046"/>
          <c:h val="0.84090858458879003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Europe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12.287656184529785</c:v>
                </c:pt>
                <c:pt idx="1">
                  <c:v>10.884613092420036</c:v>
                </c:pt>
                <c:pt idx="2">
                  <c:v>10.502819647790227</c:v>
                </c:pt>
                <c:pt idx="3">
                  <c:v>10.480331305017581</c:v>
                </c:pt>
                <c:pt idx="4">
                  <c:v>10.470857470583734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America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13.415928655430674</c:v>
                </c:pt>
                <c:pt idx="1">
                  <c:v>13.6260097717382</c:v>
                </c:pt>
                <c:pt idx="2">
                  <c:v>13.666291005712001</c:v>
                </c:pt>
                <c:pt idx="3">
                  <c:v>13.998181814756247</c:v>
                </c:pt>
                <c:pt idx="4">
                  <c:v>14.493099688242188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Asia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3.515740127946434</c:v>
                </c:pt>
                <c:pt idx="1">
                  <c:v>3.2638734893710213</c:v>
                </c:pt>
                <c:pt idx="2">
                  <c:v>3.1715073561869955</c:v>
                </c:pt>
                <c:pt idx="3">
                  <c:v>3.2141174091053855</c:v>
                </c:pt>
                <c:pt idx="4">
                  <c:v>3.2627839737866458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56631136"/>
        <c:axId val="2056625152"/>
      </c:barChart>
      <c:catAx>
        <c:axId val="2056631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6625152"/>
        <c:crosses val="autoZero"/>
        <c:auto val="1"/>
        <c:lblAlgn val="ctr"/>
        <c:lblOffset val="100"/>
        <c:noMultiLvlLbl val="0"/>
      </c:catAx>
      <c:valAx>
        <c:axId val="2056625152"/>
        <c:scaling>
          <c:orientation val="minMax"/>
          <c:max val="7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6631136"/>
        <c:crossesAt val="3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Europe and Eurasia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8.5914086327854697</c:v>
                </c:pt>
                <c:pt idx="1">
                  <c:v>9.3665354509419885</c:v>
                </c:pt>
                <c:pt idx="2">
                  <c:v>10.072900322740093</c:v>
                </c:pt>
                <c:pt idx="3">
                  <c:v>10.751991446628189</c:v>
                </c:pt>
                <c:pt idx="4">
                  <c:v>11.410730144699215</c:v>
                </c:pt>
              </c:numCache>
            </c:numRef>
          </c:val>
        </c:ser>
        <c:ser>
          <c:idx val="6"/>
          <c:order val="1"/>
          <c:tx>
            <c:strRef>
              <c:f>Sheet1!$C$1</c:f>
              <c:strCache>
                <c:ptCount val="1"/>
                <c:pt idx="0">
                  <c:v>Americas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1.7702180246710775</c:v>
                </c:pt>
                <c:pt idx="1">
                  <c:v>1.9930393403768538</c:v>
                </c:pt>
                <c:pt idx="2">
                  <c:v>2.1773873115777969</c:v>
                </c:pt>
                <c:pt idx="3">
                  <c:v>2.4122172542512423</c:v>
                </c:pt>
                <c:pt idx="4">
                  <c:v>2.6420118051171304</c:v>
                </c:pt>
              </c:numCache>
            </c:numRef>
          </c:val>
        </c:ser>
        <c:ser>
          <c:idx val="5"/>
          <c:order val="2"/>
          <c:tx>
            <c:strRef>
              <c:f>Sheet1!$D$1</c:f>
              <c:strCache>
                <c:ptCount val="1"/>
                <c:pt idx="0">
                  <c:v>Africa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1.5307900650501252</c:v>
                </c:pt>
                <c:pt idx="1">
                  <c:v>2.2068959674835198</c:v>
                </c:pt>
                <c:pt idx="2">
                  <c:v>2.7089549205303198</c:v>
                </c:pt>
                <c:pt idx="3">
                  <c:v>3.4702568342685702</c:v>
                </c:pt>
                <c:pt idx="4">
                  <c:v>4.3234575359821319</c:v>
                </c:pt>
              </c:numCache>
            </c:numRef>
          </c:val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Middle East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3.2845144190788269</c:v>
                </c:pt>
                <c:pt idx="1">
                  <c:v>3.801268421143293</c:v>
                </c:pt>
                <c:pt idx="2">
                  <c:v>4.1531839889287951</c:v>
                </c:pt>
                <c:pt idx="3">
                  <c:v>4.5626786354482176</c:v>
                </c:pt>
                <c:pt idx="4">
                  <c:v>5.0460317885875705</c:v>
                </c:pt>
              </c:numCache>
            </c:numRef>
          </c:val>
        </c:ser>
        <c:ser>
          <c:idx val="2"/>
          <c:order val="4"/>
          <c:tx>
            <c:strRef>
              <c:f>Sheet1!$F$1</c:f>
              <c:strCache>
                <c:ptCount val="1"/>
                <c:pt idx="0">
                  <c:v>Other Asia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2.0359725756645202</c:v>
                </c:pt>
                <c:pt idx="1">
                  <c:v>3.04307892370224</c:v>
                </c:pt>
                <c:pt idx="2">
                  <c:v>3.6262721154689781</c:v>
                </c:pt>
                <c:pt idx="3">
                  <c:v>4.3584357571601862</c:v>
                </c:pt>
                <c:pt idx="4">
                  <c:v>5.1654621819257738</c:v>
                </c:pt>
              </c:numCache>
            </c:numRef>
          </c:val>
        </c:ser>
        <c:ser>
          <c:idx val="1"/>
          <c:order val="5"/>
          <c:tx>
            <c:strRef>
              <c:f>Sheet1!$G$1</c:f>
              <c:strCache>
                <c:ptCount val="1"/>
                <c:pt idx="0">
                  <c:v>India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Sheet1!$G$2:$G$6</c:f>
              <c:numCache>
                <c:formatCode>General</c:formatCode>
                <c:ptCount val="5"/>
                <c:pt idx="0">
                  <c:v>1.8068715524673464</c:v>
                </c:pt>
                <c:pt idx="1">
                  <c:v>2.6404728546142584</c:v>
                </c:pt>
                <c:pt idx="2">
                  <c:v>4.0798243293762209</c:v>
                </c:pt>
                <c:pt idx="3">
                  <c:v>6.449453376770018</c:v>
                </c:pt>
                <c:pt idx="4">
                  <c:v>9.2879261398315425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China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Sheet1!$H$2:$H$6</c:f>
              <c:numCache>
                <c:formatCode>General</c:formatCode>
                <c:ptCount val="5"/>
                <c:pt idx="0">
                  <c:v>7.4174286517599901</c:v>
                </c:pt>
                <c:pt idx="1">
                  <c:v>12.701183663593055</c:v>
                </c:pt>
                <c:pt idx="2">
                  <c:v>15.189401571359847</c:v>
                </c:pt>
                <c:pt idx="3">
                  <c:v>17.782276029070438</c:v>
                </c:pt>
                <c:pt idx="4">
                  <c:v>20.354188481598737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56618080"/>
        <c:axId val="2056627328"/>
      </c:barChart>
      <c:catAx>
        <c:axId val="2056618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6627328"/>
        <c:crosses val="autoZero"/>
        <c:auto val="1"/>
        <c:lblAlgn val="ctr"/>
        <c:lblOffset val="100"/>
        <c:noMultiLvlLbl val="0"/>
      </c:catAx>
      <c:valAx>
        <c:axId val="2056627328"/>
        <c:scaling>
          <c:orientation val="minMax"/>
          <c:max val="7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6618080"/>
        <c:crossesAt val="3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988207224486434E-2"/>
          <c:y val="5.6668366043924008E-2"/>
          <c:w val="0.68166296139755533"/>
          <c:h val="0.81789854298041498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Europe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6.8290343287519564</c:v>
                </c:pt>
                <c:pt idx="1">
                  <c:v>6.5444714661211876</c:v>
                </c:pt>
                <c:pt idx="2">
                  <c:v>6.8694689647724401</c:v>
                </c:pt>
                <c:pt idx="3">
                  <c:v>7.1980030031178321</c:v>
                </c:pt>
                <c:pt idx="4">
                  <c:v>7.4360857173545432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Americas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9.7630176394879822</c:v>
                </c:pt>
                <c:pt idx="1">
                  <c:v>10.046691584482787</c:v>
                </c:pt>
                <c:pt idx="2">
                  <c:v>11.080804125279187</c:v>
                </c:pt>
                <c:pt idx="3">
                  <c:v>11.57141178698838</c:v>
                </c:pt>
                <c:pt idx="4">
                  <c:v>12.368107888370753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Asia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3.448939977446281</c:v>
                </c:pt>
                <c:pt idx="1">
                  <c:v>3.3469990425573268</c:v>
                </c:pt>
                <c:pt idx="2">
                  <c:v>3.434131752290797</c:v>
                </c:pt>
                <c:pt idx="3">
                  <c:v>3.5283422405920057</c:v>
                </c:pt>
                <c:pt idx="4">
                  <c:v>3.6174730697898241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56627872"/>
        <c:axId val="2056618624"/>
      </c:barChart>
      <c:catAx>
        <c:axId val="2056627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6618624"/>
        <c:crosses val="autoZero"/>
        <c:auto val="1"/>
        <c:lblAlgn val="ctr"/>
        <c:lblOffset val="100"/>
        <c:noMultiLvlLbl val="0"/>
      </c:catAx>
      <c:valAx>
        <c:axId val="2056618624"/>
        <c:scaling>
          <c:orientation val="minMax"/>
          <c:max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6627872"/>
        <c:crossesAt val="3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082332249905235E-2"/>
          <c:y val="5.6668366043924008E-2"/>
          <c:w val="0.6309325146511382"/>
          <c:h val="0.81789854298041498"/>
        </c:manualLayout>
      </c:layout>
      <c:barChart>
        <c:barDir val="col"/>
        <c:grouping val="stack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Europe and Eurasia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2.8811932182041118</c:v>
                </c:pt>
                <c:pt idx="1">
                  <c:v>2.9390060438543504</c:v>
                </c:pt>
                <c:pt idx="2">
                  <c:v>3.2846956307172235</c:v>
                </c:pt>
                <c:pt idx="3">
                  <c:v>3.5606166724634667</c:v>
                </c:pt>
                <c:pt idx="4">
                  <c:v>3.7992732285744939</c:v>
                </c:pt>
              </c:numCache>
            </c:numRef>
          </c:val>
        </c:ser>
        <c:ser>
          <c:idx val="6"/>
          <c:order val="1"/>
          <c:tx>
            <c:strRef>
              <c:f>Sheet1!$C$1</c:f>
              <c:strCache>
                <c:ptCount val="1"/>
                <c:pt idx="0">
                  <c:v>Americas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0.91056684211641548</c:v>
                </c:pt>
                <c:pt idx="1">
                  <c:v>1.0856828100681304</c:v>
                </c:pt>
                <c:pt idx="2">
                  <c:v>1.3007052804827688</c:v>
                </c:pt>
                <c:pt idx="3">
                  <c:v>1.5134788322448731</c:v>
                </c:pt>
                <c:pt idx="4">
                  <c:v>1.7126357923746109</c:v>
                </c:pt>
              </c:numCache>
            </c:numRef>
          </c:val>
        </c:ser>
        <c:ser>
          <c:idx val="5"/>
          <c:order val="2"/>
          <c:tx>
            <c:strRef>
              <c:f>Sheet1!$D$1</c:f>
              <c:strCache>
                <c:ptCount val="1"/>
                <c:pt idx="0">
                  <c:v>Africa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0.45927670657634739</c:v>
                </c:pt>
                <c:pt idx="1">
                  <c:v>0.63551133339107047</c:v>
                </c:pt>
                <c:pt idx="2">
                  <c:v>0.77052689939737318</c:v>
                </c:pt>
                <c:pt idx="3">
                  <c:v>0.94213034596294165</c:v>
                </c:pt>
                <c:pt idx="4">
                  <c:v>1.1192941350340839</c:v>
                </c:pt>
              </c:numCache>
            </c:numRef>
          </c:val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Middle East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1.075064998447895</c:v>
                </c:pt>
                <c:pt idx="1">
                  <c:v>1.6677608151435852</c:v>
                </c:pt>
                <c:pt idx="2">
                  <c:v>2.0611864132881172</c:v>
                </c:pt>
                <c:pt idx="3">
                  <c:v>2.3154004435539246</c:v>
                </c:pt>
                <c:pt idx="4">
                  <c:v>2.6095056219100954</c:v>
                </c:pt>
              </c:numCache>
            </c:numRef>
          </c:val>
        </c:ser>
        <c:ser>
          <c:idx val="2"/>
          <c:order val="4"/>
          <c:tx>
            <c:strRef>
              <c:f>Sheet1!$F$1</c:f>
              <c:strCache>
                <c:ptCount val="1"/>
                <c:pt idx="0">
                  <c:v>Other Asia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1.2734180528372523</c:v>
                </c:pt>
                <c:pt idx="1">
                  <c:v>1.7328657814264297</c:v>
                </c:pt>
                <c:pt idx="2">
                  <c:v>2.2514991961717605</c:v>
                </c:pt>
                <c:pt idx="3">
                  <c:v>2.7885774983763687</c:v>
                </c:pt>
                <c:pt idx="4">
                  <c:v>3.3443047847151761</c:v>
                </c:pt>
              </c:numCache>
            </c:numRef>
          </c:val>
        </c:ser>
        <c:ser>
          <c:idx val="1"/>
          <c:order val="5"/>
          <c:tx>
            <c:strRef>
              <c:f>Sheet1!$G$1</c:f>
              <c:strCache>
                <c:ptCount val="1"/>
                <c:pt idx="0">
                  <c:v>India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Sheet1!$G$2:$G$6</c:f>
              <c:numCache>
                <c:formatCode>General</c:formatCode>
                <c:ptCount val="5"/>
                <c:pt idx="0">
                  <c:v>0.47689501467347151</c:v>
                </c:pt>
                <c:pt idx="1">
                  <c:v>0.85336305165290849</c:v>
                </c:pt>
                <c:pt idx="2">
                  <c:v>1.3432019534111024</c:v>
                </c:pt>
                <c:pt idx="3">
                  <c:v>1.9375331315994264</c:v>
                </c:pt>
                <c:pt idx="4">
                  <c:v>2.5299824209213253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China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Sheet1!$H$2:$H$6</c:f>
              <c:numCache>
                <c:formatCode>General</c:formatCode>
                <c:ptCount val="5"/>
                <c:pt idx="0">
                  <c:v>2.38258948781754</c:v>
                </c:pt>
                <c:pt idx="1">
                  <c:v>4.2784625524384934</c:v>
                </c:pt>
                <c:pt idx="2">
                  <c:v>5.2480084799872735</c:v>
                </c:pt>
                <c:pt idx="3">
                  <c:v>6.3004210004561925</c:v>
                </c:pt>
                <c:pt idx="4">
                  <c:v>7.2937130159353343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56630048"/>
        <c:axId val="2056629504"/>
      </c:barChart>
      <c:catAx>
        <c:axId val="2056630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6629504"/>
        <c:crosses val="autoZero"/>
        <c:auto val="1"/>
        <c:lblAlgn val="ctr"/>
        <c:lblOffset val="100"/>
        <c:noMultiLvlLbl val="0"/>
      </c:catAx>
      <c:valAx>
        <c:axId val="2056629504"/>
        <c:scaling>
          <c:orientation val="minMax"/>
          <c:max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6630048"/>
        <c:crossesAt val="3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207780403932825"/>
          <c:y val="4.4000993536726513E-2"/>
          <c:w val="0.47916173944710361"/>
          <c:h val="0.8191259343032647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South Korea</c:v>
                </c:pt>
                <c:pt idx="1">
                  <c:v>Australia and New Zealand</c:v>
                </c:pt>
                <c:pt idx="2">
                  <c:v>Mexico and Other Americas</c:v>
                </c:pt>
                <c:pt idx="3">
                  <c:v>Canada</c:v>
                </c:pt>
                <c:pt idx="4">
                  <c:v>Japan</c:v>
                </c:pt>
                <c:pt idx="5">
                  <c:v>OECD Europe</c:v>
                </c:pt>
                <c:pt idx="6">
                  <c:v>United States</c:v>
                </c:pt>
                <c:pt idx="7">
                  <c:v>OECD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0.23356481933593751</c:v>
                </c:pt>
                <c:pt idx="1">
                  <c:v>0.26943457031250001</c:v>
                </c:pt>
                <c:pt idx="2">
                  <c:v>0.42617352294921867</c:v>
                </c:pt>
                <c:pt idx="3">
                  <c:v>0.66264080810546877</c:v>
                </c:pt>
                <c:pt idx="4">
                  <c:v>1.0172802734374999</c:v>
                </c:pt>
                <c:pt idx="5">
                  <c:v>3.2515139160156248</c:v>
                </c:pt>
                <c:pt idx="6">
                  <c:v>5.0527329101562497</c:v>
                </c:pt>
                <c:pt idx="7">
                  <c:v>10.9133408203125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2050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South Korea</c:v>
                </c:pt>
                <c:pt idx="1">
                  <c:v>Australia and New Zealand</c:v>
                </c:pt>
                <c:pt idx="2">
                  <c:v>Mexico and Other Americas</c:v>
                </c:pt>
                <c:pt idx="3">
                  <c:v>Canada</c:v>
                </c:pt>
                <c:pt idx="4">
                  <c:v>Japan</c:v>
                </c:pt>
                <c:pt idx="5">
                  <c:v>OECD Europe</c:v>
                </c:pt>
                <c:pt idx="6">
                  <c:v>United States</c:v>
                </c:pt>
                <c:pt idx="7">
                  <c:v>OECD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0.29274862670898438</c:v>
                </c:pt>
                <c:pt idx="1">
                  <c:v>0.29503628540039062</c:v>
                </c:pt>
                <c:pt idx="2">
                  <c:v>0.72736798095703126</c:v>
                </c:pt>
                <c:pt idx="3">
                  <c:v>0.73862359619140627</c:v>
                </c:pt>
                <c:pt idx="4">
                  <c:v>1.0644073486328125</c:v>
                </c:pt>
                <c:pt idx="5">
                  <c:v>3.5800505371093752</c:v>
                </c:pt>
                <c:pt idx="6">
                  <c:v>6.1779189453125003</c:v>
                </c:pt>
                <c:pt idx="7">
                  <c:v>12.8761533203125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56630592"/>
        <c:axId val="2049978144"/>
      </c:barChart>
      <c:catAx>
        <c:axId val="20566305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4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9978144"/>
        <c:crosses val="autoZero"/>
        <c:auto val="1"/>
        <c:lblAlgn val="ctr"/>
        <c:lblOffset val="100"/>
        <c:noMultiLvlLbl val="0"/>
      </c:catAx>
      <c:valAx>
        <c:axId val="2049978144"/>
        <c:scaling>
          <c:orientation val="minMax"/>
          <c:max val="15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6630592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057560484497447"/>
          <c:y val="4.9749790958287098E-2"/>
          <c:w val="0.52678047840705"/>
          <c:h val="0.8119005630949853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South Korea</c:v>
                </c:pt>
                <c:pt idx="1">
                  <c:v>Australia and New Zealand</c:v>
                </c:pt>
                <c:pt idx="2">
                  <c:v>Mexico and Other Americas</c:v>
                </c:pt>
                <c:pt idx="3">
                  <c:v>Canada</c:v>
                </c:pt>
                <c:pt idx="4">
                  <c:v>Japan</c:v>
                </c:pt>
                <c:pt idx="5">
                  <c:v>OECD Europe</c:v>
                </c:pt>
                <c:pt idx="6">
                  <c:v>United States</c:v>
                </c:pt>
                <c:pt idx="7">
                  <c:v>OECD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0.57081329345703125</c:v>
                </c:pt>
                <c:pt idx="1">
                  <c:v>0.29375057983398439</c:v>
                </c:pt>
                <c:pt idx="2">
                  <c:v>0.19338841247558594</c:v>
                </c:pt>
                <c:pt idx="3">
                  <c:v>0.53325244140625006</c:v>
                </c:pt>
                <c:pt idx="4">
                  <c:v>1.2084295654296875</c:v>
                </c:pt>
                <c:pt idx="5">
                  <c:v>3.3008457031249998</c:v>
                </c:pt>
                <c:pt idx="6">
                  <c:v>4.3354301757812497</c:v>
                </c:pt>
                <c:pt idx="7">
                  <c:v>10.435910171508789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2050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South Korea</c:v>
                </c:pt>
                <c:pt idx="1">
                  <c:v>Australia and New Zealand</c:v>
                </c:pt>
                <c:pt idx="2">
                  <c:v>Mexico and Other Americas</c:v>
                </c:pt>
                <c:pt idx="3">
                  <c:v>Canada</c:v>
                </c:pt>
                <c:pt idx="4">
                  <c:v>Japan</c:v>
                </c:pt>
                <c:pt idx="5">
                  <c:v>OECD Europe</c:v>
                </c:pt>
                <c:pt idx="6">
                  <c:v>United States</c:v>
                </c:pt>
                <c:pt idx="7">
                  <c:v>OECD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0.6842332153320313</c:v>
                </c:pt>
                <c:pt idx="1">
                  <c:v>0.4682907409667969</c:v>
                </c:pt>
                <c:pt idx="2">
                  <c:v>0.4166705017089844</c:v>
                </c:pt>
                <c:pt idx="3">
                  <c:v>0.83206604003906248</c:v>
                </c:pt>
                <c:pt idx="4">
                  <c:v>1.2862484130859375</c:v>
                </c:pt>
                <c:pt idx="5">
                  <c:v>4.3342705078124997</c:v>
                </c:pt>
                <c:pt idx="6">
                  <c:v>5.6248188476562504</c:v>
                </c:pt>
                <c:pt idx="7">
                  <c:v>13.646598266601565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49980320"/>
        <c:axId val="2049973248"/>
      </c:barChart>
      <c:catAx>
        <c:axId val="20499803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0"/>
          <a:lstStyle/>
          <a:p>
            <a:pPr>
              <a:defRPr sz="98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9973248"/>
        <c:crosses val="autoZero"/>
        <c:auto val="1"/>
        <c:lblAlgn val="ctr"/>
        <c:lblOffset val="100"/>
        <c:noMultiLvlLbl val="0"/>
      </c:catAx>
      <c:valAx>
        <c:axId val="2049973248"/>
        <c:scaling>
          <c:orientation val="minMax"/>
          <c:max val="1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9980320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50" baseline="0"/>
      </a:pPr>
      <a:endParaRPr lang="en-US"/>
    </a:p>
  </c:txPr>
  <c:externalData r:id="rId3">
    <c:autoUpdate val="0"/>
  </c:externalData>
  <c:userShapes r:id="rId4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2050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Africa</c:v>
                </c:pt>
                <c:pt idx="1">
                  <c:v>China</c:v>
                </c:pt>
                <c:pt idx="2">
                  <c:v>India</c:v>
                </c:pt>
                <c:pt idx="3">
                  <c:v>all others</c:v>
                </c:pt>
                <c:pt idx="4">
                  <c:v>Total non-OECD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2.5357612304687498</c:v>
                </c:pt>
                <c:pt idx="1">
                  <c:v>10.344886718750001</c:v>
                </c:pt>
                <c:pt idx="2">
                  <c:v>7.5354243164062504</c:v>
                </c:pt>
                <c:pt idx="3">
                  <c:v>9.7969854736328124</c:v>
                </c:pt>
                <c:pt idx="4">
                  <c:v>30.213057739257806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Africa</c:v>
                </c:pt>
                <c:pt idx="1">
                  <c:v>China</c:v>
                </c:pt>
                <c:pt idx="2">
                  <c:v>India</c:v>
                </c:pt>
                <c:pt idx="3">
                  <c:v>all others</c:v>
                </c:pt>
                <c:pt idx="4">
                  <c:v>Total non-OECD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0.84840399169921876</c:v>
                </c:pt>
                <c:pt idx="1">
                  <c:v>4.021239990234375</c:v>
                </c:pt>
                <c:pt idx="2">
                  <c:v>1.2770634765625</c:v>
                </c:pt>
                <c:pt idx="3">
                  <c:v>5.5846279907226561</c:v>
                </c:pt>
                <c:pt idx="4">
                  <c:v>11.731335449218747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56626784"/>
        <c:axId val="2056628416"/>
      </c:barChart>
      <c:catAx>
        <c:axId val="2056626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6628416"/>
        <c:crosses val="autoZero"/>
        <c:auto val="1"/>
        <c:lblAlgn val="ctr"/>
        <c:lblOffset val="100"/>
        <c:noMultiLvlLbl val="0"/>
      </c:catAx>
      <c:valAx>
        <c:axId val="20566284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6626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2050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Africa</c:v>
                </c:pt>
                <c:pt idx="1">
                  <c:v>China</c:v>
                </c:pt>
                <c:pt idx="2">
                  <c:v>India</c:v>
                </c:pt>
                <c:pt idx="3">
                  <c:v>all others</c:v>
                </c:pt>
                <c:pt idx="4">
                  <c:v>Total non-OECD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0.85400335693359375</c:v>
                </c:pt>
                <c:pt idx="1">
                  <c:v>4.3639355468750001</c:v>
                </c:pt>
                <c:pt idx="2">
                  <c:v>1.7760584716796874</c:v>
                </c:pt>
                <c:pt idx="3">
                  <c:v>7.4305283813476564</c:v>
                </c:pt>
                <c:pt idx="4">
                  <c:v>14.424525756835935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Africa</c:v>
                </c:pt>
                <c:pt idx="1">
                  <c:v>China</c:v>
                </c:pt>
                <c:pt idx="2">
                  <c:v>India</c:v>
                </c:pt>
                <c:pt idx="3">
                  <c:v>all others</c:v>
                </c:pt>
                <c:pt idx="4">
                  <c:v>Total non-OECD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0.43836328125000001</c:v>
                </c:pt>
                <c:pt idx="1">
                  <c:v>1.7174764404296874</c:v>
                </c:pt>
                <c:pt idx="2">
                  <c:v>0.46394042968749999</c:v>
                </c:pt>
                <c:pt idx="3">
                  <c:v>4.106496673583985</c:v>
                </c:pt>
                <c:pt idx="4">
                  <c:v>6.7262768249511726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56628960"/>
        <c:axId val="2056620800"/>
      </c:barChart>
      <c:catAx>
        <c:axId val="20566289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6620800"/>
        <c:crosses val="autoZero"/>
        <c:auto val="1"/>
        <c:lblAlgn val="ctr"/>
        <c:lblOffset val="100"/>
        <c:noMultiLvlLbl val="0"/>
      </c:catAx>
      <c:valAx>
        <c:axId val="20566208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6628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931476186417741"/>
          <c:y val="0.24309473403306425"/>
          <c:w val="0.74281795877578272"/>
          <c:h val="0.6652024463428214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OECD Buildings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49.260316913593108</c:v>
                </c:pt>
                <c:pt idx="1">
                  <c:v>47.414566222659644</c:v>
                </c:pt>
                <c:pt idx="2">
                  <c:v>46.398146150706509</c:v>
                </c:pt>
                <c:pt idx="3">
                  <c:v>48.307931748430008</c:v>
                </c:pt>
                <c:pt idx="4">
                  <c:v>47.025312181504844</c:v>
                </c:pt>
                <c:pt idx="5">
                  <c:v>47.279889624178523</c:v>
                </c:pt>
                <c:pt idx="6">
                  <c:v>46.90602191752248</c:v>
                </c:pt>
                <c:pt idx="7">
                  <c:v>47.133309099584608</c:v>
                </c:pt>
                <c:pt idx="8">
                  <c:v>48.529491814473772</c:v>
                </c:pt>
                <c:pt idx="9">
                  <c:v>48.70035252807979</c:v>
                </c:pt>
                <c:pt idx="10">
                  <c:v>47.712658446690568</c:v>
                </c:pt>
                <c:pt idx="11">
                  <c:v>47.585928409982351</c:v>
                </c:pt>
                <c:pt idx="12">
                  <c:v>47.716716908244948</c:v>
                </c:pt>
                <c:pt idx="13">
                  <c:v>47.882792728555195</c:v>
                </c:pt>
                <c:pt idx="14">
                  <c:v>48.100287927517769</c:v>
                </c:pt>
                <c:pt idx="15">
                  <c:v>48.197464264614311</c:v>
                </c:pt>
                <c:pt idx="16">
                  <c:v>48.340066878104778</c:v>
                </c:pt>
                <c:pt idx="17">
                  <c:v>48.381722503649549</c:v>
                </c:pt>
                <c:pt idx="18">
                  <c:v>48.411830239734982</c:v>
                </c:pt>
                <c:pt idx="19">
                  <c:v>48.641791235065327</c:v>
                </c:pt>
                <c:pt idx="20">
                  <c:v>48.725022852031657</c:v>
                </c:pt>
                <c:pt idx="21">
                  <c:v>48.779504912289283</c:v>
                </c:pt>
                <c:pt idx="22">
                  <c:v>48.910071389059851</c:v>
                </c:pt>
                <c:pt idx="23">
                  <c:v>49.004113279628172</c:v>
                </c:pt>
                <c:pt idx="24">
                  <c:v>49.213910193736467</c:v>
                </c:pt>
                <c:pt idx="25">
                  <c:v>49.415374849357228</c:v>
                </c:pt>
                <c:pt idx="26">
                  <c:v>49.520022078560658</c:v>
                </c:pt>
                <c:pt idx="27">
                  <c:v>49.615984131186991</c:v>
                </c:pt>
                <c:pt idx="28">
                  <c:v>49.703076633257986</c:v>
                </c:pt>
                <c:pt idx="29">
                  <c:v>49.820331442215291</c:v>
                </c:pt>
                <c:pt idx="30">
                  <c:v>49.990387559577428</c:v>
                </c:pt>
                <c:pt idx="31">
                  <c:v>50.162544992669893</c:v>
                </c:pt>
                <c:pt idx="32">
                  <c:v>50.263328576142271</c:v>
                </c:pt>
                <c:pt idx="33">
                  <c:v>50.428665022405291</c:v>
                </c:pt>
                <c:pt idx="34">
                  <c:v>50.555051383951287</c:v>
                </c:pt>
                <c:pt idx="35">
                  <c:v>50.719824077072431</c:v>
                </c:pt>
                <c:pt idx="36">
                  <c:v>50.829884805094586</c:v>
                </c:pt>
                <c:pt idx="37">
                  <c:v>51.002001690425502</c:v>
                </c:pt>
                <c:pt idx="38">
                  <c:v>51.240512401348937</c:v>
                </c:pt>
                <c:pt idx="39">
                  <c:v>51.349100196318361</c:v>
                </c:pt>
                <c:pt idx="40">
                  <c:v>51.648407808127693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Total Non-OECD Buildings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35.896208242150394</c:v>
                </c:pt>
                <c:pt idx="1">
                  <c:v>38.011476844527806</c:v>
                </c:pt>
                <c:pt idx="2">
                  <c:v>39.178422336053522</c:v>
                </c:pt>
                <c:pt idx="3">
                  <c:v>40.28366817734851</c:v>
                </c:pt>
                <c:pt idx="4">
                  <c:v>41.460271138686821</c:v>
                </c:pt>
                <c:pt idx="5">
                  <c:v>42.363050007338082</c:v>
                </c:pt>
                <c:pt idx="6">
                  <c:v>43.448739653170563</c:v>
                </c:pt>
                <c:pt idx="7">
                  <c:v>45.64229287131635</c:v>
                </c:pt>
                <c:pt idx="8">
                  <c:v>48.135698614799175</c:v>
                </c:pt>
                <c:pt idx="9">
                  <c:v>49.200390743255355</c:v>
                </c:pt>
                <c:pt idx="10">
                  <c:v>48.94512700983018</c:v>
                </c:pt>
                <c:pt idx="11">
                  <c:v>49.585915583606777</c:v>
                </c:pt>
                <c:pt idx="12">
                  <c:v>50.396669218249279</c:v>
                </c:pt>
                <c:pt idx="13">
                  <c:v>51.154591360293537</c:v>
                </c:pt>
                <c:pt idx="14">
                  <c:v>52.10095267566944</c:v>
                </c:pt>
                <c:pt idx="15">
                  <c:v>52.908910719433393</c:v>
                </c:pt>
                <c:pt idx="16">
                  <c:v>54.155947566510797</c:v>
                </c:pt>
                <c:pt idx="17">
                  <c:v>55.076955888643703</c:v>
                </c:pt>
                <c:pt idx="18">
                  <c:v>56.133655400707156</c:v>
                </c:pt>
                <c:pt idx="19">
                  <c:v>57.230199612753523</c:v>
                </c:pt>
                <c:pt idx="20">
                  <c:v>58.267748413437658</c:v>
                </c:pt>
                <c:pt idx="21">
                  <c:v>59.126550566165164</c:v>
                </c:pt>
                <c:pt idx="22">
                  <c:v>60.08265894695603</c:v>
                </c:pt>
                <c:pt idx="23">
                  <c:v>61.129139079175559</c:v>
                </c:pt>
                <c:pt idx="24">
                  <c:v>62.192639838224437</c:v>
                </c:pt>
                <c:pt idx="25">
                  <c:v>63.180928222722983</c:v>
                </c:pt>
                <c:pt idx="26">
                  <c:v>64.371583448069572</c:v>
                </c:pt>
                <c:pt idx="27">
                  <c:v>65.465693053407932</c:v>
                </c:pt>
                <c:pt idx="28">
                  <c:v>66.768497310109581</c:v>
                </c:pt>
                <c:pt idx="29">
                  <c:v>67.713643255250545</c:v>
                </c:pt>
                <c:pt idx="30">
                  <c:v>69.145467258254058</c:v>
                </c:pt>
                <c:pt idx="31">
                  <c:v>70.130325724284319</c:v>
                </c:pt>
                <c:pt idx="32">
                  <c:v>71.253405939602317</c:v>
                </c:pt>
                <c:pt idx="33">
                  <c:v>72.671772539290842</c:v>
                </c:pt>
                <c:pt idx="34">
                  <c:v>73.921839123707016</c:v>
                </c:pt>
                <c:pt idx="35">
                  <c:v>75.003811751818759</c:v>
                </c:pt>
                <c:pt idx="36">
                  <c:v>76.100340905137131</c:v>
                </c:pt>
                <c:pt idx="37">
                  <c:v>77.279505633238969</c:v>
                </c:pt>
                <c:pt idx="38">
                  <c:v>78.409302320020714</c:v>
                </c:pt>
                <c:pt idx="39">
                  <c:v>79.513108657685791</c:v>
                </c:pt>
                <c:pt idx="40">
                  <c:v>80.638517077207226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49984672"/>
        <c:axId val="2049975968"/>
      </c:lineChart>
      <c:catAx>
        <c:axId val="2049984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9975968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2049975968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low"/>
        <c:spPr>
          <a:noFill/>
          <a:ln w="12700">
            <a:solidFill>
              <a:schemeClr val="bg2">
                <a:lumMod val="40000"/>
                <a:lumOff val="60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9984672"/>
        <c:crossesAt val="11"/>
        <c:crossBetween val="midCat"/>
        <c:majorUnit val="20"/>
        <c:minorUnit val="5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750623099592829"/>
          <c:y val="0.24295076277690625"/>
          <c:w val="0.81023510182774117"/>
          <c:h val="0.6686532407682390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OECD Commercial</c:v>
                </c:pt>
              </c:strCache>
            </c:strRef>
          </c:tx>
          <c:spPr>
            <a:ln w="28575" cap="rnd" cmpd="sng">
              <a:solidFill>
                <a:schemeClr val="tx2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20.040991945686219</c:v>
                </c:pt>
                <c:pt idx="1">
                  <c:v>19.683877978670552</c:v>
                </c:pt>
                <c:pt idx="2">
                  <c:v>19.357025122683773</c:v>
                </c:pt>
                <c:pt idx="3">
                  <c:v>20.062277271425238</c:v>
                </c:pt>
                <c:pt idx="4">
                  <c:v>19.886139025433987</c:v>
                </c:pt>
                <c:pt idx="5">
                  <c:v>20.30788922390963</c:v>
                </c:pt>
                <c:pt idx="6">
                  <c:v>20.201184316632837</c:v>
                </c:pt>
                <c:pt idx="7">
                  <c:v>20.352612918878037</c:v>
                </c:pt>
                <c:pt idx="8">
                  <c:v>20.748671490561108</c:v>
                </c:pt>
                <c:pt idx="9">
                  <c:v>20.780142759534311</c:v>
                </c:pt>
                <c:pt idx="10">
                  <c:v>19.938162093161303</c:v>
                </c:pt>
                <c:pt idx="11">
                  <c:v>20.174547008493565</c:v>
                </c:pt>
                <c:pt idx="12">
                  <c:v>20.368661997303995</c:v>
                </c:pt>
                <c:pt idx="13">
                  <c:v>20.620988488986228</c:v>
                </c:pt>
                <c:pt idx="14">
                  <c:v>20.837521566790077</c:v>
                </c:pt>
                <c:pt idx="15">
                  <c:v>20.996308337410102</c:v>
                </c:pt>
                <c:pt idx="16">
                  <c:v>21.094919750563079</c:v>
                </c:pt>
                <c:pt idx="17">
                  <c:v>21.157593752651643</c:v>
                </c:pt>
                <c:pt idx="18">
                  <c:v>21.215342912393144</c:v>
                </c:pt>
                <c:pt idx="19">
                  <c:v>21.315237768384236</c:v>
                </c:pt>
                <c:pt idx="20">
                  <c:v>21.384404842342427</c:v>
                </c:pt>
                <c:pt idx="21">
                  <c:v>21.45357147854989</c:v>
                </c:pt>
                <c:pt idx="22">
                  <c:v>21.552617526360802</c:v>
                </c:pt>
                <c:pt idx="23">
                  <c:v>21.633867450242352</c:v>
                </c:pt>
                <c:pt idx="24">
                  <c:v>21.757941874824748</c:v>
                </c:pt>
                <c:pt idx="25">
                  <c:v>21.878376211976978</c:v>
                </c:pt>
                <c:pt idx="26">
                  <c:v>21.956287701883301</c:v>
                </c:pt>
                <c:pt idx="27">
                  <c:v>22.032753891544665</c:v>
                </c:pt>
                <c:pt idx="28">
                  <c:v>22.104260530567746</c:v>
                </c:pt>
                <c:pt idx="29">
                  <c:v>22.195746302290544</c:v>
                </c:pt>
                <c:pt idx="30">
                  <c:v>22.297757030698214</c:v>
                </c:pt>
                <c:pt idx="31">
                  <c:v>22.402168313347005</c:v>
                </c:pt>
                <c:pt idx="32">
                  <c:v>22.484445624203524</c:v>
                </c:pt>
                <c:pt idx="33">
                  <c:v>22.59957435120193</c:v>
                </c:pt>
                <c:pt idx="34">
                  <c:v>22.691817118276717</c:v>
                </c:pt>
                <c:pt idx="35">
                  <c:v>22.802606040889071</c:v>
                </c:pt>
                <c:pt idx="36">
                  <c:v>22.894028780047151</c:v>
                </c:pt>
                <c:pt idx="37">
                  <c:v>23.014046383356934</c:v>
                </c:pt>
                <c:pt idx="38">
                  <c:v>23.15459756736966</c:v>
                </c:pt>
                <c:pt idx="39">
                  <c:v>23.257674893404456</c:v>
                </c:pt>
                <c:pt idx="40">
                  <c:v>23.421666675515123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Total Non-OECD Commercial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9.4590043206730332</c:v>
                </c:pt>
                <c:pt idx="1">
                  <c:v>9.9802307021249312</c:v>
                </c:pt>
                <c:pt idx="2">
                  <c:v>10.586230936799213</c:v>
                </c:pt>
                <c:pt idx="3">
                  <c:v>11.051498427822368</c:v>
                </c:pt>
                <c:pt idx="4">
                  <c:v>11.181662292560411</c:v>
                </c:pt>
                <c:pt idx="5">
                  <c:v>11.581509214695425</c:v>
                </c:pt>
                <c:pt idx="6">
                  <c:v>11.913489532583096</c:v>
                </c:pt>
                <c:pt idx="7">
                  <c:v>12.443637163558321</c:v>
                </c:pt>
                <c:pt idx="8">
                  <c:v>12.992247591925347</c:v>
                </c:pt>
                <c:pt idx="9">
                  <c:v>13.263517012115722</c:v>
                </c:pt>
                <c:pt idx="10">
                  <c:v>13.192652387974968</c:v>
                </c:pt>
                <c:pt idx="11">
                  <c:v>13.444192504005134</c:v>
                </c:pt>
                <c:pt idx="12">
                  <c:v>13.740500377119114</c:v>
                </c:pt>
                <c:pt idx="13">
                  <c:v>14.021790657649916</c:v>
                </c:pt>
                <c:pt idx="14">
                  <c:v>14.343783399090542</c:v>
                </c:pt>
                <c:pt idx="15">
                  <c:v>14.623449843092803</c:v>
                </c:pt>
                <c:pt idx="16">
                  <c:v>14.998012614535332</c:v>
                </c:pt>
                <c:pt idx="17">
                  <c:v>15.284104947137365</c:v>
                </c:pt>
                <c:pt idx="18">
                  <c:v>15.611569849389605</c:v>
                </c:pt>
                <c:pt idx="19">
                  <c:v>15.933608376472812</c:v>
                </c:pt>
                <c:pt idx="20">
                  <c:v>16.259823853455618</c:v>
                </c:pt>
                <c:pt idx="21">
                  <c:v>16.508819594565963</c:v>
                </c:pt>
                <c:pt idx="22">
                  <c:v>16.786004492780858</c:v>
                </c:pt>
                <c:pt idx="23">
                  <c:v>17.070345628808152</c:v>
                </c:pt>
                <c:pt idx="24">
                  <c:v>17.349444660702513</c:v>
                </c:pt>
                <c:pt idx="25">
                  <c:v>17.629778010508797</c:v>
                </c:pt>
                <c:pt idx="26">
                  <c:v>17.973556522905593</c:v>
                </c:pt>
                <c:pt idx="27">
                  <c:v>18.300689240958246</c:v>
                </c:pt>
                <c:pt idx="28">
                  <c:v>18.656082299449448</c:v>
                </c:pt>
                <c:pt idx="29">
                  <c:v>18.963528741712814</c:v>
                </c:pt>
                <c:pt idx="30">
                  <c:v>19.358157924657192</c:v>
                </c:pt>
                <c:pt idx="31">
                  <c:v>19.662139676432464</c:v>
                </c:pt>
                <c:pt idx="32">
                  <c:v>19.978010676772236</c:v>
                </c:pt>
                <c:pt idx="33">
                  <c:v>20.357862943311748</c:v>
                </c:pt>
                <c:pt idx="34">
                  <c:v>20.685355491523602</c:v>
                </c:pt>
                <c:pt idx="35">
                  <c:v>20.99512036103485</c:v>
                </c:pt>
                <c:pt idx="36">
                  <c:v>21.263613471795548</c:v>
                </c:pt>
                <c:pt idx="37">
                  <c:v>21.557862734183175</c:v>
                </c:pt>
                <c:pt idx="38">
                  <c:v>21.866225253372463</c:v>
                </c:pt>
                <c:pt idx="39">
                  <c:v>22.117165163664328</c:v>
                </c:pt>
                <c:pt idx="40">
                  <c:v>22.408708999465127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49979232"/>
        <c:axId val="2049974880"/>
        <c:extLst/>
      </c:lineChart>
      <c:catAx>
        <c:axId val="2049979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9974880"/>
        <c:crossesAt val="0"/>
        <c:auto val="1"/>
        <c:lblAlgn val="ctr"/>
        <c:lblOffset val="100"/>
        <c:tickLblSkip val="10"/>
        <c:tickMarkSkip val="10"/>
        <c:noMultiLvlLbl val="0"/>
      </c:catAx>
      <c:valAx>
        <c:axId val="2049974880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low"/>
        <c:spPr>
          <a:noFill/>
          <a:ln w="12700">
            <a:solidFill>
              <a:schemeClr val="bg2">
                <a:lumMod val="40000"/>
                <a:lumOff val="60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9979232"/>
        <c:crossesAt val="11"/>
        <c:crossBetween val="midCat"/>
        <c:majorUnit val="20"/>
        <c:minorUnit val="5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83432250526695"/>
          <c:y val="0.24310671253187208"/>
          <c:w val="0.79957759986045307"/>
          <c:h val="0.6726406495812060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OECD Residential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29.219324967906889</c:v>
                </c:pt>
                <c:pt idx="1">
                  <c:v>27.730688243989096</c:v>
                </c:pt>
                <c:pt idx="2">
                  <c:v>27.041121028022733</c:v>
                </c:pt>
                <c:pt idx="3">
                  <c:v>28.24565447700477</c:v>
                </c:pt>
                <c:pt idx="4">
                  <c:v>27.139173156070854</c:v>
                </c:pt>
                <c:pt idx="5">
                  <c:v>26.97200040026889</c:v>
                </c:pt>
                <c:pt idx="6">
                  <c:v>26.70483760088964</c:v>
                </c:pt>
                <c:pt idx="7">
                  <c:v>26.780696180706574</c:v>
                </c:pt>
                <c:pt idx="8">
                  <c:v>27.780820323912664</c:v>
                </c:pt>
                <c:pt idx="9">
                  <c:v>27.92020976854548</c:v>
                </c:pt>
                <c:pt idx="10">
                  <c:v>27.774496353529262</c:v>
                </c:pt>
                <c:pt idx="11">
                  <c:v>27.411381401488786</c:v>
                </c:pt>
                <c:pt idx="12">
                  <c:v>27.348054910940949</c:v>
                </c:pt>
                <c:pt idx="13">
                  <c:v>27.261804239568967</c:v>
                </c:pt>
                <c:pt idx="14">
                  <c:v>27.262766360727692</c:v>
                </c:pt>
                <c:pt idx="15">
                  <c:v>27.201155927204212</c:v>
                </c:pt>
                <c:pt idx="16">
                  <c:v>27.245147127541699</c:v>
                </c:pt>
                <c:pt idx="17">
                  <c:v>27.224128750997906</c:v>
                </c:pt>
                <c:pt idx="18">
                  <c:v>27.196487327341842</c:v>
                </c:pt>
                <c:pt idx="19">
                  <c:v>27.326553466681091</c:v>
                </c:pt>
                <c:pt idx="20">
                  <c:v>27.340618009689226</c:v>
                </c:pt>
                <c:pt idx="21">
                  <c:v>27.32593343373939</c:v>
                </c:pt>
                <c:pt idx="22">
                  <c:v>27.35745386269905</c:v>
                </c:pt>
                <c:pt idx="23">
                  <c:v>27.370245829385823</c:v>
                </c:pt>
                <c:pt idx="24">
                  <c:v>27.455968318911719</c:v>
                </c:pt>
                <c:pt idx="25">
                  <c:v>27.53699863738025</c:v>
                </c:pt>
                <c:pt idx="26">
                  <c:v>27.563734376677356</c:v>
                </c:pt>
                <c:pt idx="27">
                  <c:v>27.583230239642329</c:v>
                </c:pt>
                <c:pt idx="28">
                  <c:v>27.59881610269024</c:v>
                </c:pt>
                <c:pt idx="29">
                  <c:v>27.624585139924751</c:v>
                </c:pt>
                <c:pt idx="30">
                  <c:v>27.69263052887921</c:v>
                </c:pt>
                <c:pt idx="31">
                  <c:v>27.760376679322892</c:v>
                </c:pt>
                <c:pt idx="32">
                  <c:v>27.778882951938748</c:v>
                </c:pt>
                <c:pt idx="33">
                  <c:v>27.82909067120336</c:v>
                </c:pt>
                <c:pt idx="34">
                  <c:v>27.863234265674571</c:v>
                </c:pt>
                <c:pt idx="35">
                  <c:v>27.91721803618336</c:v>
                </c:pt>
                <c:pt idx="36">
                  <c:v>27.935856025047435</c:v>
                </c:pt>
                <c:pt idx="37">
                  <c:v>27.987955307068571</c:v>
                </c:pt>
                <c:pt idx="38">
                  <c:v>28.085914833979281</c:v>
                </c:pt>
                <c:pt idx="39">
                  <c:v>28.091425302913905</c:v>
                </c:pt>
                <c:pt idx="40">
                  <c:v>28.22674113261257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Total Non-OECD Residential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26.437203921477362</c:v>
                </c:pt>
                <c:pt idx="1">
                  <c:v>28.031246142402878</c:v>
                </c:pt>
                <c:pt idx="2">
                  <c:v>28.592191399254308</c:v>
                </c:pt>
                <c:pt idx="3">
                  <c:v>29.23216974952614</c:v>
                </c:pt>
                <c:pt idx="4">
                  <c:v>30.27860884612641</c:v>
                </c:pt>
                <c:pt idx="5">
                  <c:v>30.781540792642659</c:v>
                </c:pt>
                <c:pt idx="6">
                  <c:v>31.535250120587467</c:v>
                </c:pt>
                <c:pt idx="7">
                  <c:v>33.198655707758029</c:v>
                </c:pt>
                <c:pt idx="8">
                  <c:v>35.143451022873826</c:v>
                </c:pt>
                <c:pt idx="9">
                  <c:v>35.936873731139634</c:v>
                </c:pt>
                <c:pt idx="10">
                  <c:v>35.752474621855214</c:v>
                </c:pt>
                <c:pt idx="11">
                  <c:v>36.141723079601647</c:v>
                </c:pt>
                <c:pt idx="12">
                  <c:v>36.656168841130167</c:v>
                </c:pt>
                <c:pt idx="13">
                  <c:v>37.132800702643621</c:v>
                </c:pt>
                <c:pt idx="14">
                  <c:v>37.7571692765789</c:v>
                </c:pt>
                <c:pt idx="15">
                  <c:v>38.285460876340593</c:v>
                </c:pt>
                <c:pt idx="16">
                  <c:v>39.157934951975463</c:v>
                </c:pt>
                <c:pt idx="17">
                  <c:v>39.792850941506337</c:v>
                </c:pt>
                <c:pt idx="18">
                  <c:v>40.522085551317552</c:v>
                </c:pt>
                <c:pt idx="19">
                  <c:v>41.296591236280712</c:v>
                </c:pt>
                <c:pt idx="20">
                  <c:v>42.007924559982044</c:v>
                </c:pt>
                <c:pt idx="21">
                  <c:v>42.617730971599201</c:v>
                </c:pt>
                <c:pt idx="22">
                  <c:v>43.296654454175176</c:v>
                </c:pt>
                <c:pt idx="23">
                  <c:v>44.058793450367403</c:v>
                </c:pt>
                <c:pt idx="24">
                  <c:v>44.843195177521928</c:v>
                </c:pt>
                <c:pt idx="25">
                  <c:v>45.551150212214182</c:v>
                </c:pt>
                <c:pt idx="26">
                  <c:v>46.398026925163975</c:v>
                </c:pt>
                <c:pt idx="27">
                  <c:v>47.165003812449683</c:v>
                </c:pt>
                <c:pt idx="28">
                  <c:v>48.112415010660136</c:v>
                </c:pt>
                <c:pt idx="29">
                  <c:v>48.750114513537731</c:v>
                </c:pt>
                <c:pt idx="30">
                  <c:v>49.787309333596859</c:v>
                </c:pt>
                <c:pt idx="31">
                  <c:v>50.468186047851859</c:v>
                </c:pt>
                <c:pt idx="32">
                  <c:v>51.275395262830074</c:v>
                </c:pt>
                <c:pt idx="33">
                  <c:v>52.313909595979091</c:v>
                </c:pt>
                <c:pt idx="34">
                  <c:v>53.236483632183415</c:v>
                </c:pt>
                <c:pt idx="35">
                  <c:v>54.008691390783909</c:v>
                </c:pt>
                <c:pt idx="36">
                  <c:v>54.836727433341579</c:v>
                </c:pt>
                <c:pt idx="37">
                  <c:v>55.721642899055794</c:v>
                </c:pt>
                <c:pt idx="38">
                  <c:v>56.543077066648252</c:v>
                </c:pt>
                <c:pt idx="39">
                  <c:v>57.395943494021466</c:v>
                </c:pt>
                <c:pt idx="40">
                  <c:v>58.229808077742099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49976512"/>
        <c:axId val="2049971616"/>
      </c:lineChart>
      <c:catAx>
        <c:axId val="2049976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9971616"/>
        <c:crossesAt val="0"/>
        <c:auto val="1"/>
        <c:lblAlgn val="ctr"/>
        <c:lblOffset val="100"/>
        <c:tickLblSkip val="10"/>
        <c:tickMarkSkip val="10"/>
        <c:noMultiLvlLbl val="0"/>
      </c:catAx>
      <c:valAx>
        <c:axId val="2049971616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low"/>
        <c:spPr>
          <a:noFill/>
          <a:ln w="12700">
            <a:solidFill>
              <a:schemeClr val="bg2">
                <a:lumMod val="40000"/>
                <a:lumOff val="60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9976512"/>
        <c:crossesAt val="11"/>
        <c:crossBetween val="midCat"/>
        <c:majorUnit val="20"/>
        <c:minorUnit val="5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881807517058391E-2"/>
          <c:y val="5.256790540398739E-2"/>
          <c:w val="0.71001090988599935"/>
          <c:h val="0.8384008461800979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Residential change - OECD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0</c:v>
                </c:pt>
                <c:pt idx="1">
                  <c:v>-0.1457134150162176</c:v>
                </c:pt>
                <c:pt idx="2">
                  <c:v>-0.50882836705669021</c:v>
                </c:pt>
                <c:pt idx="3">
                  <c:v>-0.57215485760453078</c:v>
                </c:pt>
                <c:pt idx="4">
                  <c:v>-0.65840552897650539</c:v>
                </c:pt>
                <c:pt idx="5">
                  <c:v>-0.65744340781778376</c:v>
                </c:pt>
                <c:pt idx="6">
                  <c:v>-0.71905384134126038</c:v>
                </c:pt>
                <c:pt idx="7">
                  <c:v>-0.67506264100377678</c:v>
                </c:pt>
                <c:pt idx="8">
                  <c:v>-0.69608101754757357</c:v>
                </c:pt>
                <c:pt idx="9">
                  <c:v>-0.7237224412036305</c:v>
                </c:pt>
                <c:pt idx="10">
                  <c:v>-0.59365630186438878</c:v>
                </c:pt>
                <c:pt idx="11">
                  <c:v>-0.57959175885624958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Commercial change - OECD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0</c:v>
                </c:pt>
                <c:pt idx="1">
                  <c:v>-0.84198066637300784</c:v>
                </c:pt>
                <c:pt idx="2">
                  <c:v>-0.6055957510407417</c:v>
                </c:pt>
                <c:pt idx="3">
                  <c:v>-0.41148076223031183</c:v>
                </c:pt>
                <c:pt idx="4">
                  <c:v>-0.15915427054807907</c:v>
                </c:pt>
                <c:pt idx="5">
                  <c:v>5.7378807255766162E-2</c:v>
                </c:pt>
                <c:pt idx="6">
                  <c:v>0.21616557787579185</c:v>
                </c:pt>
                <c:pt idx="7">
                  <c:v>0.31477699102876849</c:v>
                </c:pt>
                <c:pt idx="8">
                  <c:v>0.37745099311733549</c:v>
                </c:pt>
                <c:pt idx="9">
                  <c:v>0.43520015285883668</c:v>
                </c:pt>
                <c:pt idx="10">
                  <c:v>0.53509500884993244</c:v>
                </c:pt>
                <c:pt idx="11">
                  <c:v>0.60426208280811977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Residential change - Non-OECD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0</c:v>
                </c:pt>
                <c:pt idx="1">
                  <c:v>-0.1843991092844206</c:v>
                </c:pt>
                <c:pt idx="2">
                  <c:v>0.20484934846201952</c:v>
                </c:pt>
                <c:pt idx="3">
                  <c:v>0.71929510999054003</c:v>
                </c:pt>
                <c:pt idx="4">
                  <c:v>1.1959269715039866</c:v>
                </c:pt>
                <c:pt idx="5">
                  <c:v>1.8202955454392649</c:v>
                </c:pt>
                <c:pt idx="6">
                  <c:v>2.348587145200959</c:v>
                </c:pt>
                <c:pt idx="7">
                  <c:v>3.2210612208358285</c:v>
                </c:pt>
                <c:pt idx="8">
                  <c:v>3.85597721036671</c:v>
                </c:pt>
                <c:pt idx="9">
                  <c:v>4.5852118201779106</c:v>
                </c:pt>
                <c:pt idx="10">
                  <c:v>5.3597175051410701</c:v>
                </c:pt>
                <c:pt idx="11">
                  <c:v>6.0710508288424165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Commercial change - Non-OECD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0</c:v>
                </c:pt>
                <c:pt idx="1">
                  <c:v>-7.0864624140753563E-2</c:v>
                </c:pt>
                <c:pt idx="2">
                  <c:v>0.18067549188941359</c:v>
                </c:pt>
                <c:pt idx="3">
                  <c:v>0.47698336500338989</c:v>
                </c:pt>
                <c:pt idx="4">
                  <c:v>0.75827364553419407</c:v>
                </c:pt>
                <c:pt idx="5">
                  <c:v>1.0802663869748199</c:v>
                </c:pt>
                <c:pt idx="6">
                  <c:v>1.3599328309770815</c:v>
                </c:pt>
                <c:pt idx="7">
                  <c:v>1.7344956024196101</c:v>
                </c:pt>
                <c:pt idx="8">
                  <c:v>2.0205879350216431</c:v>
                </c:pt>
                <c:pt idx="9">
                  <c:v>2.3480528372738814</c:v>
                </c:pt>
                <c:pt idx="10">
                  <c:v>2.6700913643570896</c:v>
                </c:pt>
                <c:pt idx="11">
                  <c:v>2.9963068413398961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49978688"/>
        <c:axId val="2048465360"/>
        <c:extLst/>
      </c:lineChart>
      <c:catAx>
        <c:axId val="2049978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8465360"/>
        <c:crossesAt val="0"/>
        <c:auto val="1"/>
        <c:lblAlgn val="ctr"/>
        <c:lblOffset val="100"/>
        <c:tickLblSkip val="11"/>
        <c:tickMarkSkip val="1"/>
        <c:noMultiLvlLbl val="0"/>
      </c:catAx>
      <c:valAx>
        <c:axId val="2048465360"/>
        <c:scaling>
          <c:orientation val="minMax"/>
          <c:max val="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9978688"/>
        <c:crossesAt val="2"/>
        <c:crossBetween val="midCat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767279090113733E-2"/>
          <c:y val="3.9702276107309482E-2"/>
          <c:w val="0.78378540182477185"/>
          <c:h val="0.86559192741974877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OECD Americas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Sheet1!$A$2:$A$42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Sheet1!$B$2:$B$42</c:f>
              <c:numCache>
                <c:formatCode>General</c:formatCode>
                <c:ptCount val="41"/>
                <c:pt idx="0">
                  <c:v>28.27336200320962</c:v>
                </c:pt>
                <c:pt idx="1">
                  <c:v>28.6676541766447</c:v>
                </c:pt>
                <c:pt idx="2">
                  <c:v>29.330566135746881</c:v>
                </c:pt>
                <c:pt idx="3">
                  <c:v>28.874087505516641</c:v>
                </c:pt>
                <c:pt idx="4">
                  <c:v>29.634400633835508</c:v>
                </c:pt>
                <c:pt idx="5">
                  <c:v>30.565178865352426</c:v>
                </c:pt>
                <c:pt idx="6">
                  <c:v>30.829642135801798</c:v>
                </c:pt>
                <c:pt idx="7">
                  <c:v>31.460388663354713</c:v>
                </c:pt>
                <c:pt idx="8">
                  <c:v>32.326621628549617</c:v>
                </c:pt>
                <c:pt idx="9">
                  <c:v>32.881909827916381</c:v>
                </c:pt>
                <c:pt idx="10">
                  <c:v>34.347032694211535</c:v>
                </c:pt>
                <c:pt idx="11">
                  <c:v>35.351554827677703</c:v>
                </c:pt>
                <c:pt idx="12">
                  <c:v>34.167074157237366</c:v>
                </c:pt>
                <c:pt idx="13">
                  <c:v>34.588863529961046</c:v>
                </c:pt>
                <c:pt idx="14">
                  <c:v>34.878961337163986</c:v>
                </c:pt>
                <c:pt idx="15">
                  <c:v>35.182611836169819</c:v>
                </c:pt>
                <c:pt idx="16">
                  <c:v>35.471501256863306</c:v>
                </c:pt>
                <c:pt idx="17">
                  <c:v>35.804522719538092</c:v>
                </c:pt>
                <c:pt idx="18">
                  <c:v>36.146470523863123</c:v>
                </c:pt>
                <c:pt idx="19">
                  <c:v>36.499354058450685</c:v>
                </c:pt>
                <c:pt idx="20">
                  <c:v>36.886264710393121</c:v>
                </c:pt>
                <c:pt idx="21">
                  <c:v>37.314902947912415</c:v>
                </c:pt>
                <c:pt idx="22">
                  <c:v>37.759239077068173</c:v>
                </c:pt>
                <c:pt idx="23">
                  <c:v>38.227879815428253</c:v>
                </c:pt>
                <c:pt idx="24">
                  <c:v>38.718169985261675</c:v>
                </c:pt>
                <c:pt idx="25">
                  <c:v>39.221881397971643</c:v>
                </c:pt>
                <c:pt idx="26">
                  <c:v>39.726802900182065</c:v>
                </c:pt>
                <c:pt idx="27">
                  <c:v>40.234406717251673</c:v>
                </c:pt>
                <c:pt idx="28">
                  <c:v>40.756611933784448</c:v>
                </c:pt>
                <c:pt idx="29">
                  <c:v>41.30591075790143</c:v>
                </c:pt>
                <c:pt idx="30">
                  <c:v>41.854943098780581</c:v>
                </c:pt>
                <c:pt idx="31">
                  <c:v>42.427191553043308</c:v>
                </c:pt>
                <c:pt idx="32">
                  <c:v>43.022737143179519</c:v>
                </c:pt>
                <c:pt idx="33">
                  <c:v>43.627705842288215</c:v>
                </c:pt>
                <c:pt idx="34">
                  <c:v>44.242358359125284</c:v>
                </c:pt>
                <c:pt idx="35">
                  <c:v>44.872030358557147</c:v>
                </c:pt>
                <c:pt idx="36">
                  <c:v>45.495267449841251</c:v>
                </c:pt>
                <c:pt idx="37">
                  <c:v>46.129926921042092</c:v>
                </c:pt>
                <c:pt idx="38">
                  <c:v>46.783832805673967</c:v>
                </c:pt>
                <c:pt idx="39">
                  <c:v>47.443097125983762</c:v>
                </c:pt>
                <c:pt idx="40">
                  <c:v>48.103974113221916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Sheet1!$B$44</c:f>
              <c:strCache>
                <c:ptCount val="1"/>
                <c:pt idx="0">
                  <c:v>OECD Average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xVal>
            <c:numRef>
              <c:f>Sheet1!$A$45:$A$85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Sheet1!$B$45:$B$85</c:f>
              <c:numCache>
                <c:formatCode>General</c:formatCode>
                <c:ptCount val="41"/>
                <c:pt idx="0">
                  <c:v>24.64135904069321</c:v>
                </c:pt>
                <c:pt idx="1">
                  <c:v>24.873093605462877</c:v>
                </c:pt>
                <c:pt idx="2">
                  <c:v>25.13779470008215</c:v>
                </c:pt>
                <c:pt idx="3">
                  <c:v>24.985666832995488</c:v>
                </c:pt>
                <c:pt idx="4">
                  <c:v>25.435617649655686</c:v>
                </c:pt>
                <c:pt idx="5">
                  <c:v>26.15637426487762</c:v>
                </c:pt>
                <c:pt idx="6">
                  <c:v>26.579769818156716</c:v>
                </c:pt>
                <c:pt idx="7">
                  <c:v>27.014551902458575</c:v>
                </c:pt>
                <c:pt idx="8">
                  <c:v>27.568660380208602</c:v>
                </c:pt>
                <c:pt idx="9">
                  <c:v>27.972450688327609</c:v>
                </c:pt>
                <c:pt idx="10">
                  <c:v>28.478374332437973</c:v>
                </c:pt>
                <c:pt idx="11">
                  <c:v>28.893316416992583</c:v>
                </c:pt>
                <c:pt idx="12">
                  <c:v>28.623710479851304</c:v>
                </c:pt>
                <c:pt idx="13">
                  <c:v>28.97919880446053</c:v>
                </c:pt>
                <c:pt idx="14">
                  <c:v>29.278152382872342</c:v>
                </c:pt>
                <c:pt idx="15">
                  <c:v>29.569847446446619</c:v>
                </c:pt>
                <c:pt idx="16">
                  <c:v>29.842463815900135</c:v>
                </c:pt>
                <c:pt idx="17">
                  <c:v>30.132040595595015</c:v>
                </c:pt>
                <c:pt idx="18">
                  <c:v>30.419983433228111</c:v>
                </c:pt>
                <c:pt idx="19">
                  <c:v>30.723715841079876</c:v>
                </c:pt>
                <c:pt idx="20">
                  <c:v>31.042465601365549</c:v>
                </c:pt>
                <c:pt idx="21">
                  <c:v>31.375632489336567</c:v>
                </c:pt>
                <c:pt idx="22">
                  <c:v>31.711205010547683</c:v>
                </c:pt>
                <c:pt idx="23">
                  <c:v>32.063017511975715</c:v>
                </c:pt>
                <c:pt idx="24">
                  <c:v>32.42593028787087</c:v>
                </c:pt>
                <c:pt idx="25">
                  <c:v>32.801162271414739</c:v>
                </c:pt>
                <c:pt idx="26">
                  <c:v>33.177080106843462</c:v>
                </c:pt>
                <c:pt idx="27">
                  <c:v>33.554922001120438</c:v>
                </c:pt>
                <c:pt idx="28">
                  <c:v>33.941371299380037</c:v>
                </c:pt>
                <c:pt idx="29">
                  <c:v>34.34939320220797</c:v>
                </c:pt>
                <c:pt idx="30">
                  <c:v>34.752183074435848</c:v>
                </c:pt>
                <c:pt idx="31">
                  <c:v>35.171680811380988</c:v>
                </c:pt>
                <c:pt idx="32">
                  <c:v>35.60935552418352</c:v>
                </c:pt>
                <c:pt idx="33">
                  <c:v>36.051020141474126</c:v>
                </c:pt>
                <c:pt idx="34">
                  <c:v>36.506913432260177</c:v>
                </c:pt>
                <c:pt idx="35">
                  <c:v>36.980414762396819</c:v>
                </c:pt>
                <c:pt idx="36">
                  <c:v>37.445465070291917</c:v>
                </c:pt>
                <c:pt idx="37">
                  <c:v>37.920641406399149</c:v>
                </c:pt>
                <c:pt idx="38">
                  <c:v>38.414282831962666</c:v>
                </c:pt>
                <c:pt idx="39">
                  <c:v>38.916801139375046</c:v>
                </c:pt>
                <c:pt idx="40">
                  <c:v>39.427222430054286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Sheet1!$B$87</c:f>
              <c:strCache>
                <c:ptCount val="1"/>
                <c:pt idx="0">
                  <c:v>OECD Europe</c:v>
                </c:pt>
              </c:strCache>
            </c:strRef>
          </c:tx>
          <c:spPr>
            <a:ln w="28575" cap="rnd">
              <a:solidFill>
                <a:schemeClr val="accent1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Sheet1!$A$88:$A$128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Sheet1!$B$88:$B$128</c:f>
              <c:numCache>
                <c:formatCode>General</c:formatCode>
                <c:ptCount val="41"/>
                <c:pt idx="0">
                  <c:v>22.131574800286089</c:v>
                </c:pt>
                <c:pt idx="1">
                  <c:v>22.213528062023205</c:v>
                </c:pt>
                <c:pt idx="2">
                  <c:v>22.120991478789637</c:v>
                </c:pt>
                <c:pt idx="3">
                  <c:v>22.11884431649991</c:v>
                </c:pt>
                <c:pt idx="4">
                  <c:v>22.430322576481242</c:v>
                </c:pt>
                <c:pt idx="5">
                  <c:v>23.029741524513771</c:v>
                </c:pt>
                <c:pt idx="6">
                  <c:v>23.633907098936739</c:v>
                </c:pt>
                <c:pt idx="7">
                  <c:v>23.946872869239041</c:v>
                </c:pt>
                <c:pt idx="8">
                  <c:v>24.22703379125636</c:v>
                </c:pt>
                <c:pt idx="9">
                  <c:v>24.503275535504411</c:v>
                </c:pt>
                <c:pt idx="10">
                  <c:v>24.064222179600083</c:v>
                </c:pt>
                <c:pt idx="11">
                  <c:v>24.233142061685488</c:v>
                </c:pt>
                <c:pt idx="12">
                  <c:v>24.668624935799638</c:v>
                </c:pt>
                <c:pt idx="13">
                  <c:v>24.973324078948608</c:v>
                </c:pt>
                <c:pt idx="14">
                  <c:v>25.263167088593985</c:v>
                </c:pt>
                <c:pt idx="15">
                  <c:v>25.51933314816004</c:v>
                </c:pt>
                <c:pt idx="16">
                  <c:v>25.737615293428409</c:v>
                </c:pt>
                <c:pt idx="17">
                  <c:v>25.948631792948319</c:v>
                </c:pt>
                <c:pt idx="18">
                  <c:v>26.151608366994793</c:v>
                </c:pt>
                <c:pt idx="19">
                  <c:v>26.382793616890318</c:v>
                </c:pt>
                <c:pt idx="20">
                  <c:v>26.619514608890867</c:v>
                </c:pt>
                <c:pt idx="21">
                  <c:v>26.854060641099423</c:v>
                </c:pt>
                <c:pt idx="22">
                  <c:v>27.08381903009122</c:v>
                </c:pt>
                <c:pt idx="23">
                  <c:v>27.324215862549124</c:v>
                </c:pt>
                <c:pt idx="24">
                  <c:v>27.5678538992914</c:v>
                </c:pt>
                <c:pt idx="25">
                  <c:v>27.823296296796414</c:v>
                </c:pt>
                <c:pt idx="26">
                  <c:v>28.07981935387966</c:v>
                </c:pt>
                <c:pt idx="27">
                  <c:v>28.340234755083692</c:v>
                </c:pt>
                <c:pt idx="28">
                  <c:v>28.606943468073123</c:v>
                </c:pt>
                <c:pt idx="29">
                  <c:v>28.892683988946516</c:v>
                </c:pt>
                <c:pt idx="30">
                  <c:v>29.170113839771965</c:v>
                </c:pt>
                <c:pt idx="31">
                  <c:v>29.456969122991989</c:v>
                </c:pt>
                <c:pt idx="32">
                  <c:v>29.756327327099676</c:v>
                </c:pt>
                <c:pt idx="33">
                  <c:v>30.05412200716729</c:v>
                </c:pt>
                <c:pt idx="34">
                  <c:v>30.369767131081758</c:v>
                </c:pt>
                <c:pt idx="35">
                  <c:v>30.704059135918079</c:v>
                </c:pt>
                <c:pt idx="36">
                  <c:v>31.028141118405827</c:v>
                </c:pt>
                <c:pt idx="37">
                  <c:v>31.361337962736563</c:v>
                </c:pt>
                <c:pt idx="38">
                  <c:v>31.711168104681271</c:v>
                </c:pt>
                <c:pt idx="39">
                  <c:v>32.071686814837371</c:v>
                </c:pt>
                <c:pt idx="40">
                  <c:v>32.442889698139417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Sheet1!$B$130</c:f>
              <c:strCache>
                <c:ptCount val="1"/>
                <c:pt idx="0">
                  <c:v>OECD Asia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Sheet1!$A$131:$A$171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Sheet1!$B$131:$B$171</c:f>
              <c:numCache>
                <c:formatCode>General</c:formatCode>
                <c:ptCount val="41"/>
                <c:pt idx="0">
                  <c:v>22.215030682526319</c:v>
                </c:pt>
                <c:pt idx="1">
                  <c:v>22.395852467933725</c:v>
                </c:pt>
                <c:pt idx="2">
                  <c:v>22.567868387150853</c:v>
                </c:pt>
                <c:pt idx="3">
                  <c:v>22.758998003546154</c:v>
                </c:pt>
                <c:pt idx="4">
                  <c:v>22.739522928490143</c:v>
                </c:pt>
                <c:pt idx="5">
                  <c:v>23.198910005488568</c:v>
                </c:pt>
                <c:pt idx="6">
                  <c:v>23.489197259014503</c:v>
                </c:pt>
                <c:pt idx="7">
                  <c:v>23.687488034935164</c:v>
                </c:pt>
                <c:pt idx="8">
                  <c:v>24.118325529079986</c:v>
                </c:pt>
                <c:pt idx="9">
                  <c:v>24.416878863471116</c:v>
                </c:pt>
                <c:pt idx="10">
                  <c:v>24.907047881749765</c:v>
                </c:pt>
                <c:pt idx="11">
                  <c:v>24.307862441161181</c:v>
                </c:pt>
                <c:pt idx="12">
                  <c:v>24.470633825485695</c:v>
                </c:pt>
                <c:pt idx="13">
                  <c:v>24.695999909197713</c:v>
                </c:pt>
                <c:pt idx="14">
                  <c:v>24.955259192597012</c:v>
                </c:pt>
                <c:pt idx="15">
                  <c:v>25.224620396272432</c:v>
                </c:pt>
                <c:pt idx="16">
                  <c:v>25.515701644093497</c:v>
                </c:pt>
                <c:pt idx="17">
                  <c:v>25.815278698258702</c:v>
                </c:pt>
                <c:pt idx="18">
                  <c:v>26.100634093168733</c:v>
                </c:pt>
                <c:pt idx="19">
                  <c:v>26.379129794080793</c:v>
                </c:pt>
                <c:pt idx="20">
                  <c:v>26.643428363699329</c:v>
                </c:pt>
                <c:pt idx="21">
                  <c:v>26.890681804481392</c:v>
                </c:pt>
                <c:pt idx="22">
                  <c:v>27.119833180202065</c:v>
                </c:pt>
                <c:pt idx="23">
                  <c:v>27.35498926753213</c:v>
                </c:pt>
                <c:pt idx="24">
                  <c:v>27.589716611429214</c:v>
                </c:pt>
                <c:pt idx="25">
                  <c:v>27.832014036436508</c:v>
                </c:pt>
                <c:pt idx="26">
                  <c:v>28.071657626724519</c:v>
                </c:pt>
                <c:pt idx="27">
                  <c:v>28.302183355493852</c:v>
                </c:pt>
                <c:pt idx="28">
                  <c:v>28.52645268882225</c:v>
                </c:pt>
                <c:pt idx="29">
                  <c:v>28.759115804718089</c:v>
                </c:pt>
                <c:pt idx="30">
                  <c:v>28.976243314571263</c:v>
                </c:pt>
                <c:pt idx="31">
                  <c:v>29.209628529694989</c:v>
                </c:pt>
                <c:pt idx="32">
                  <c:v>29.457631292933282</c:v>
                </c:pt>
                <c:pt idx="33">
                  <c:v>29.704234435365152</c:v>
                </c:pt>
                <c:pt idx="34">
                  <c:v>29.9637772301156</c:v>
                </c:pt>
                <c:pt idx="35">
                  <c:v>30.241101091217512</c:v>
                </c:pt>
                <c:pt idx="36">
                  <c:v>30.506046817876481</c:v>
                </c:pt>
                <c:pt idx="37">
                  <c:v>30.7744259924003</c:v>
                </c:pt>
                <c:pt idx="38">
                  <c:v>31.057976497202585</c:v>
                </c:pt>
                <c:pt idx="39">
                  <c:v>31.349329124188458</c:v>
                </c:pt>
                <c:pt idx="40">
                  <c:v>31.653317173015896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Sheet1!$B$173</c:f>
              <c:strCache>
                <c:ptCount val="1"/>
                <c:pt idx="0">
                  <c:v>Non-OECD Americas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xVal>
            <c:numRef>
              <c:f>Sheet1!$A$174:$A$214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Sheet1!$B$174:$B$214</c:f>
              <c:numCache>
                <c:formatCode>General</c:formatCode>
                <c:ptCount val="41"/>
                <c:pt idx="0">
                  <c:v>7.3398879970350457</c:v>
                </c:pt>
                <c:pt idx="1">
                  <c:v>7.6500672798560538</c:v>
                </c:pt>
                <c:pt idx="2">
                  <c:v>7.6695294487853127</c:v>
                </c:pt>
                <c:pt idx="3">
                  <c:v>7.86104830387485</c:v>
                </c:pt>
                <c:pt idx="4">
                  <c:v>7.6926109536913998</c:v>
                </c:pt>
                <c:pt idx="5">
                  <c:v>7.3200980273270817</c:v>
                </c:pt>
                <c:pt idx="6">
                  <c:v>6.9634967339411915</c:v>
                </c:pt>
                <c:pt idx="7">
                  <c:v>7.0447581390091871</c:v>
                </c:pt>
                <c:pt idx="8">
                  <c:v>7.0688518980830652</c:v>
                </c:pt>
                <c:pt idx="9">
                  <c:v>6.9962771971123114</c:v>
                </c:pt>
                <c:pt idx="10">
                  <c:v>6.5631196032502963</c:v>
                </c:pt>
                <c:pt idx="11">
                  <c:v>6.3823536963999352</c:v>
                </c:pt>
                <c:pt idx="12">
                  <c:v>6.636792086522016</c:v>
                </c:pt>
                <c:pt idx="13">
                  <c:v>6.7205351168549869</c:v>
                </c:pt>
                <c:pt idx="14">
                  <c:v>6.8091850526827686</c:v>
                </c:pt>
                <c:pt idx="15">
                  <c:v>6.923385884541859</c:v>
                </c:pt>
                <c:pt idx="16">
                  <c:v>7.0369843883588867</c:v>
                </c:pt>
                <c:pt idx="17">
                  <c:v>7.15134331796658</c:v>
                </c:pt>
                <c:pt idx="18">
                  <c:v>7.2637621788735141</c:v>
                </c:pt>
                <c:pt idx="19">
                  <c:v>7.3770618532830445</c:v>
                </c:pt>
                <c:pt idx="20">
                  <c:v>7.4900138963409839</c:v>
                </c:pt>
                <c:pt idx="21">
                  <c:v>7.5713966307847427</c:v>
                </c:pt>
                <c:pt idx="22">
                  <c:v>7.6507979268956907</c:v>
                </c:pt>
                <c:pt idx="23">
                  <c:v>7.7264670473342214</c:v>
                </c:pt>
                <c:pt idx="24">
                  <c:v>7.8001301088932262</c:v>
                </c:pt>
                <c:pt idx="25">
                  <c:v>7.8684948699257422</c:v>
                </c:pt>
                <c:pt idx="26">
                  <c:v>7.9342913160485704</c:v>
                </c:pt>
                <c:pt idx="27">
                  <c:v>7.9958486063896634</c:v>
                </c:pt>
                <c:pt idx="28">
                  <c:v>8.0540598888185624</c:v>
                </c:pt>
                <c:pt idx="29">
                  <c:v>8.1109134665281051</c:v>
                </c:pt>
                <c:pt idx="30">
                  <c:v>8.1659677173812746</c:v>
                </c:pt>
                <c:pt idx="31">
                  <c:v>8.2217532107872291</c:v>
                </c:pt>
                <c:pt idx="32">
                  <c:v>8.2771356486591205</c:v>
                </c:pt>
                <c:pt idx="33">
                  <c:v>8.3318919000185616</c:v>
                </c:pt>
                <c:pt idx="34">
                  <c:v>8.3854598030033376</c:v>
                </c:pt>
                <c:pt idx="35">
                  <c:v>8.4387129012794997</c:v>
                </c:pt>
                <c:pt idx="36">
                  <c:v>8.4932587480491133</c:v>
                </c:pt>
                <c:pt idx="37">
                  <c:v>8.5474296163611054</c:v>
                </c:pt>
                <c:pt idx="38">
                  <c:v>8.6014359189072174</c:v>
                </c:pt>
                <c:pt idx="39">
                  <c:v>8.6544082960027904</c:v>
                </c:pt>
                <c:pt idx="40">
                  <c:v>8.7057548244292473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Sheet1!$B$216</c:f>
              <c:strCache>
                <c:ptCount val="1"/>
                <c:pt idx="0">
                  <c:v>Non-OECD Average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xVal>
            <c:numRef>
              <c:f>Sheet1!$A$217:$A$257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Sheet1!$B$217:$B$257</c:f>
              <c:numCache>
                <c:formatCode>General</c:formatCode>
                <c:ptCount val="41"/>
                <c:pt idx="0">
                  <c:v>4.304831590089675</c:v>
                </c:pt>
                <c:pt idx="1">
                  <c:v>4.5957252704861027</c:v>
                </c:pt>
                <c:pt idx="2">
                  <c:v>4.8869397662916709</c:v>
                </c:pt>
                <c:pt idx="3">
                  <c:v>5.1020205309575299</c:v>
                </c:pt>
                <c:pt idx="4">
                  <c:v>5.245229843123564</c:v>
                </c:pt>
                <c:pt idx="5">
                  <c:v>5.3746959003104315</c:v>
                </c:pt>
                <c:pt idx="6">
                  <c:v>5.5062266597740237</c:v>
                </c:pt>
                <c:pt idx="7">
                  <c:v>5.756863533460713</c:v>
                </c:pt>
                <c:pt idx="8">
                  <c:v>6.0073114690653098</c:v>
                </c:pt>
                <c:pt idx="9">
                  <c:v>6.2196526088980848</c:v>
                </c:pt>
                <c:pt idx="10">
                  <c:v>6.0157024649670277</c:v>
                </c:pt>
                <c:pt idx="11">
                  <c:v>6.3496865967411988</c:v>
                </c:pt>
                <c:pt idx="12">
                  <c:v>6.6431814299353684</c:v>
                </c:pt>
                <c:pt idx="13">
                  <c:v>6.8973902811800603</c:v>
                </c:pt>
                <c:pt idx="14">
                  <c:v>7.1604959706526063</c:v>
                </c:pt>
                <c:pt idx="15">
                  <c:v>7.4261008947994824</c:v>
                </c:pt>
                <c:pt idx="16">
                  <c:v>7.6897569022156924</c:v>
                </c:pt>
                <c:pt idx="17">
                  <c:v>7.960305254515716</c:v>
                </c:pt>
                <c:pt idx="18">
                  <c:v>8.2337932060579657</c:v>
                </c:pt>
                <c:pt idx="19">
                  <c:v>8.5139377500350264</c:v>
                </c:pt>
                <c:pt idx="20">
                  <c:v>8.7932461488897768</c:v>
                </c:pt>
                <c:pt idx="21">
                  <c:v>9.0711037296571089</c:v>
                </c:pt>
                <c:pt idx="22">
                  <c:v>9.3460776879480232</c:v>
                </c:pt>
                <c:pt idx="23">
                  <c:v>9.6232248338492834</c:v>
                </c:pt>
                <c:pt idx="24">
                  <c:v>9.8953152561067768</c:v>
                </c:pt>
                <c:pt idx="25">
                  <c:v>10.167626720655573</c:v>
                </c:pt>
                <c:pt idx="26">
                  <c:v>10.436228768692798</c:v>
                </c:pt>
                <c:pt idx="27">
                  <c:v>10.7029449562935</c:v>
                </c:pt>
                <c:pt idx="28">
                  <c:v>10.970860850721353</c:v>
                </c:pt>
                <c:pt idx="29">
                  <c:v>11.244260384895201</c:v>
                </c:pt>
                <c:pt idx="30">
                  <c:v>11.509994256684942</c:v>
                </c:pt>
                <c:pt idx="31">
                  <c:v>11.78116161550026</c:v>
                </c:pt>
                <c:pt idx="32">
                  <c:v>12.057701639695392</c:v>
                </c:pt>
                <c:pt idx="33">
                  <c:v>12.334819706417388</c:v>
                </c:pt>
                <c:pt idx="34">
                  <c:v>12.617553344044417</c:v>
                </c:pt>
                <c:pt idx="35">
                  <c:v>12.904903563611962</c:v>
                </c:pt>
                <c:pt idx="36">
                  <c:v>13.180936022975578</c:v>
                </c:pt>
                <c:pt idx="37">
                  <c:v>13.456719215236362</c:v>
                </c:pt>
                <c:pt idx="38">
                  <c:v>13.734504039754011</c:v>
                </c:pt>
                <c:pt idx="39">
                  <c:v>14.009373435556938</c:v>
                </c:pt>
                <c:pt idx="40">
                  <c:v>14.281561848792059</c:v>
                </c:pt>
              </c:numCache>
            </c:numRef>
          </c:yVal>
          <c:smooth val="0"/>
        </c:ser>
        <c:ser>
          <c:idx val="6"/>
          <c:order val="6"/>
          <c:tx>
            <c:strRef>
              <c:f>Sheet1!$B$259</c:f>
              <c:strCache>
                <c:ptCount val="1"/>
                <c:pt idx="0">
                  <c:v>Non-OECD Europe</c:v>
                </c:pt>
              </c:strCache>
            </c:strRef>
          </c:tx>
          <c:spPr>
            <a:ln w="28575" cap="rnd">
              <a:solidFill>
                <a:schemeClr val="accent3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Sheet1!$A$260:$A$300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Sheet1!$B$260:$B$300</c:f>
              <c:numCache>
                <c:formatCode>General</c:formatCode>
                <c:ptCount val="41"/>
                <c:pt idx="0">
                  <c:v>10.134529725391792</c:v>
                </c:pt>
                <c:pt idx="1">
                  <c:v>10.418264044279367</c:v>
                </c:pt>
                <c:pt idx="2">
                  <c:v>11.046754371733943</c:v>
                </c:pt>
                <c:pt idx="3">
                  <c:v>11.353778168683087</c:v>
                </c:pt>
                <c:pt idx="4">
                  <c:v>11.038788880761134</c:v>
                </c:pt>
                <c:pt idx="5">
                  <c:v>10.726206104073055</c:v>
                </c:pt>
                <c:pt idx="6">
                  <c:v>10.494374545101008</c:v>
                </c:pt>
                <c:pt idx="7">
                  <c:v>10.722959494473306</c:v>
                </c:pt>
                <c:pt idx="8">
                  <c:v>10.933829673193976</c:v>
                </c:pt>
                <c:pt idx="9">
                  <c:v>11.161213545582648</c:v>
                </c:pt>
                <c:pt idx="10">
                  <c:v>11.001081066547114</c:v>
                </c:pt>
                <c:pt idx="11">
                  <c:v>11.614436114627132</c:v>
                </c:pt>
                <c:pt idx="12">
                  <c:v>12.052348324470513</c:v>
                </c:pt>
                <c:pt idx="13">
                  <c:v>12.421564614454585</c:v>
                </c:pt>
                <c:pt idx="14">
                  <c:v>12.759294570278161</c:v>
                </c:pt>
                <c:pt idx="15">
                  <c:v>13.07774282136562</c:v>
                </c:pt>
                <c:pt idx="16">
                  <c:v>13.377348662749924</c:v>
                </c:pt>
                <c:pt idx="17">
                  <c:v>13.687202894986882</c:v>
                </c:pt>
                <c:pt idx="18">
                  <c:v>14.013949577435028</c:v>
                </c:pt>
                <c:pt idx="19">
                  <c:v>14.364137258104003</c:v>
                </c:pt>
                <c:pt idx="20">
                  <c:v>14.705678908259669</c:v>
                </c:pt>
                <c:pt idx="21">
                  <c:v>15.035507145103246</c:v>
                </c:pt>
                <c:pt idx="22">
                  <c:v>15.396800667216858</c:v>
                </c:pt>
                <c:pt idx="23">
                  <c:v>15.774334388680311</c:v>
                </c:pt>
                <c:pt idx="24">
                  <c:v>16.156995443580808</c:v>
                </c:pt>
                <c:pt idx="25">
                  <c:v>16.544582349362063</c:v>
                </c:pt>
                <c:pt idx="26">
                  <c:v>16.928375241756953</c:v>
                </c:pt>
                <c:pt idx="27">
                  <c:v>17.305146204660581</c:v>
                </c:pt>
                <c:pt idx="28">
                  <c:v>17.680770614617458</c:v>
                </c:pt>
                <c:pt idx="29">
                  <c:v>18.056245182615157</c:v>
                </c:pt>
                <c:pt idx="30">
                  <c:v>18.439819682913772</c:v>
                </c:pt>
                <c:pt idx="31">
                  <c:v>18.820136656476212</c:v>
                </c:pt>
                <c:pt idx="32">
                  <c:v>19.196287103722643</c:v>
                </c:pt>
                <c:pt idx="33">
                  <c:v>19.580307575208369</c:v>
                </c:pt>
                <c:pt idx="34">
                  <c:v>19.977186591495784</c:v>
                </c:pt>
                <c:pt idx="35">
                  <c:v>20.379223489892123</c:v>
                </c:pt>
                <c:pt idx="36">
                  <c:v>20.789898314097108</c:v>
                </c:pt>
                <c:pt idx="37">
                  <c:v>21.213067377918303</c:v>
                </c:pt>
                <c:pt idx="38">
                  <c:v>21.640563094204239</c:v>
                </c:pt>
                <c:pt idx="39">
                  <c:v>22.077521893784162</c:v>
                </c:pt>
                <c:pt idx="40">
                  <c:v>22.532253902816695</c:v>
                </c:pt>
              </c:numCache>
            </c:numRef>
          </c:yVal>
          <c:smooth val="0"/>
        </c:ser>
        <c:ser>
          <c:idx val="7"/>
          <c:order val="7"/>
          <c:tx>
            <c:strRef>
              <c:f>Sheet1!$B$302</c:f>
              <c:strCache>
                <c:ptCount val="1"/>
                <c:pt idx="0">
                  <c:v>Non-OECD Asia</c:v>
                </c:pt>
              </c:strCache>
            </c:strRef>
          </c:tx>
          <c:spPr>
            <a:ln w="28575" cap="rnd">
              <a:solidFill>
                <a:schemeClr val="accent5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Sheet1!$A$303:$A$343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Sheet1!$B$303:$B$343</c:f>
              <c:numCache>
                <c:formatCode>General</c:formatCode>
                <c:ptCount val="41"/>
                <c:pt idx="0">
                  <c:v>4.2587778355473969</c:v>
                </c:pt>
                <c:pt idx="1">
                  <c:v>4.5969783514790477</c:v>
                </c:pt>
                <c:pt idx="2">
                  <c:v>4.9861422673434852</c:v>
                </c:pt>
                <c:pt idx="3">
                  <c:v>5.3266975334705373</c:v>
                </c:pt>
                <c:pt idx="4">
                  <c:v>5.5874385429967344</c:v>
                </c:pt>
                <c:pt idx="5">
                  <c:v>5.8786585070744994</c:v>
                </c:pt>
                <c:pt idx="6">
                  <c:v>6.1724254219901935</c:v>
                </c:pt>
                <c:pt idx="7">
                  <c:v>6.5451870474128251</c:v>
                </c:pt>
                <c:pt idx="8">
                  <c:v>6.9154177145712659</c:v>
                </c:pt>
                <c:pt idx="9">
                  <c:v>7.2098939663841897</c:v>
                </c:pt>
                <c:pt idx="10">
                  <c:v>7.0777233574134026</c:v>
                </c:pt>
                <c:pt idx="11">
                  <c:v>7.6303455497225272</c:v>
                </c:pt>
                <c:pt idx="12">
                  <c:v>8.064930348368474</c:v>
                </c:pt>
                <c:pt idx="13">
                  <c:v>8.4565085888664679</c:v>
                </c:pt>
                <c:pt idx="14">
                  <c:v>8.8596668592335863</c:v>
                </c:pt>
                <c:pt idx="15">
                  <c:v>9.2731637329939129</c:v>
                </c:pt>
                <c:pt idx="16">
                  <c:v>9.691953608809369</c:v>
                </c:pt>
                <c:pt idx="17">
                  <c:v>10.125002007674469</c:v>
                </c:pt>
                <c:pt idx="18">
                  <c:v>10.565188989513819</c:v>
                </c:pt>
                <c:pt idx="19">
                  <c:v>11.017975906995083</c:v>
                </c:pt>
                <c:pt idx="20">
                  <c:v>11.473991109820449</c:v>
                </c:pt>
                <c:pt idx="21">
                  <c:v>11.939662815406917</c:v>
                </c:pt>
                <c:pt idx="22">
                  <c:v>12.401451881392804</c:v>
                </c:pt>
                <c:pt idx="23">
                  <c:v>12.869792488481334</c:v>
                </c:pt>
                <c:pt idx="24">
                  <c:v>13.333142821707032</c:v>
                </c:pt>
                <c:pt idx="25">
                  <c:v>13.800604860408052</c:v>
                </c:pt>
                <c:pt idx="26">
                  <c:v>14.269456002766498</c:v>
                </c:pt>
                <c:pt idx="27">
                  <c:v>14.739894631477915</c:v>
                </c:pt>
                <c:pt idx="28">
                  <c:v>15.216678585808122</c:v>
                </c:pt>
                <c:pt idx="29">
                  <c:v>15.707113783415942</c:v>
                </c:pt>
                <c:pt idx="30">
                  <c:v>16.187552947660777</c:v>
                </c:pt>
                <c:pt idx="31">
                  <c:v>16.685516197389457</c:v>
                </c:pt>
                <c:pt idx="32">
                  <c:v>17.198040102442825</c:v>
                </c:pt>
                <c:pt idx="33">
                  <c:v>17.715878667588754</c:v>
                </c:pt>
                <c:pt idx="34">
                  <c:v>18.247843032461187</c:v>
                </c:pt>
                <c:pt idx="35">
                  <c:v>18.792814833312971</c:v>
                </c:pt>
                <c:pt idx="36">
                  <c:v>19.323516660091165</c:v>
                </c:pt>
                <c:pt idx="37">
                  <c:v>19.85733579972074</c:v>
                </c:pt>
                <c:pt idx="38">
                  <c:v>20.399276411678869</c:v>
                </c:pt>
                <c:pt idx="39">
                  <c:v>20.940274258682177</c:v>
                </c:pt>
                <c:pt idx="40">
                  <c:v>21.47962128748841</c:v>
                </c:pt>
              </c:numCache>
            </c:numRef>
          </c:yVal>
          <c:smooth val="0"/>
        </c:ser>
        <c:ser>
          <c:idx val="8"/>
          <c:order val="8"/>
          <c:tx>
            <c:strRef>
              <c:f>Sheet1!$B$345</c:f>
              <c:strCache>
                <c:ptCount val="1"/>
                <c:pt idx="0">
                  <c:v>Middle East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Sheet1!$A$346:$A$386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Sheet1!$B$346:$B$386</c:f>
              <c:numCache>
                <c:formatCode>General</c:formatCode>
                <c:ptCount val="41"/>
                <c:pt idx="0">
                  <c:v>4.2144364440703495</c:v>
                </c:pt>
                <c:pt idx="1">
                  <c:v>4.2032422149621613</c:v>
                </c:pt>
                <c:pt idx="2">
                  <c:v>4.3377055789660357</c:v>
                </c:pt>
                <c:pt idx="3">
                  <c:v>4.1964550823950928</c:v>
                </c:pt>
                <c:pt idx="4">
                  <c:v>4.2454285957191109</c:v>
                </c:pt>
                <c:pt idx="5">
                  <c:v>4.2755860939476271</c:v>
                </c:pt>
                <c:pt idx="6">
                  <c:v>4.1466051478922337</c:v>
                </c:pt>
                <c:pt idx="7">
                  <c:v>4.4029811382922137</c:v>
                </c:pt>
                <c:pt idx="8">
                  <c:v>4.5920078130194586</c:v>
                </c:pt>
                <c:pt idx="9">
                  <c:v>4.7468378731683041</c:v>
                </c:pt>
                <c:pt idx="10">
                  <c:v>4.4457496263306142</c:v>
                </c:pt>
                <c:pt idx="11">
                  <c:v>4.3825746110746655</c:v>
                </c:pt>
                <c:pt idx="12">
                  <c:v>4.4143495299145163</c:v>
                </c:pt>
                <c:pt idx="13">
                  <c:v>4.4413511519247608</c:v>
                </c:pt>
                <c:pt idx="14">
                  <c:v>4.5463461169687323</c:v>
                </c:pt>
                <c:pt idx="15">
                  <c:v>4.6119037955318136</c:v>
                </c:pt>
                <c:pt idx="16">
                  <c:v>4.6757379140798827</c:v>
                </c:pt>
                <c:pt idx="17">
                  <c:v>4.7316266333412988</c:v>
                </c:pt>
                <c:pt idx="18">
                  <c:v>4.7823497104762103</c:v>
                </c:pt>
                <c:pt idx="19">
                  <c:v>4.8279889150458519</c:v>
                </c:pt>
                <c:pt idx="20">
                  <c:v>4.8697180202255934</c:v>
                </c:pt>
                <c:pt idx="21">
                  <c:v>4.9102715558448526</c:v>
                </c:pt>
                <c:pt idx="22">
                  <c:v>4.9504727985407078</c:v>
                </c:pt>
                <c:pt idx="23">
                  <c:v>4.9860103469366388</c:v>
                </c:pt>
                <c:pt idx="24">
                  <c:v>5.0202560989378622</c:v>
                </c:pt>
                <c:pt idx="25">
                  <c:v>5.0516158291289583</c:v>
                </c:pt>
                <c:pt idx="26">
                  <c:v>5.0921046343402567</c:v>
                </c:pt>
                <c:pt idx="27">
                  <c:v>5.1325778218525624</c:v>
                </c:pt>
                <c:pt idx="28">
                  <c:v>5.1725312350182611</c:v>
                </c:pt>
                <c:pt idx="29">
                  <c:v>5.2088626903650592</c:v>
                </c:pt>
                <c:pt idx="30">
                  <c:v>5.249655391627809</c:v>
                </c:pt>
                <c:pt idx="31">
                  <c:v>5.2909971577494064</c:v>
                </c:pt>
                <c:pt idx="32">
                  <c:v>5.3289216346206461</c:v>
                </c:pt>
                <c:pt idx="33">
                  <c:v>5.3677183392606098</c:v>
                </c:pt>
                <c:pt idx="34">
                  <c:v>5.4035115828627083</c:v>
                </c:pt>
                <c:pt idx="35">
                  <c:v>5.4331607439662326</c:v>
                </c:pt>
                <c:pt idx="36">
                  <c:v>5.4695825067243922</c:v>
                </c:pt>
                <c:pt idx="37">
                  <c:v>5.5044907676544179</c:v>
                </c:pt>
                <c:pt idx="38">
                  <c:v>5.5345488270663035</c:v>
                </c:pt>
                <c:pt idx="39">
                  <c:v>5.5630404011934651</c:v>
                </c:pt>
                <c:pt idx="40">
                  <c:v>5.5903783260011748</c:v>
                </c:pt>
              </c:numCache>
            </c:numRef>
          </c:yVal>
          <c:smooth val="0"/>
        </c:ser>
        <c:ser>
          <c:idx val="9"/>
          <c:order val="9"/>
          <c:tx>
            <c:strRef>
              <c:f>Sheet1!$B$388</c:f>
              <c:strCache>
                <c:ptCount val="1"/>
                <c:pt idx="0">
                  <c:v>Africa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Sheet1!$A$389:$A$429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Sheet1!$B$389:$B$429</c:f>
              <c:numCache>
                <c:formatCode>General</c:formatCode>
                <c:ptCount val="41"/>
                <c:pt idx="0">
                  <c:v>1.322260665312341</c:v>
                </c:pt>
                <c:pt idx="1">
                  <c:v>1.5709319210563466</c:v>
                </c:pt>
                <c:pt idx="2">
                  <c:v>1.6190015459823774</c:v>
                </c:pt>
                <c:pt idx="3">
                  <c:v>1.5318712610167191</c:v>
                </c:pt>
                <c:pt idx="4">
                  <c:v>1.6299358038031126</c:v>
                </c:pt>
                <c:pt idx="5">
                  <c:v>1.6489585648723215</c:v>
                </c:pt>
                <c:pt idx="6">
                  <c:v>1.6708482432620715</c:v>
                </c:pt>
                <c:pt idx="7">
                  <c:v>1.6733878247331331</c:v>
                </c:pt>
                <c:pt idx="8">
                  <c:v>1.7290329454611206</c:v>
                </c:pt>
                <c:pt idx="9">
                  <c:v>1.8755091533450996</c:v>
                </c:pt>
                <c:pt idx="10">
                  <c:v>1.6196523442752051</c:v>
                </c:pt>
                <c:pt idx="11">
                  <c:v>1.5744719122681845</c:v>
                </c:pt>
                <c:pt idx="12">
                  <c:v>1.5788633136367396</c:v>
                </c:pt>
                <c:pt idx="13">
                  <c:v>1.6086212489514427</c:v>
                </c:pt>
                <c:pt idx="14">
                  <c:v>1.6439954279074993</c:v>
                </c:pt>
                <c:pt idx="15">
                  <c:v>1.6743911538873786</c:v>
                </c:pt>
                <c:pt idx="16">
                  <c:v>1.7033712825464746</c:v>
                </c:pt>
                <c:pt idx="17">
                  <c:v>1.7319512508285519</c:v>
                </c:pt>
                <c:pt idx="18">
                  <c:v>1.7610769608264902</c:v>
                </c:pt>
                <c:pt idx="19">
                  <c:v>1.7905334542148705</c:v>
                </c:pt>
                <c:pt idx="20">
                  <c:v>1.8197099407809494</c:v>
                </c:pt>
                <c:pt idx="21">
                  <c:v>1.8479487412133251</c:v>
                </c:pt>
                <c:pt idx="22">
                  <c:v>1.8775033980267788</c:v>
                </c:pt>
                <c:pt idx="23">
                  <c:v>1.9080233009619911</c:v>
                </c:pt>
                <c:pt idx="24">
                  <c:v>1.9392832499955202</c:v>
                </c:pt>
                <c:pt idx="25">
                  <c:v>1.9720835791408857</c:v>
                </c:pt>
                <c:pt idx="26">
                  <c:v>2.004153886751364</c:v>
                </c:pt>
                <c:pt idx="27">
                  <c:v>2.0371760894783151</c:v>
                </c:pt>
                <c:pt idx="28">
                  <c:v>2.0711963887744815</c:v>
                </c:pt>
                <c:pt idx="29">
                  <c:v>2.1063712631944935</c:v>
                </c:pt>
                <c:pt idx="30">
                  <c:v>2.1420441034179922</c:v>
                </c:pt>
                <c:pt idx="31">
                  <c:v>2.1764104451669626</c:v>
                </c:pt>
                <c:pt idx="32">
                  <c:v>2.2112414014804669</c:v>
                </c:pt>
                <c:pt idx="33">
                  <c:v>2.2458981425790121</c:v>
                </c:pt>
                <c:pt idx="34">
                  <c:v>2.2807149645946625</c:v>
                </c:pt>
                <c:pt idx="35">
                  <c:v>2.3162659819957456</c:v>
                </c:pt>
                <c:pt idx="36">
                  <c:v>2.3516380917033013</c:v>
                </c:pt>
                <c:pt idx="37">
                  <c:v>2.3887499880048959</c:v>
                </c:pt>
                <c:pt idx="38">
                  <c:v>2.4275824079253931</c:v>
                </c:pt>
                <c:pt idx="39">
                  <c:v>2.467453239884041</c:v>
                </c:pt>
                <c:pt idx="40">
                  <c:v>2.50931966333343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48462640"/>
        <c:axId val="2048467536"/>
      </c:scatterChart>
      <c:valAx>
        <c:axId val="2048462640"/>
        <c:scaling>
          <c:orientation val="minMax"/>
          <c:max val="2050"/>
          <c:min val="202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048467536"/>
        <c:crossesAt val="0"/>
        <c:crossBetween val="midCat"/>
        <c:majorUnit val="10"/>
      </c:valAx>
      <c:valAx>
        <c:axId val="2048467536"/>
        <c:scaling>
          <c:orientation val="minMax"/>
          <c:max val="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low"/>
        <c:spPr>
          <a:noFill/>
          <a:ln w="12700" cap="rnd" cmpd="sng" algn="ctr">
            <a:noFill/>
            <a:prstDash val="dash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048462640"/>
        <c:crossesAt val="2020"/>
        <c:crossBetween val="midCat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20853519039285"/>
          <c:y val="3.2065602204304322E-2"/>
          <c:w val="0.81658292450262293"/>
          <c:h val="0.8630036100197177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series2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4.4273066889384243</c:v>
                </c:pt>
                <c:pt idx="1">
                  <c:v>4.0014507455965607</c:v>
                </c:pt>
                <c:pt idx="2">
                  <c:v>3.8383462653657263</c:v>
                </c:pt>
                <c:pt idx="3">
                  <c:v>3.856900667452773</c:v>
                </c:pt>
                <c:pt idx="4">
                  <c:v>3.639957428992568</c:v>
                </c:pt>
                <c:pt idx="5">
                  <c:v>3.6053704463460683</c:v>
                </c:pt>
                <c:pt idx="6">
                  <c:v>3.4234952137741161</c:v>
                </c:pt>
                <c:pt idx="7">
                  <c:v>3.4210809412803926</c:v>
                </c:pt>
                <c:pt idx="8">
                  <c:v>3.4234889682929981</c:v>
                </c:pt>
                <c:pt idx="9">
                  <c:v>3.401622275152663</c:v>
                </c:pt>
                <c:pt idx="10">
                  <c:v>3.3943216586646683</c:v>
                </c:pt>
                <c:pt idx="11">
                  <c:v>3.2010564579892282</c:v>
                </c:pt>
                <c:pt idx="12">
                  <c:v>3.055792898012005</c:v>
                </c:pt>
                <c:pt idx="13">
                  <c:v>2.9605524560619978</c:v>
                </c:pt>
                <c:pt idx="14">
                  <c:v>2.9206848549045108</c:v>
                </c:pt>
                <c:pt idx="15">
                  <c:v>2.8460659032672302</c:v>
                </c:pt>
                <c:pt idx="16">
                  <c:v>2.8282266208036475</c:v>
                </c:pt>
                <c:pt idx="17">
                  <c:v>2.7848089915690064</c:v>
                </c:pt>
                <c:pt idx="18">
                  <c:v>2.7709113634689162</c:v>
                </c:pt>
                <c:pt idx="19">
                  <c:v>2.7563304167824589</c:v>
                </c:pt>
                <c:pt idx="20">
                  <c:v>2.7665632988726712</c:v>
                </c:pt>
                <c:pt idx="21">
                  <c:v>2.7526022864883144</c:v>
                </c:pt>
                <c:pt idx="22">
                  <c:v>2.7395516876171544</c:v>
                </c:pt>
                <c:pt idx="23">
                  <c:v>2.6953266605125248</c:v>
                </c:pt>
                <c:pt idx="24">
                  <c:v>2.6912886721985019</c:v>
                </c:pt>
                <c:pt idx="25">
                  <c:v>2.6823572796349966</c:v>
                </c:pt>
                <c:pt idx="26">
                  <c:v>2.6667194143117445</c:v>
                </c:pt>
                <c:pt idx="27">
                  <c:v>2.6452615944168327</c:v>
                </c:pt>
                <c:pt idx="28">
                  <c:v>2.6050901153962394</c:v>
                </c:pt>
                <c:pt idx="29">
                  <c:v>2.6056476849324515</c:v>
                </c:pt>
                <c:pt idx="30">
                  <c:v>2.5918323413156727</c:v>
                </c:pt>
                <c:pt idx="31">
                  <c:v>2.5789572248334367</c:v>
                </c:pt>
                <c:pt idx="32">
                  <c:v>2.5439209172117359</c:v>
                </c:pt>
                <c:pt idx="33">
                  <c:v>2.5493199294158502</c:v>
                </c:pt>
                <c:pt idx="34">
                  <c:v>2.5142714019819459</c:v>
                </c:pt>
                <c:pt idx="35">
                  <c:v>2.5118071683245224</c:v>
                </c:pt>
                <c:pt idx="36">
                  <c:v>2.4649899632529881</c:v>
                </c:pt>
                <c:pt idx="37">
                  <c:v>2.4696204376163875</c:v>
                </c:pt>
                <c:pt idx="38">
                  <c:v>2.4672754234196046</c:v>
                </c:pt>
                <c:pt idx="39">
                  <c:v>2.443413910988752</c:v>
                </c:pt>
                <c:pt idx="40">
                  <c:v>2.4299973512663771</c:v>
                </c:pt>
              </c:numCache>
            </c:numRef>
          </c:val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series4</c:v>
                </c:pt>
              </c:strCache>
            </c:strRef>
          </c:tx>
          <c:spPr>
            <a:solidFill>
              <a:srgbClr val="009900"/>
            </a:solidFill>
            <a:ln w="25400">
              <a:noFill/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0.67870086354628201</c:v>
                </c:pt>
                <c:pt idx="1">
                  <c:v>0.67547199005653524</c:v>
                </c:pt>
                <c:pt idx="2">
                  <c:v>0.56401615581682507</c:v>
                </c:pt>
                <c:pt idx="3">
                  <c:v>0.69991499321090034</c:v>
                </c:pt>
                <c:pt idx="4">
                  <c:v>0.71244630948022036</c:v>
                </c:pt>
                <c:pt idx="5">
                  <c:v>0.65557539657064234</c:v>
                </c:pt>
                <c:pt idx="6">
                  <c:v>0.59453648229153777</c:v>
                </c:pt>
                <c:pt idx="7">
                  <c:v>0.58173060085553052</c:v>
                </c:pt>
                <c:pt idx="8">
                  <c:v>0.67610905767344176</c:v>
                </c:pt>
                <c:pt idx="9">
                  <c:v>0.6956600006222724</c:v>
                </c:pt>
                <c:pt idx="10">
                  <c:v>0.61000223904848117</c:v>
                </c:pt>
                <c:pt idx="11">
                  <c:v>0.60804317390918727</c:v>
                </c:pt>
                <c:pt idx="12">
                  <c:v>0.60096211471238747</c:v>
                </c:pt>
                <c:pt idx="13">
                  <c:v>0.60991018732773949</c:v>
                </c:pt>
                <c:pt idx="14">
                  <c:v>0.61925002982612243</c:v>
                </c:pt>
                <c:pt idx="15">
                  <c:v>0.62385813496745579</c:v>
                </c:pt>
                <c:pt idx="16">
                  <c:v>0.62373599980065675</c:v>
                </c:pt>
                <c:pt idx="17">
                  <c:v>0.62110721016827819</c:v>
                </c:pt>
                <c:pt idx="18">
                  <c:v>0.61910230872921246</c:v>
                </c:pt>
                <c:pt idx="19">
                  <c:v>0.61595774934878045</c:v>
                </c:pt>
                <c:pt idx="20">
                  <c:v>0.61253277358315694</c:v>
                </c:pt>
                <c:pt idx="21">
                  <c:v>0.60823025715865253</c:v>
                </c:pt>
                <c:pt idx="22">
                  <c:v>0.60392332209260169</c:v>
                </c:pt>
                <c:pt idx="23">
                  <c:v>0.59880983982170854</c:v>
                </c:pt>
                <c:pt idx="24">
                  <c:v>0.5931667598177579</c:v>
                </c:pt>
                <c:pt idx="25">
                  <c:v>0.58705329591205624</c:v>
                </c:pt>
                <c:pt idx="26">
                  <c:v>0.58084967258444009</c:v>
                </c:pt>
                <c:pt idx="27">
                  <c:v>0.57558019885490908</c:v>
                </c:pt>
                <c:pt idx="28">
                  <c:v>0.57110250492091008</c:v>
                </c:pt>
                <c:pt idx="29">
                  <c:v>0.56603887145001908</c:v>
                </c:pt>
                <c:pt idx="30">
                  <c:v>0.56211782221629925</c:v>
                </c:pt>
                <c:pt idx="31">
                  <c:v>0.55859741488217629</c:v>
                </c:pt>
                <c:pt idx="32">
                  <c:v>0.55510121786964306</c:v>
                </c:pt>
                <c:pt idx="33">
                  <c:v>0.55213856124100213</c:v>
                </c:pt>
                <c:pt idx="34">
                  <c:v>0.54866789570328212</c:v>
                </c:pt>
                <c:pt idx="35">
                  <c:v>0.54533428495222902</c:v>
                </c:pt>
                <c:pt idx="36">
                  <c:v>0.54317618600601514</c:v>
                </c:pt>
                <c:pt idx="37">
                  <c:v>0.54113327968616032</c:v>
                </c:pt>
                <c:pt idx="38">
                  <c:v>0.53835330974121254</c:v>
                </c:pt>
                <c:pt idx="39">
                  <c:v>0.53551320416887704</c:v>
                </c:pt>
                <c:pt idx="40">
                  <c:v>0.53243881189608844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series3</c:v>
                </c:pt>
              </c:strCache>
            </c:strRef>
          </c:tx>
          <c:spPr>
            <a:solidFill>
              <a:schemeClr val="tx1"/>
            </a:solidFill>
            <a:ln w="25400">
              <a:noFill/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0.85451943554445187</c:v>
                </c:pt>
                <c:pt idx="1">
                  <c:v>0.74388286745083254</c:v>
                </c:pt>
                <c:pt idx="2">
                  <c:v>0.76792266966321776</c:v>
                </c:pt>
                <c:pt idx="3">
                  <c:v>0.72186399714953542</c:v>
                </c:pt>
                <c:pt idx="4">
                  <c:v>0.6440377831080899</c:v>
                </c:pt>
                <c:pt idx="5">
                  <c:v>0.62766711603492131</c:v>
                </c:pt>
                <c:pt idx="6">
                  <c:v>0.64475683132142958</c:v>
                </c:pt>
                <c:pt idx="7">
                  <c:v>0.64700229515466612</c:v>
                </c:pt>
                <c:pt idx="8">
                  <c:v>0.60990792073938638</c:v>
                </c:pt>
                <c:pt idx="9">
                  <c:v>0.60942211592569295</c:v>
                </c:pt>
                <c:pt idx="10">
                  <c:v>0.61679297232472874</c:v>
                </c:pt>
                <c:pt idx="11">
                  <c:v>0.60581080769568951</c:v>
                </c:pt>
                <c:pt idx="12">
                  <c:v>0.59967987699469927</c:v>
                </c:pt>
                <c:pt idx="13">
                  <c:v>0.59479682587559335</c:v>
                </c:pt>
                <c:pt idx="14">
                  <c:v>0.58857173910193938</c:v>
                </c:pt>
                <c:pt idx="15">
                  <c:v>0.58289385458971776</c:v>
                </c:pt>
                <c:pt idx="16">
                  <c:v>0.57610047766887795</c:v>
                </c:pt>
                <c:pt idx="17">
                  <c:v>0.57030825518960404</c:v>
                </c:pt>
                <c:pt idx="18">
                  <c:v>0.56387903888410917</c:v>
                </c:pt>
                <c:pt idx="19">
                  <c:v>0.55747493987969421</c:v>
                </c:pt>
                <c:pt idx="20">
                  <c:v>0.55212418312459255</c:v>
                </c:pt>
                <c:pt idx="21">
                  <c:v>0.54796850165541688</c:v>
                </c:pt>
                <c:pt idx="22">
                  <c:v>0.54334144748577751</c:v>
                </c:pt>
                <c:pt idx="23">
                  <c:v>0.53732036980571551</c:v>
                </c:pt>
                <c:pt idx="24">
                  <c:v>0.53116423548086344</c:v>
                </c:pt>
                <c:pt idx="25">
                  <c:v>0.52488044696000735</c:v>
                </c:pt>
                <c:pt idx="26">
                  <c:v>0.52084783025831749</c:v>
                </c:pt>
                <c:pt idx="27">
                  <c:v>0.51600586954965943</c:v>
                </c:pt>
                <c:pt idx="28">
                  <c:v>0.51139358973516613</c:v>
                </c:pt>
                <c:pt idx="29">
                  <c:v>0.50746594599784889</c:v>
                </c:pt>
                <c:pt idx="30">
                  <c:v>0.50324121323344118</c:v>
                </c:pt>
                <c:pt idx="31">
                  <c:v>0.49950794722716352</c:v>
                </c:pt>
                <c:pt idx="32">
                  <c:v>0.49568008280389642</c:v>
                </c:pt>
                <c:pt idx="33">
                  <c:v>0.49258436418735041</c:v>
                </c:pt>
                <c:pt idx="34">
                  <c:v>0.48896539657043281</c:v>
                </c:pt>
                <c:pt idx="35">
                  <c:v>0.4860623903313509</c:v>
                </c:pt>
                <c:pt idx="36">
                  <c:v>0.483088308112325</c:v>
                </c:pt>
                <c:pt idx="37">
                  <c:v>0.48003911731223409</c:v>
                </c:pt>
                <c:pt idx="38">
                  <c:v>0.47760363064727818</c:v>
                </c:pt>
                <c:pt idx="39">
                  <c:v>0.47589869378762578</c:v>
                </c:pt>
                <c:pt idx="40">
                  <c:v>0.47371977887885741</c:v>
                </c:pt>
              </c:numCache>
            </c:numRef>
          </c:val>
        </c:ser>
        <c:ser>
          <c:idx val="0"/>
          <c:order val="3"/>
          <c:tx>
            <c:strRef>
              <c:f>Sheet1!$E$1</c:f>
              <c:strCache>
                <c:ptCount val="1"/>
                <c:pt idx="0">
                  <c:v>series1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Sheet1!$E$2:$E$42</c:f>
              <c:numCache>
                <c:formatCode>General</c:formatCode>
                <c:ptCount val="41"/>
                <c:pt idx="0">
                  <c:v>12.45564975600078</c:v>
                </c:pt>
                <c:pt idx="1">
                  <c:v>11.652135036515045</c:v>
                </c:pt>
                <c:pt idx="2">
                  <c:v>11.348006515179891</c:v>
                </c:pt>
                <c:pt idx="3">
                  <c:v>12.336530559548011</c:v>
                </c:pt>
                <c:pt idx="4">
                  <c:v>11.64209923397728</c:v>
                </c:pt>
                <c:pt idx="5">
                  <c:v>11.473264028231323</c:v>
                </c:pt>
                <c:pt idx="6">
                  <c:v>11.452375840470324</c:v>
                </c:pt>
                <c:pt idx="7">
                  <c:v>11.618232471589813</c:v>
                </c:pt>
                <c:pt idx="8">
                  <c:v>12.21173214759258</c:v>
                </c:pt>
                <c:pt idx="9">
                  <c:v>12.432829381971798</c:v>
                </c:pt>
                <c:pt idx="10">
                  <c:v>12.240038663178884</c:v>
                </c:pt>
                <c:pt idx="11">
                  <c:v>12.071652419414216</c:v>
                </c:pt>
                <c:pt idx="12">
                  <c:v>12.12512624680779</c:v>
                </c:pt>
                <c:pt idx="13">
                  <c:v>12.086491959634699</c:v>
                </c:pt>
                <c:pt idx="14">
                  <c:v>12.08118989741758</c:v>
                </c:pt>
                <c:pt idx="15">
                  <c:v>12.053904196489189</c:v>
                </c:pt>
                <c:pt idx="16">
                  <c:v>12.067966399263634</c:v>
                </c:pt>
                <c:pt idx="17">
                  <c:v>12.044756192264376</c:v>
                </c:pt>
                <c:pt idx="18">
                  <c:v>11.98305715593246</c:v>
                </c:pt>
                <c:pt idx="19">
                  <c:v>12.076211304884026</c:v>
                </c:pt>
                <c:pt idx="20">
                  <c:v>12.026102618610761</c:v>
                </c:pt>
                <c:pt idx="21">
                  <c:v>11.955965518319811</c:v>
                </c:pt>
                <c:pt idx="22">
                  <c:v>11.927857406724224</c:v>
                </c:pt>
                <c:pt idx="23">
                  <c:v>11.914343524675555</c:v>
                </c:pt>
                <c:pt idx="24">
                  <c:v>11.928319201951707</c:v>
                </c:pt>
                <c:pt idx="25">
                  <c:v>11.93943539807632</c:v>
                </c:pt>
                <c:pt idx="26">
                  <c:v>11.929450241505272</c:v>
                </c:pt>
                <c:pt idx="27">
                  <c:v>11.915679573891245</c:v>
                </c:pt>
                <c:pt idx="28">
                  <c:v>11.914638431456282</c:v>
                </c:pt>
                <c:pt idx="29">
                  <c:v>11.881138509126464</c:v>
                </c:pt>
                <c:pt idx="30">
                  <c:v>11.909030369154813</c:v>
                </c:pt>
                <c:pt idx="31">
                  <c:v>11.933858129245346</c:v>
                </c:pt>
                <c:pt idx="32">
                  <c:v>11.929203011885507</c:v>
                </c:pt>
                <c:pt idx="33">
                  <c:v>11.910624293409937</c:v>
                </c:pt>
                <c:pt idx="34">
                  <c:v>11.915359081916961</c:v>
                </c:pt>
                <c:pt idx="35">
                  <c:v>11.904696168893617</c:v>
                </c:pt>
                <c:pt idx="36">
                  <c:v>11.897666203906569</c:v>
                </c:pt>
                <c:pt idx="37">
                  <c:v>11.873083676067081</c:v>
                </c:pt>
                <c:pt idx="38">
                  <c:v>11.898036870805953</c:v>
                </c:pt>
                <c:pt idx="39">
                  <c:v>11.848279273021385</c:v>
                </c:pt>
                <c:pt idx="40">
                  <c:v>11.914431870258749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series0</c:v>
                </c:pt>
              </c:strCache>
            </c:strRef>
          </c:tx>
          <c:spPr>
            <a:solidFill>
              <a:srgbClr val="FFC715"/>
            </a:solidFill>
            <a:ln>
              <a:noFill/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Sheet1!$F$2:$F$42</c:f>
              <c:numCache>
                <c:formatCode>General</c:formatCode>
                <c:ptCount val="41"/>
                <c:pt idx="0">
                  <c:v>10.803148223876958</c:v>
                </c:pt>
                <c:pt idx="1">
                  <c:v>10.657747604370119</c:v>
                </c:pt>
                <c:pt idx="2">
                  <c:v>10.52282942199707</c:v>
                </c:pt>
                <c:pt idx="3">
                  <c:v>10.630444259643555</c:v>
                </c:pt>
                <c:pt idx="4">
                  <c:v>10.500632400512695</c:v>
                </c:pt>
                <c:pt idx="5">
                  <c:v>10.610123413085935</c:v>
                </c:pt>
                <c:pt idx="6">
                  <c:v>10.589673233032226</c:v>
                </c:pt>
                <c:pt idx="7">
                  <c:v>10.512649871826174</c:v>
                </c:pt>
                <c:pt idx="8">
                  <c:v>10.859582229614258</c:v>
                </c:pt>
                <c:pt idx="9">
                  <c:v>10.780675994873047</c:v>
                </c:pt>
                <c:pt idx="10">
                  <c:v>10.9133408203125</c:v>
                </c:pt>
                <c:pt idx="11">
                  <c:v>10.924818542480466</c:v>
                </c:pt>
                <c:pt idx="12">
                  <c:v>10.966493774414065</c:v>
                </c:pt>
                <c:pt idx="13">
                  <c:v>11.010052810668943</c:v>
                </c:pt>
                <c:pt idx="14">
                  <c:v>11.053069839477539</c:v>
                </c:pt>
                <c:pt idx="15">
                  <c:v>11.094433837890623</c:v>
                </c:pt>
                <c:pt idx="16">
                  <c:v>11.149117630004882</c:v>
                </c:pt>
                <c:pt idx="17">
                  <c:v>11.203148101806644</c:v>
                </c:pt>
                <c:pt idx="18">
                  <c:v>11.259537460327149</c:v>
                </c:pt>
                <c:pt idx="19">
                  <c:v>11.320579055786133</c:v>
                </c:pt>
                <c:pt idx="20">
                  <c:v>11.383295135498047</c:v>
                </c:pt>
                <c:pt idx="21">
                  <c:v>11.461166870117186</c:v>
                </c:pt>
                <c:pt idx="22">
                  <c:v>11.542779998779302</c:v>
                </c:pt>
                <c:pt idx="23">
                  <c:v>11.624445434570315</c:v>
                </c:pt>
                <c:pt idx="24">
                  <c:v>11.712029449462891</c:v>
                </c:pt>
                <c:pt idx="25">
                  <c:v>11.803272216796875</c:v>
                </c:pt>
                <c:pt idx="26">
                  <c:v>11.865867218017581</c:v>
                </c:pt>
                <c:pt idx="27">
                  <c:v>11.930703002929684</c:v>
                </c:pt>
                <c:pt idx="28">
                  <c:v>11.996591461181641</c:v>
                </c:pt>
                <c:pt idx="29">
                  <c:v>12.064294128417965</c:v>
                </c:pt>
                <c:pt idx="30">
                  <c:v>12.126408782958984</c:v>
                </c:pt>
                <c:pt idx="31">
                  <c:v>12.189455963134765</c:v>
                </c:pt>
                <c:pt idx="32">
                  <c:v>12.254977722167972</c:v>
                </c:pt>
                <c:pt idx="33">
                  <c:v>12.324423522949216</c:v>
                </c:pt>
                <c:pt idx="34">
                  <c:v>12.395970489501956</c:v>
                </c:pt>
                <c:pt idx="35">
                  <c:v>12.469318023681641</c:v>
                </c:pt>
                <c:pt idx="36">
                  <c:v>12.546935363769533</c:v>
                </c:pt>
                <c:pt idx="37">
                  <c:v>12.624078796386721</c:v>
                </c:pt>
                <c:pt idx="38">
                  <c:v>12.704645599365234</c:v>
                </c:pt>
                <c:pt idx="39">
                  <c:v>12.788320220947266</c:v>
                </c:pt>
                <c:pt idx="40">
                  <c:v>12.8761533203125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45410000"/>
        <c:axId val="1945411632"/>
      </c:areaChart>
      <c:catAx>
        <c:axId val="1945410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solidFill>
            <a:schemeClr val="bg1"/>
          </a:solidFill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945411632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1945411632"/>
        <c:scaling>
          <c:orientation val="minMax"/>
          <c:max val="70"/>
          <c:min val="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" sourceLinked="0"/>
        <c:majorTickMark val="none"/>
        <c:minorTickMark val="none"/>
        <c:tickLblPos val="low"/>
        <c:spPr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prstDash val="dash"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945410000"/>
        <c:crossesAt val="11"/>
        <c:crossBetween val="midCat"/>
      </c:valAx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9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20847684455749"/>
          <c:y val="3.2065602204304322E-2"/>
          <c:w val="0.81658292450262293"/>
          <c:h val="0.8630036100197177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series3</c:v>
                </c:pt>
              </c:strCache>
            </c:strRef>
          </c:tx>
          <c:spPr>
            <a:solidFill>
              <a:schemeClr val="tx1"/>
            </a:solidFill>
            <a:ln w="25400">
              <a:noFill/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4.5411716269850713</c:v>
                </c:pt>
                <c:pt idx="1">
                  <c:v>4.6747587717364976</c:v>
                </c:pt>
                <c:pt idx="2">
                  <c:v>5.0036007346070734</c:v>
                </c:pt>
                <c:pt idx="3">
                  <c:v>4.7748373561087272</c:v>
                </c:pt>
                <c:pt idx="4">
                  <c:v>4.7134439710929517</c:v>
                </c:pt>
                <c:pt idx="5">
                  <c:v>4.6999290159388725</c:v>
                </c:pt>
                <c:pt idx="6">
                  <c:v>4.528359161106712</c:v>
                </c:pt>
                <c:pt idx="7">
                  <c:v>4.7441647332688586</c:v>
                </c:pt>
                <c:pt idx="8">
                  <c:v>4.9884430252862462</c:v>
                </c:pt>
                <c:pt idx="9">
                  <c:v>4.8971814117692869</c:v>
                </c:pt>
                <c:pt idx="10">
                  <c:v>4.8263813158453166</c:v>
                </c:pt>
                <c:pt idx="11">
                  <c:v>4.6792007600973538</c:v>
                </c:pt>
                <c:pt idx="12">
                  <c:v>4.6395038292736883</c:v>
                </c:pt>
                <c:pt idx="13">
                  <c:v>4.60946975591159</c:v>
                </c:pt>
                <c:pt idx="14">
                  <c:v>4.5833432935073768</c:v>
                </c:pt>
                <c:pt idx="15">
                  <c:v>4.5605599453863919</c:v>
                </c:pt>
                <c:pt idx="16">
                  <c:v>4.5370549272663379</c:v>
                </c:pt>
                <c:pt idx="17">
                  <c:v>4.5150440771626243</c:v>
                </c:pt>
                <c:pt idx="18">
                  <c:v>4.4931652273201417</c:v>
                </c:pt>
                <c:pt idx="19">
                  <c:v>4.4716257896796279</c:v>
                </c:pt>
                <c:pt idx="20">
                  <c:v>4.4516663532107765</c:v>
                </c:pt>
                <c:pt idx="21">
                  <c:v>4.4279838987098481</c:v>
                </c:pt>
                <c:pt idx="22">
                  <c:v>4.409766810206782</c:v>
                </c:pt>
                <c:pt idx="23">
                  <c:v>4.3919502808761468</c:v>
                </c:pt>
                <c:pt idx="24">
                  <c:v>4.3745463415871964</c:v>
                </c:pt>
                <c:pt idx="25">
                  <c:v>4.3547974005061212</c:v>
                </c:pt>
                <c:pt idx="26">
                  <c:v>4.3406292619332083</c:v>
                </c:pt>
                <c:pt idx="27">
                  <c:v>4.3241309772743515</c:v>
                </c:pt>
                <c:pt idx="28">
                  <c:v>4.3114681316042871</c:v>
                </c:pt>
                <c:pt idx="29">
                  <c:v>4.3000951587733489</c:v>
                </c:pt>
                <c:pt idx="30">
                  <c:v>4.2868211253881654</c:v>
                </c:pt>
                <c:pt idx="31">
                  <c:v>4.2762924987225404</c:v>
                </c:pt>
                <c:pt idx="32">
                  <c:v>4.2656645881986135</c:v>
                </c:pt>
                <c:pt idx="33">
                  <c:v>4.2539053870490369</c:v>
                </c:pt>
                <c:pt idx="34">
                  <c:v>4.2449209117530504</c:v>
                </c:pt>
                <c:pt idx="35">
                  <c:v>4.2370361691562284</c:v>
                </c:pt>
                <c:pt idx="36">
                  <c:v>4.2277790419057384</c:v>
                </c:pt>
                <c:pt idx="37">
                  <c:v>4.2223496216842351</c:v>
                </c:pt>
                <c:pt idx="38">
                  <c:v>4.2155088287348708</c:v>
                </c:pt>
                <c:pt idx="39">
                  <c:v>4.2105651349042281</c:v>
                </c:pt>
                <c:pt idx="40">
                  <c:v>4.2067735192512776</c:v>
                </c:pt>
              </c:numCache>
            </c:numRef>
          </c:val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series4</c:v>
                </c:pt>
              </c:strCache>
            </c:strRef>
          </c:tx>
          <c:spPr>
            <a:solidFill>
              <a:srgbClr val="009900"/>
            </a:solidFill>
            <a:ln w="25400">
              <a:noFill/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0.32206350114941595</c:v>
                </c:pt>
                <c:pt idx="1">
                  <c:v>0.41321427384018899</c:v>
                </c:pt>
                <c:pt idx="2">
                  <c:v>0.4892460326254367</c:v>
                </c:pt>
                <c:pt idx="3">
                  <c:v>0.6979761982262136</c:v>
                </c:pt>
                <c:pt idx="4">
                  <c:v>0.74480160036683085</c:v>
                </c:pt>
                <c:pt idx="5">
                  <c:v>0.79841270005702969</c:v>
                </c:pt>
                <c:pt idx="6">
                  <c:v>0.83722222793102263</c:v>
                </c:pt>
                <c:pt idx="7">
                  <c:v>0.86698410749435417</c:v>
                </c:pt>
                <c:pt idx="8">
                  <c:v>0.87317458462715147</c:v>
                </c:pt>
                <c:pt idx="9">
                  <c:v>0.8801599745750428</c:v>
                </c:pt>
                <c:pt idx="10">
                  <c:v>0.88720127677917493</c:v>
                </c:pt>
                <c:pt idx="11">
                  <c:v>0.89429894506931318</c:v>
                </c:pt>
                <c:pt idx="12">
                  <c:v>0.90145336782932284</c:v>
                </c:pt>
                <c:pt idx="13">
                  <c:v>0.90866499841213244</c:v>
                </c:pt>
                <c:pt idx="14">
                  <c:v>0.91593436264991757</c:v>
                </c:pt>
                <c:pt idx="15">
                  <c:v>0.92326177453994762</c:v>
                </c:pt>
                <c:pt idx="16">
                  <c:v>0.93064794945716856</c:v>
                </c:pt>
                <c:pt idx="17">
                  <c:v>0.93809314692020418</c:v>
                </c:pt>
                <c:pt idx="18">
                  <c:v>0.94559782361984257</c:v>
                </c:pt>
                <c:pt idx="19">
                  <c:v>0.95316262507438665</c:v>
                </c:pt>
                <c:pt idx="20">
                  <c:v>0.96078799974918383</c:v>
                </c:pt>
                <c:pt idx="21">
                  <c:v>0.96847434639930741</c:v>
                </c:pt>
                <c:pt idx="22">
                  <c:v>0.9762221090793608</c:v>
                </c:pt>
                <c:pt idx="23">
                  <c:v>0.98403194248676296</c:v>
                </c:pt>
                <c:pt idx="24">
                  <c:v>0.99190416812896764</c:v>
                </c:pt>
                <c:pt idx="25">
                  <c:v>0.99983943319320678</c:v>
                </c:pt>
                <c:pt idx="26">
                  <c:v>1.0078381273746493</c:v>
                </c:pt>
                <c:pt idx="27">
                  <c:v>1.0159008989334106</c:v>
                </c:pt>
                <c:pt idx="28">
                  <c:v>1.0240280689001089</c:v>
                </c:pt>
                <c:pt idx="29">
                  <c:v>1.0322203515768051</c:v>
                </c:pt>
                <c:pt idx="30">
                  <c:v>1.0404781359434128</c:v>
                </c:pt>
                <c:pt idx="31">
                  <c:v>1.0488019446134569</c:v>
                </c:pt>
                <c:pt idx="32">
                  <c:v>1.0571923542022703</c:v>
                </c:pt>
                <c:pt idx="33">
                  <c:v>1.0656499485969544</c:v>
                </c:pt>
                <c:pt idx="34">
                  <c:v>1.0741751257181171</c:v>
                </c:pt>
                <c:pt idx="35">
                  <c:v>1.0827685812711716</c:v>
                </c:pt>
                <c:pt idx="36">
                  <c:v>1.091430721640587</c:v>
                </c:pt>
                <c:pt idx="37">
                  <c:v>1.1001622400283813</c:v>
                </c:pt>
                <c:pt idx="38">
                  <c:v>1.1089634817838667</c:v>
                </c:pt>
                <c:pt idx="39">
                  <c:v>1.1178352110385901</c:v>
                </c:pt>
                <c:pt idx="40">
                  <c:v>1.126777950644493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series2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4.9265701295803472</c:v>
                </c:pt>
                <c:pt idx="1">
                  <c:v>4.9891819150452594</c:v>
                </c:pt>
                <c:pt idx="2">
                  <c:v>5.1079715155928804</c:v>
                </c:pt>
                <c:pt idx="3">
                  <c:v>5.2781573076504662</c:v>
                </c:pt>
                <c:pt idx="4">
                  <c:v>5.4136262704407834</c:v>
                </c:pt>
                <c:pt idx="5">
                  <c:v>5.6175440873911011</c:v>
                </c:pt>
                <c:pt idx="6">
                  <c:v>5.6162454863449911</c:v>
                </c:pt>
                <c:pt idx="7">
                  <c:v>5.8280802823373197</c:v>
                </c:pt>
                <c:pt idx="8">
                  <c:v>6.0442537852765179</c:v>
                </c:pt>
                <c:pt idx="9">
                  <c:v>6.1463956584207748</c:v>
                </c:pt>
                <c:pt idx="10">
                  <c:v>6.255278776494392</c:v>
                </c:pt>
                <c:pt idx="11">
                  <c:v>6.1609991206027068</c:v>
                </c:pt>
                <c:pt idx="12">
                  <c:v>6.1003952631044189</c:v>
                </c:pt>
                <c:pt idx="13">
                  <c:v>6.0421542602732226</c:v>
                </c:pt>
                <c:pt idx="14">
                  <c:v>6.0394257502659476</c:v>
                </c:pt>
                <c:pt idx="15">
                  <c:v>5.9841439804062428</c:v>
                </c:pt>
                <c:pt idx="16">
                  <c:v>6.0401479091813721</c:v>
                </c:pt>
                <c:pt idx="17">
                  <c:v>6.0935195671478954</c:v>
                </c:pt>
                <c:pt idx="18">
                  <c:v>6.1527453290170566</c:v>
                </c:pt>
                <c:pt idx="19">
                  <c:v>6.2073901566982714</c:v>
                </c:pt>
                <c:pt idx="20">
                  <c:v>6.2575458686316301</c:v>
                </c:pt>
                <c:pt idx="21">
                  <c:v>6.309253421660963</c:v>
                </c:pt>
                <c:pt idx="22">
                  <c:v>6.328346943533659</c:v>
                </c:pt>
                <c:pt idx="23">
                  <c:v>6.4003821685746907</c:v>
                </c:pt>
                <c:pt idx="24">
                  <c:v>6.4450209635699069</c:v>
                </c:pt>
                <c:pt idx="25">
                  <c:v>6.5186773564648899</c:v>
                </c:pt>
                <c:pt idx="26">
                  <c:v>6.5488090223429944</c:v>
                </c:pt>
                <c:pt idx="27">
                  <c:v>6.5851288651015185</c:v>
                </c:pt>
                <c:pt idx="28">
                  <c:v>6.628645239339126</c:v>
                </c:pt>
                <c:pt idx="29">
                  <c:v>6.693254122857982</c:v>
                </c:pt>
                <c:pt idx="30">
                  <c:v>6.7373972369376585</c:v>
                </c:pt>
                <c:pt idx="31">
                  <c:v>6.7720945286451757</c:v>
                </c:pt>
                <c:pt idx="32">
                  <c:v>6.7909008785391816</c:v>
                </c:pt>
                <c:pt idx="33">
                  <c:v>6.8107331729291065</c:v>
                </c:pt>
                <c:pt idx="34">
                  <c:v>6.8314906265102362</c:v>
                </c:pt>
                <c:pt idx="35">
                  <c:v>6.856451535413572</c:v>
                </c:pt>
                <c:pt idx="36">
                  <c:v>6.8864503759320508</c:v>
                </c:pt>
                <c:pt idx="37">
                  <c:v>6.9306140292137046</c:v>
                </c:pt>
                <c:pt idx="38">
                  <c:v>6.9510565829125364</c:v>
                </c:pt>
                <c:pt idx="39">
                  <c:v>7.0064755923414967</c:v>
                </c:pt>
                <c:pt idx="40">
                  <c:v>7.0399372708003378</c:v>
                </c:pt>
              </c:numCache>
            </c:numRef>
          </c:val>
        </c:ser>
        <c:ser>
          <c:idx val="0"/>
          <c:order val="3"/>
          <c:tx>
            <c:strRef>
              <c:f>Sheet1!$E$1</c:f>
              <c:strCache>
                <c:ptCount val="1"/>
                <c:pt idx="0">
                  <c:v>series1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Sheet1!$E$2:$E$42</c:f>
              <c:numCache>
                <c:formatCode>General</c:formatCode>
                <c:ptCount val="41"/>
                <c:pt idx="0">
                  <c:v>9.6061095097097837</c:v>
                </c:pt>
                <c:pt idx="1">
                  <c:v>10.54204082777702</c:v>
                </c:pt>
                <c:pt idx="2">
                  <c:v>10.049097084934774</c:v>
                </c:pt>
                <c:pt idx="3">
                  <c:v>9.9166923567790111</c:v>
                </c:pt>
                <c:pt idx="4">
                  <c:v>10.41378723615944</c:v>
                </c:pt>
                <c:pt idx="5">
                  <c:v>10.001116872800576</c:v>
                </c:pt>
                <c:pt idx="6">
                  <c:v>10.207821499599273</c:v>
                </c:pt>
                <c:pt idx="7">
                  <c:v>10.805876413759057</c:v>
                </c:pt>
                <c:pt idx="8">
                  <c:v>11.703381477049152</c:v>
                </c:pt>
                <c:pt idx="9">
                  <c:v>12.042626646091325</c:v>
                </c:pt>
                <c:pt idx="10">
                  <c:v>12.052277803517573</c:v>
                </c:pt>
                <c:pt idx="11">
                  <c:v>12.163553416429947</c:v>
                </c:pt>
                <c:pt idx="12">
                  <c:v>12.285186284487198</c:v>
                </c:pt>
                <c:pt idx="13">
                  <c:v>12.3912213438084</c:v>
                </c:pt>
                <c:pt idx="14">
                  <c:v>12.555141315712303</c:v>
                </c:pt>
                <c:pt idx="15">
                  <c:v>12.674034787824414</c:v>
                </c:pt>
                <c:pt idx="16">
                  <c:v>13.010102690240505</c:v>
                </c:pt>
                <c:pt idx="17">
                  <c:v>13.09431615955296</c:v>
                </c:pt>
                <c:pt idx="18">
                  <c:v>13.255019828831205</c:v>
                </c:pt>
                <c:pt idx="19">
                  <c:v>13.448575354037404</c:v>
                </c:pt>
                <c:pt idx="20">
                  <c:v>13.573522849132649</c:v>
                </c:pt>
                <c:pt idx="21">
                  <c:v>13.618452990131823</c:v>
                </c:pt>
                <c:pt idx="22">
                  <c:v>13.747922320603418</c:v>
                </c:pt>
                <c:pt idx="23">
                  <c:v>13.889372295734484</c:v>
                </c:pt>
                <c:pt idx="24">
                  <c:v>14.06952369202882</c:v>
                </c:pt>
                <c:pt idx="25">
                  <c:v>14.127932518631996</c:v>
                </c:pt>
                <c:pt idx="26">
                  <c:v>14.303233545739689</c:v>
                </c:pt>
                <c:pt idx="27">
                  <c:v>14.382859977878669</c:v>
                </c:pt>
                <c:pt idx="28">
                  <c:v>14.615870616715041</c:v>
                </c:pt>
                <c:pt idx="29">
                  <c:v>14.494631000935057</c:v>
                </c:pt>
                <c:pt idx="30">
                  <c:v>14.789107036987787</c:v>
                </c:pt>
                <c:pt idx="31">
                  <c:v>14.728669988468347</c:v>
                </c:pt>
                <c:pt idx="32">
                  <c:v>14.786906606929081</c:v>
                </c:pt>
                <c:pt idx="33">
                  <c:v>15.058637688966478</c:v>
                </c:pt>
                <c:pt idx="34">
                  <c:v>15.185030146912961</c:v>
                </c:pt>
                <c:pt idx="35">
                  <c:v>15.130922653771071</c:v>
                </c:pt>
                <c:pt idx="36">
                  <c:v>15.248607027749925</c:v>
                </c:pt>
                <c:pt idx="37">
                  <c:v>15.393994730297436</c:v>
                </c:pt>
                <c:pt idx="38">
                  <c:v>15.487179459838087</c:v>
                </c:pt>
                <c:pt idx="39">
                  <c:v>15.568113148998867</c:v>
                </c:pt>
                <c:pt idx="40">
                  <c:v>15.643261597788177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series0</c:v>
                </c:pt>
              </c:strCache>
            </c:strRef>
          </c:tx>
          <c:spPr>
            <a:solidFill>
              <a:srgbClr val="FFC715"/>
            </a:solidFill>
            <a:ln>
              <a:solidFill>
                <a:schemeClr val="accent4"/>
              </a:solidFill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Sheet1!$F$2:$F$42</c:f>
              <c:numCache>
                <c:formatCode>General</c:formatCode>
                <c:ptCount val="41"/>
                <c:pt idx="0">
                  <c:v>7.0412891540527323</c:v>
                </c:pt>
                <c:pt idx="1">
                  <c:v>7.4120503540039078</c:v>
                </c:pt>
                <c:pt idx="2">
                  <c:v>7.9422760314941421</c:v>
                </c:pt>
                <c:pt idx="3">
                  <c:v>8.5645065307617187</c:v>
                </c:pt>
                <c:pt idx="4">
                  <c:v>8.9929497680664063</c:v>
                </c:pt>
                <c:pt idx="5">
                  <c:v>9.6645381164550752</c:v>
                </c:pt>
                <c:pt idx="6">
                  <c:v>10.345601745605471</c:v>
                </c:pt>
                <c:pt idx="7">
                  <c:v>10.953550170898437</c:v>
                </c:pt>
                <c:pt idx="8">
                  <c:v>11.534198150634769</c:v>
                </c:pt>
                <c:pt idx="9">
                  <c:v>11.970510040283205</c:v>
                </c:pt>
                <c:pt idx="10">
                  <c:v>11.731335449218747</c:v>
                </c:pt>
                <c:pt idx="11">
                  <c:v>12.243670837402346</c:v>
                </c:pt>
                <c:pt idx="12">
                  <c:v>12.729630096435544</c:v>
                </c:pt>
                <c:pt idx="13">
                  <c:v>13.181290344238279</c:v>
                </c:pt>
                <c:pt idx="14">
                  <c:v>13.66332455444336</c:v>
                </c:pt>
                <c:pt idx="15">
                  <c:v>14.143460388183597</c:v>
                </c:pt>
                <c:pt idx="16">
                  <c:v>14.639981475830073</c:v>
                </c:pt>
                <c:pt idx="17">
                  <c:v>15.151877990722658</c:v>
                </c:pt>
                <c:pt idx="18">
                  <c:v>15.675557342529295</c:v>
                </c:pt>
                <c:pt idx="19">
                  <c:v>16.215837310791017</c:v>
                </c:pt>
                <c:pt idx="20">
                  <c:v>16.764401489257811</c:v>
                </c:pt>
                <c:pt idx="21">
                  <c:v>17.293566314697266</c:v>
                </c:pt>
                <c:pt idx="22">
                  <c:v>17.834396270751952</c:v>
                </c:pt>
                <c:pt idx="23">
                  <c:v>18.393056762695309</c:v>
                </c:pt>
                <c:pt idx="24">
                  <c:v>18.962200012207031</c:v>
                </c:pt>
                <c:pt idx="25">
                  <c:v>19.549903503417969</c:v>
                </c:pt>
                <c:pt idx="26">
                  <c:v>20.197516967773442</c:v>
                </c:pt>
                <c:pt idx="27">
                  <c:v>20.856983093261718</c:v>
                </c:pt>
                <c:pt idx="28">
                  <c:v>21.532402954101556</c:v>
                </c:pt>
                <c:pt idx="29">
                  <c:v>22.22991387939453</c:v>
                </c:pt>
                <c:pt idx="30">
                  <c:v>22.933505798339844</c:v>
                </c:pt>
                <c:pt idx="31">
                  <c:v>23.642327087402343</c:v>
                </c:pt>
                <c:pt idx="32">
                  <c:v>24.374730834960943</c:v>
                </c:pt>
                <c:pt idx="33">
                  <c:v>25.1249833984375</c:v>
                </c:pt>
                <c:pt idx="34">
                  <c:v>25.900866821289057</c:v>
                </c:pt>
                <c:pt idx="35">
                  <c:v>26.70151245117188</c:v>
                </c:pt>
                <c:pt idx="36">
                  <c:v>27.382460266113281</c:v>
                </c:pt>
                <c:pt idx="37">
                  <c:v>28.074522277832031</c:v>
                </c:pt>
                <c:pt idx="38">
                  <c:v>28.780368713378905</c:v>
                </c:pt>
                <c:pt idx="39">
                  <c:v>29.492954406738285</c:v>
                </c:pt>
                <c:pt idx="40">
                  <c:v>30.213057739257806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45410544"/>
        <c:axId val="1945412720"/>
      </c:areaChart>
      <c:catAx>
        <c:axId val="1945410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solidFill>
            <a:schemeClr val="bg1"/>
          </a:solidFill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945412720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1945412720"/>
        <c:scaling>
          <c:orientation val="minMax"/>
          <c:max val="70"/>
          <c:min val="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" sourceLinked="0"/>
        <c:majorTickMark val="none"/>
        <c:minorTickMark val="none"/>
        <c:tickLblPos val="low"/>
        <c:spPr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prstDash val="dash"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945410544"/>
        <c:crossesAt val="11"/>
        <c:crossBetween val="midCat"/>
      </c:valAx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9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0.01327</cdr:x>
      <cdr:y>0.07601</cdr:y>
    </cdr:from>
    <cdr:to>
      <cdr:x>0.74864</cdr:x>
      <cdr:y>0.34299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633" y="260350"/>
          <a:ext cx="1752761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0.06722</cdr:x>
      <cdr:y>0.0489</cdr:y>
    </cdr:from>
    <cdr:to>
      <cdr:x>0.45086</cdr:x>
      <cdr:y>0.31587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60222" y="16748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0.84308</cdr:x>
      <cdr:y>0.02513</cdr:y>
    </cdr:from>
    <cdr:to>
      <cdr:x>0.99115</cdr:x>
      <cdr:y>0.28152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02875" y="73017"/>
          <a:ext cx="597626" cy="7449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b="1" dirty="0" smtClean="0">
              <a:solidFill>
                <a:schemeClr val="accent1"/>
              </a:solidFill>
            </a:rPr>
            <a:t>2020</a:t>
          </a:r>
        </a:p>
        <a:p xmlns:a="http://schemas.openxmlformats.org/drawingml/2006/main">
          <a:r>
            <a:rPr lang="en-US" sz="1200" b="1" dirty="0" smtClean="0">
              <a:solidFill>
                <a:schemeClr val="tx2"/>
              </a:solidFill>
            </a:rPr>
            <a:t>2050</a:t>
          </a: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0.81931</cdr:x>
      <cdr:y>0</cdr:y>
    </cdr:from>
    <cdr:to>
      <cdr:x>0.94798</cdr:x>
      <cdr:y>0.12482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96369" y="0"/>
          <a:ext cx="517686" cy="3511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2020</a:t>
          </a:r>
        </a:p>
        <a:p xmlns:a="http://schemas.openxmlformats.org/drawingml/2006/main">
          <a:r>
            <a:rPr lang="en-US" sz="1200" b="1" dirty="0" smtClean="0">
              <a:solidFill>
                <a:schemeClr val="accent5"/>
              </a:solidFill>
            </a:rPr>
            <a:t>2050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0.84769</cdr:x>
      <cdr:y>0.00745</cdr:y>
    </cdr:from>
    <cdr:to>
      <cdr:x>1</cdr:x>
      <cdr:y>0.26384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02070" y="21655"/>
          <a:ext cx="629264" cy="7449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b="1" dirty="0" smtClean="0">
              <a:solidFill>
                <a:schemeClr val="accent1"/>
              </a:solidFill>
            </a:rPr>
            <a:t>2020</a:t>
          </a:r>
        </a:p>
        <a:p xmlns:a="http://schemas.openxmlformats.org/drawingml/2006/main">
          <a:r>
            <a:rPr lang="en-US" sz="1200" b="1" dirty="0" smtClean="0">
              <a:solidFill>
                <a:schemeClr val="tx2"/>
              </a:solidFill>
            </a:rPr>
            <a:t>2050</a:t>
          </a: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0.81931</cdr:x>
      <cdr:y>0</cdr:y>
    </cdr:from>
    <cdr:to>
      <cdr:x>0.94798</cdr:x>
      <cdr:y>0.12482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96369" y="0"/>
          <a:ext cx="517686" cy="3511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2020</a:t>
          </a:r>
        </a:p>
        <a:p xmlns:a="http://schemas.openxmlformats.org/drawingml/2006/main">
          <a:r>
            <a:rPr lang="en-US" sz="1200" b="1" dirty="0" smtClean="0">
              <a:solidFill>
                <a:schemeClr val="accent5"/>
              </a:solidFill>
            </a:rPr>
            <a:t>2050</a:t>
          </a: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0.79128</cdr:x>
      <cdr:y>0.23796</cdr:y>
    </cdr:from>
    <cdr:to>
      <cdr:x>1</cdr:x>
      <cdr:y>0.8618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111500" y="737009"/>
          <a:ext cx="820738" cy="19321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lIns="0" rIns="0" rtlCol="0"/>
        <a:lstStyle xmlns:a="http://schemas.openxmlformats.org/drawingml/2006/main"/>
        <a:p xmlns:a="http://schemas.openxmlformats.org/drawingml/2006/main">
          <a:r>
            <a:rPr lang="en-US" sz="1200" b="1" dirty="0" smtClean="0">
              <a:solidFill>
                <a:schemeClr val="accent1">
                  <a:lumMod val="50000"/>
                </a:schemeClr>
              </a:solidFill>
            </a:rPr>
            <a:t>Asia</a:t>
          </a:r>
        </a:p>
        <a:p xmlns:a="http://schemas.openxmlformats.org/drawingml/2006/main">
          <a:endParaRPr lang="en-US" sz="1200" b="1" dirty="0"/>
        </a:p>
        <a:p xmlns:a="http://schemas.openxmlformats.org/drawingml/2006/main">
          <a:r>
            <a:rPr lang="en-US" sz="1200" b="1" dirty="0" smtClean="0">
              <a:solidFill>
                <a:schemeClr val="accent1"/>
              </a:solidFill>
            </a:rPr>
            <a:t>Americas</a:t>
          </a:r>
        </a:p>
        <a:p xmlns:a="http://schemas.openxmlformats.org/drawingml/2006/main">
          <a:endParaRPr lang="en-US" sz="1200" b="1" dirty="0"/>
        </a:p>
        <a:p xmlns:a="http://schemas.openxmlformats.org/drawingml/2006/main">
          <a:endParaRPr lang="en-US" sz="1200" b="1" dirty="0" smtClean="0"/>
        </a:p>
        <a:p xmlns:a="http://schemas.openxmlformats.org/drawingml/2006/main">
          <a:endParaRPr lang="en-US" sz="1200" b="1" dirty="0" smtClean="0"/>
        </a:p>
        <a:p xmlns:a="http://schemas.openxmlformats.org/drawingml/2006/main">
          <a:endParaRPr lang="en-US" sz="1200" b="1" dirty="0"/>
        </a:p>
        <a:p xmlns:a="http://schemas.openxmlformats.org/drawingml/2006/main">
          <a:r>
            <a:rPr lang="en-US" sz="1200" b="1" dirty="0" smtClean="0">
              <a:solidFill>
                <a:schemeClr val="accent1">
                  <a:lumMod val="60000"/>
                  <a:lumOff val="40000"/>
                </a:schemeClr>
              </a:solidFill>
            </a:rPr>
            <a:t>Europe and Eurasia</a:t>
          </a:r>
          <a:endParaRPr lang="en-US" sz="1200" b="1" dirty="0">
            <a:solidFill>
              <a:schemeClr val="accent1">
                <a:lumMod val="60000"/>
                <a:lumOff val="40000"/>
              </a:schemeClr>
            </a:solidFill>
          </a:endParaRP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0.73118</cdr:x>
      <cdr:y>0.26346</cdr:y>
    </cdr:from>
    <cdr:to>
      <cdr:x>0.99992</cdr:x>
      <cdr:y>0.88951</cdr:y>
    </cdr:to>
    <cdr:sp macro="" textlink="">
      <cdr:nvSpPr>
        <cdr:cNvPr id="2" name="TextBox 20"/>
        <cdr:cNvSpPr txBox="1"/>
      </cdr:nvSpPr>
      <cdr:spPr>
        <a:xfrm xmlns:a="http://schemas.openxmlformats.org/drawingml/2006/main">
          <a:off x="2875156" y="816000"/>
          <a:ext cx="1056764" cy="193899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r>
            <a:rPr lang="en-US" sz="1200" b="1" dirty="0">
              <a:solidFill>
                <a:schemeClr val="accent5"/>
              </a:solidFill>
            </a:rPr>
            <a:t>China</a:t>
          </a:r>
        </a:p>
        <a:p xmlns:a="http://schemas.openxmlformats.org/drawingml/2006/main">
          <a:endParaRPr lang="en-US" sz="1200" b="1" dirty="0">
            <a:solidFill>
              <a:schemeClr val="accent5">
                <a:lumMod val="60000"/>
                <a:lumOff val="40000"/>
              </a:schemeClr>
            </a:solidFill>
          </a:endParaRPr>
        </a:p>
        <a:p xmlns:a="http://schemas.openxmlformats.org/drawingml/2006/main">
          <a:r>
            <a:rPr lang="en-US" sz="1200" b="1" dirty="0">
              <a:solidFill>
                <a:schemeClr val="accent5">
                  <a:lumMod val="60000"/>
                  <a:lumOff val="40000"/>
                </a:schemeClr>
              </a:solidFill>
            </a:rPr>
            <a:t>India</a:t>
          </a:r>
        </a:p>
        <a:p xmlns:a="http://schemas.openxmlformats.org/drawingml/2006/main">
          <a:endParaRPr lang="en-US" sz="1200" b="1" dirty="0">
            <a:solidFill>
              <a:schemeClr val="accent5">
                <a:lumMod val="40000"/>
                <a:lumOff val="60000"/>
              </a:schemeClr>
            </a:solidFill>
          </a:endParaRPr>
        </a:p>
        <a:p xmlns:a="http://schemas.openxmlformats.org/drawingml/2006/main">
          <a:r>
            <a:rPr lang="en-US" sz="1200" b="1" dirty="0">
              <a:solidFill>
                <a:schemeClr val="accent5">
                  <a:lumMod val="40000"/>
                  <a:lumOff val="60000"/>
                </a:schemeClr>
              </a:solidFill>
            </a:rPr>
            <a:t>Other Asia</a:t>
          </a:r>
        </a:p>
        <a:p xmlns:a="http://schemas.openxmlformats.org/drawingml/2006/main">
          <a:r>
            <a:rPr lang="en-US" sz="1200" b="1" dirty="0">
              <a:solidFill>
                <a:schemeClr val="accent2"/>
              </a:solidFill>
            </a:rPr>
            <a:t>Middle East</a:t>
          </a:r>
        </a:p>
        <a:p xmlns:a="http://schemas.openxmlformats.org/drawingml/2006/main">
          <a:r>
            <a:rPr lang="en-US" sz="1200" b="1" dirty="0">
              <a:solidFill>
                <a:schemeClr val="accent4"/>
              </a:solidFill>
            </a:rPr>
            <a:t>Africa</a:t>
          </a:r>
          <a:endParaRPr lang="en-US" sz="1200" b="1" dirty="0">
            <a:solidFill>
              <a:schemeClr val="accent3"/>
            </a:solidFill>
          </a:endParaRPr>
        </a:p>
        <a:p xmlns:a="http://schemas.openxmlformats.org/drawingml/2006/main">
          <a:r>
            <a:rPr lang="en-US" sz="1200" b="1" dirty="0">
              <a:solidFill>
                <a:schemeClr val="accent6"/>
              </a:solidFill>
            </a:rPr>
            <a:t>Americas</a:t>
          </a:r>
        </a:p>
        <a:p xmlns:a="http://schemas.openxmlformats.org/drawingml/2006/main">
          <a:r>
            <a:rPr lang="en-US" sz="1200" b="1" dirty="0">
              <a:solidFill>
                <a:schemeClr val="accent3"/>
              </a:solidFill>
            </a:rPr>
            <a:t>Europe </a:t>
          </a:r>
        </a:p>
        <a:p xmlns:a="http://schemas.openxmlformats.org/drawingml/2006/main">
          <a:r>
            <a:rPr lang="en-US" sz="1200" b="1" dirty="0">
              <a:solidFill>
                <a:schemeClr val="accent3"/>
              </a:solidFill>
            </a:rPr>
            <a:t>and Eurasia</a:t>
          </a: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0.77354</cdr:x>
      <cdr:y>0.34578</cdr:y>
    </cdr:from>
    <cdr:to>
      <cdr:x>0.91837</cdr:x>
      <cdr:y>0.60217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41760" y="981451"/>
          <a:ext cx="569506" cy="7277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b="1" dirty="0" smtClean="0">
              <a:solidFill>
                <a:schemeClr val="accent1"/>
              </a:solidFill>
            </a:rPr>
            <a:t>2020</a:t>
          </a:r>
        </a:p>
        <a:p xmlns:a="http://schemas.openxmlformats.org/drawingml/2006/main">
          <a:r>
            <a:rPr lang="en-US" sz="1200" b="1" dirty="0" smtClean="0">
              <a:solidFill>
                <a:schemeClr val="tx2"/>
              </a:solidFill>
            </a:rPr>
            <a:t>2050</a:t>
          </a: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0.83423</cdr:x>
      <cdr:y>0.34872</cdr:y>
    </cdr:from>
    <cdr:to>
      <cdr:x>0.96384</cdr:x>
      <cdr:y>0.60511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55876" y="979216"/>
          <a:ext cx="521385" cy="7199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b="1" dirty="0" smtClean="0">
              <a:solidFill>
                <a:schemeClr val="accent1"/>
              </a:solidFill>
            </a:rPr>
            <a:t>2020</a:t>
          </a:r>
        </a:p>
        <a:p xmlns:a="http://schemas.openxmlformats.org/drawingml/2006/main">
          <a:r>
            <a:rPr lang="en-US" sz="1200" b="1" dirty="0" smtClean="0">
              <a:solidFill>
                <a:schemeClr val="tx2"/>
              </a:solidFill>
            </a:rPr>
            <a:t>2050</a:t>
          </a: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0.8088</cdr:x>
      <cdr:y>0.39031</cdr:y>
    </cdr:from>
    <cdr:to>
      <cdr:x>0.95363</cdr:x>
      <cdr:y>0.6467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80381" y="1107838"/>
          <a:ext cx="569506" cy="7277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b="1" dirty="0" smtClean="0">
              <a:solidFill>
                <a:schemeClr val="accent5">
                  <a:lumMod val="40000"/>
                  <a:lumOff val="60000"/>
                </a:schemeClr>
              </a:solidFill>
            </a:rPr>
            <a:t>2020</a:t>
          </a:r>
        </a:p>
        <a:p xmlns:a="http://schemas.openxmlformats.org/drawingml/2006/main">
          <a:r>
            <a:rPr lang="en-US" sz="1200" b="1" dirty="0" smtClean="0">
              <a:solidFill>
                <a:schemeClr val="accent5"/>
              </a:solidFill>
            </a:rPr>
            <a:t>2050</a:t>
          </a:r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0.80897</cdr:x>
      <cdr:y>0.39997</cdr:y>
    </cdr:from>
    <cdr:to>
      <cdr:x>0.93858</cdr:x>
      <cdr:y>0.65636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54276" y="1123150"/>
          <a:ext cx="521385" cy="7199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b="1" dirty="0" smtClean="0">
              <a:solidFill>
                <a:schemeClr val="accent5">
                  <a:lumMod val="40000"/>
                  <a:lumOff val="60000"/>
                </a:schemeClr>
              </a:solidFill>
            </a:rPr>
            <a:t>2020</a:t>
          </a:r>
        </a:p>
        <a:p xmlns:a="http://schemas.openxmlformats.org/drawingml/2006/main">
          <a:r>
            <a:rPr lang="en-US" sz="1200" b="1" dirty="0" smtClean="0">
              <a:solidFill>
                <a:schemeClr val="accent5"/>
              </a:solidFill>
            </a:rPr>
            <a:t>2050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0.58755</cdr:x>
      <cdr:y>0.65117</cdr:y>
    </cdr:from>
    <cdr:to>
      <cdr:x>1</cdr:x>
      <cdr:y>0.86625</cdr:y>
    </cdr:to>
    <cdr:sp macro="" textlink="">
      <cdr:nvSpPr>
        <cdr:cNvPr id="2" name="TextBox 13"/>
        <cdr:cNvSpPr txBox="1"/>
      </cdr:nvSpPr>
      <cdr:spPr bwMode="auto">
        <a:xfrm xmlns:a="http://schemas.openxmlformats.org/drawingml/2006/main">
          <a:off x="1418900" y="2236497"/>
          <a:ext cx="996043" cy="73867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bIns="0" rtlCol="0">
          <a:prstTxWarp prst="textNoShape">
            <a:avLst/>
          </a:prstTxWarp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1" dirty="0" smtClean="0">
              <a:solidFill>
                <a:schemeClr val="tx2"/>
              </a:solidFill>
              <a:ea typeface="Times New Roman" charset="0"/>
              <a:cs typeface="Times New Roman" charset="0"/>
            </a:rPr>
            <a:t>OECD</a:t>
          </a:r>
        </a:p>
        <a:p xmlns:a="http://schemas.openxmlformats.org/drawingml/2006/main">
          <a:pPr eaLnBrk="0" hangingPunct="0"/>
          <a:endParaRPr lang="en-US" sz="1200" b="1" dirty="0" smtClean="0">
            <a:solidFill>
              <a:schemeClr val="tx2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dirty="0" smtClean="0">
            <a:solidFill>
              <a:schemeClr val="tx2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chemeClr val="accent5"/>
              </a:solidFill>
              <a:ea typeface="Times New Roman" charset="0"/>
              <a:cs typeface="Times New Roman" charset="0"/>
            </a:rPr>
            <a:t>non-OECD</a:t>
          </a:r>
        </a:p>
      </cdr:txBody>
    </cdr:sp>
  </cdr:relSizeAnchor>
  <cdr:relSizeAnchor xmlns:cdr="http://schemas.openxmlformats.org/drawingml/2006/chartDrawing">
    <cdr:from>
      <cdr:x>0.11168</cdr:x>
      <cdr:y>0.24048</cdr:y>
    </cdr:from>
    <cdr:to>
      <cdr:x>0.76908</cdr:x>
      <cdr:y>0.3289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69703" y="825949"/>
          <a:ext cx="1587583" cy="3036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/>
            <a:t>h</a:t>
          </a:r>
          <a:r>
            <a:rPr lang="en-US" sz="1200" dirty="0" smtClean="0"/>
            <a:t>istory  projections</a:t>
          </a:r>
          <a:endParaRPr lang="en-US" sz="1200" dirty="0"/>
        </a:p>
      </cdr:txBody>
    </cdr:sp>
  </cdr:relSizeAnchor>
  <cdr:relSizeAnchor xmlns:cdr="http://schemas.openxmlformats.org/drawingml/2006/chartDrawing">
    <cdr:from>
      <cdr:x>0.061</cdr:x>
      <cdr:y>0.07234</cdr:y>
    </cdr:from>
    <cdr:to>
      <cdr:x>0.43964</cdr:x>
      <cdr:y>0.33857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47317" y="2484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0.61276</cdr:x>
      <cdr:y>0.45554</cdr:y>
    </cdr:from>
    <cdr:to>
      <cdr:x>0.96628</cdr:x>
      <cdr:y>0.78811</cdr:y>
    </cdr:to>
    <cdr:sp macro="" textlink="">
      <cdr:nvSpPr>
        <cdr:cNvPr id="2" name="TextBox 13"/>
        <cdr:cNvSpPr txBox="1"/>
      </cdr:nvSpPr>
      <cdr:spPr bwMode="auto">
        <a:xfrm xmlns:a="http://schemas.openxmlformats.org/drawingml/2006/main">
          <a:off x="1562564" y="1559886"/>
          <a:ext cx="901495" cy="113877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bIns="0" rtlCol="0">
          <a:prstTxWarp prst="textNoShape">
            <a:avLst/>
          </a:prstTxWarp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1" dirty="0" smtClean="0">
              <a:solidFill>
                <a:schemeClr val="accent5"/>
              </a:solidFill>
              <a:ea typeface="Times New Roman" charset="0"/>
              <a:cs typeface="Times New Roman" charset="0"/>
            </a:rPr>
            <a:t>non-OECD</a:t>
          </a:r>
        </a:p>
        <a:p xmlns:a="http://schemas.openxmlformats.org/drawingml/2006/main">
          <a:pPr eaLnBrk="0" hangingPunct="0"/>
          <a:endParaRPr lang="en-US" sz="1200" b="1" dirty="0" smtClean="0">
            <a:solidFill>
              <a:schemeClr val="tx2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dirty="0">
            <a:solidFill>
              <a:schemeClr val="tx2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400" b="1" dirty="0" smtClean="0">
            <a:solidFill>
              <a:schemeClr val="tx2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dirty="0">
            <a:solidFill>
              <a:schemeClr val="tx2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chemeClr val="tx2"/>
              </a:solidFill>
              <a:ea typeface="Times New Roman" charset="0"/>
              <a:cs typeface="Times New Roman" charset="0"/>
            </a:rPr>
            <a:t>OECD</a:t>
          </a:r>
        </a:p>
      </cdr:txBody>
    </cdr:sp>
  </cdr:relSizeAnchor>
  <cdr:relSizeAnchor xmlns:cdr="http://schemas.openxmlformats.org/drawingml/2006/chartDrawing">
    <cdr:from>
      <cdr:x>0.15879</cdr:x>
      <cdr:y>0.06954</cdr:y>
    </cdr:from>
    <cdr:to>
      <cdr:x>0.51737</cdr:x>
      <cdr:y>0.33658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04923" y="2381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0.74712</cdr:x>
      <cdr:y>0.17427</cdr:y>
    </cdr:from>
    <cdr:to>
      <cdr:x>1</cdr:x>
      <cdr:y>0.97314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948917" y="541065"/>
          <a:ext cx="2013586" cy="24803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>
              <a:solidFill>
                <a:schemeClr val="accent5"/>
              </a:solidFill>
            </a:rPr>
            <a:t>n</a:t>
          </a:r>
          <a:r>
            <a:rPr lang="en-US" sz="1200" b="1" dirty="0" smtClean="0">
              <a:solidFill>
                <a:schemeClr val="accent5"/>
              </a:solidFill>
            </a:rPr>
            <a:t>on-OECD </a:t>
          </a:r>
          <a:r>
            <a:rPr lang="en-US" sz="1200" b="1" dirty="0">
              <a:solidFill>
                <a:schemeClr val="accent5"/>
              </a:solidFill>
            </a:rPr>
            <a:t>r</a:t>
          </a:r>
          <a:r>
            <a:rPr lang="en-US" sz="1200" b="1" dirty="0" smtClean="0">
              <a:solidFill>
                <a:schemeClr val="accent5"/>
              </a:solidFill>
            </a:rPr>
            <a:t>esidential</a:t>
          </a:r>
        </a:p>
        <a:p xmlns:a="http://schemas.openxmlformats.org/drawingml/2006/main">
          <a:endParaRPr lang="en-US" sz="1200" b="1" dirty="0" smtClean="0"/>
        </a:p>
        <a:p xmlns:a="http://schemas.openxmlformats.org/drawingml/2006/main">
          <a:endParaRPr lang="en-US" sz="1200" b="1" dirty="0" smtClean="0">
            <a:solidFill>
              <a:schemeClr val="accent1"/>
            </a:solidFill>
          </a:endParaRPr>
        </a:p>
        <a:p xmlns:a="http://schemas.openxmlformats.org/drawingml/2006/main">
          <a:endParaRPr lang="en-US" sz="1200" b="1" dirty="0">
            <a:solidFill>
              <a:schemeClr val="accent1"/>
            </a:solidFill>
          </a:endParaRPr>
        </a:p>
        <a:p xmlns:a="http://schemas.openxmlformats.org/drawingml/2006/main">
          <a:r>
            <a:rPr lang="en-US" sz="1200" b="1" dirty="0">
              <a:solidFill>
                <a:schemeClr val="accent5">
                  <a:lumMod val="60000"/>
                  <a:lumOff val="40000"/>
                </a:schemeClr>
              </a:solidFill>
            </a:rPr>
            <a:t>n</a:t>
          </a:r>
          <a:r>
            <a:rPr lang="en-US" sz="1200" b="1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on-OECD commercial</a:t>
          </a:r>
        </a:p>
        <a:p xmlns:a="http://schemas.openxmlformats.org/drawingml/2006/main">
          <a:endParaRPr lang="en-US" sz="1200" b="1" dirty="0">
            <a:solidFill>
              <a:schemeClr val="accent5">
                <a:lumMod val="60000"/>
                <a:lumOff val="40000"/>
              </a:schemeClr>
            </a:solidFill>
          </a:endParaRPr>
        </a:p>
        <a:p xmlns:a="http://schemas.openxmlformats.org/drawingml/2006/main">
          <a:endParaRPr lang="en-US" sz="600" b="1" dirty="0" smtClean="0">
            <a:solidFill>
              <a:schemeClr val="accent5">
                <a:lumMod val="60000"/>
                <a:lumOff val="40000"/>
              </a:schemeClr>
            </a:solidFill>
          </a:endParaRPr>
        </a:p>
        <a:p xmlns:a="http://schemas.openxmlformats.org/drawingml/2006/main">
          <a:endParaRPr lang="en-US" sz="1200" b="1" dirty="0" smtClean="0">
            <a:solidFill>
              <a:schemeClr val="accent5">
                <a:lumMod val="60000"/>
                <a:lumOff val="40000"/>
              </a:schemeClr>
            </a:solidFill>
          </a:endParaRPr>
        </a:p>
        <a:p xmlns:a="http://schemas.openxmlformats.org/drawingml/2006/main">
          <a:r>
            <a:rPr lang="en-US" sz="1200" b="1" dirty="0" smtClean="0">
              <a:solidFill>
                <a:schemeClr val="accent1"/>
              </a:solidFill>
            </a:rPr>
            <a:t>OECD commercial</a:t>
          </a:r>
        </a:p>
        <a:p xmlns:a="http://schemas.openxmlformats.org/drawingml/2006/main">
          <a:endParaRPr lang="en-US" sz="1200" b="1" dirty="0">
            <a:solidFill>
              <a:schemeClr val="accent3"/>
            </a:solidFill>
          </a:endParaRPr>
        </a:p>
        <a:p xmlns:a="http://schemas.openxmlformats.org/drawingml/2006/main">
          <a:r>
            <a:rPr lang="en-US" sz="1200" b="1" dirty="0" smtClean="0">
              <a:solidFill>
                <a:schemeClr val="tx2"/>
              </a:solidFill>
            </a:rPr>
            <a:t>OECD residential</a:t>
          </a:r>
          <a:endParaRPr lang="en-US" sz="1200" b="1" dirty="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0.02519</cdr:x>
      <cdr:y>0.05318</cdr:y>
    </cdr:from>
    <cdr:to>
      <cdr:x>0.47919</cdr:x>
      <cdr:y>0.15474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0562" y="165100"/>
          <a:ext cx="3614976" cy="3153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/>
            <a:t>h</a:t>
          </a:r>
          <a:r>
            <a:rPr lang="en-US" sz="1200" dirty="0" smtClean="0"/>
            <a:t>istory   projections</a:t>
          </a:r>
          <a:endParaRPr lang="en-US" sz="1200" dirty="0"/>
        </a:p>
      </cdr:txBody>
    </cdr:sp>
  </cdr:relSizeAnchor>
  <cdr:relSizeAnchor xmlns:cdr="http://schemas.openxmlformats.org/drawingml/2006/chartDrawing">
    <cdr:from>
      <cdr:x>0.39668</cdr:x>
      <cdr:y>0.89538</cdr:y>
    </cdr:from>
    <cdr:to>
      <cdr:x>0.55918</cdr:x>
      <cdr:y>0.97164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158555" y="2779981"/>
          <a:ext cx="1293907" cy="2367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 smtClean="0"/>
            <a:t>2025</a:t>
          </a:r>
          <a:endParaRPr lang="en-US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0.60704</cdr:x>
      <cdr:y>0.0663</cdr:y>
    </cdr:from>
    <cdr:to>
      <cdr:x>0.93619</cdr:x>
      <cdr:y>0.63286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30990" y="184260"/>
          <a:ext cx="2185639" cy="15745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 smtClean="0">
              <a:solidFill>
                <a:schemeClr val="accent1"/>
              </a:solidFill>
            </a:rPr>
            <a:t>	</a:t>
          </a:r>
        </a:p>
        <a:p xmlns:a="http://schemas.openxmlformats.org/drawingml/2006/main">
          <a:endParaRPr lang="en-US" sz="1400" b="1" dirty="0">
            <a:solidFill>
              <a:schemeClr val="accent1"/>
            </a:solidFill>
          </a:endParaRPr>
        </a:p>
        <a:p xmlns:a="http://schemas.openxmlformats.org/drawingml/2006/main">
          <a:r>
            <a:rPr lang="en-US" sz="1400" b="1" dirty="0" smtClean="0">
              <a:solidFill>
                <a:schemeClr val="accent1"/>
              </a:solidFill>
            </a:rPr>
            <a:t>	</a:t>
          </a:r>
        </a:p>
        <a:p xmlns:a="http://schemas.openxmlformats.org/drawingml/2006/main">
          <a:r>
            <a:rPr lang="en-US" sz="1400" b="1" dirty="0">
              <a:solidFill>
                <a:schemeClr val="tx2"/>
              </a:solidFill>
            </a:rPr>
            <a:t>	</a:t>
          </a:r>
          <a:endParaRPr lang="en-US" sz="1200" b="1" dirty="0">
            <a:solidFill>
              <a:schemeClr val="accent2"/>
            </a:solidFill>
          </a:endParaRPr>
        </a:p>
      </cdr:txBody>
    </cdr:sp>
  </cdr:relSizeAnchor>
  <cdr:relSizeAnchor xmlns:cdr="http://schemas.openxmlformats.org/drawingml/2006/chartDrawing">
    <cdr:from>
      <cdr:x>0.15048</cdr:x>
      <cdr:y>0.05779</cdr:y>
    </cdr:from>
    <cdr:to>
      <cdr:x>0.46429</cdr:x>
      <cdr:y>0.14267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203960" y="177891"/>
          <a:ext cx="2510791" cy="2612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200" dirty="0"/>
        </a:p>
      </cdr:txBody>
    </cdr:sp>
  </cdr:relSizeAnchor>
  <cdr:relSizeAnchor xmlns:cdr="http://schemas.openxmlformats.org/drawingml/2006/chartDrawing">
    <cdr:from>
      <cdr:x>0.83075</cdr:x>
      <cdr:y>0.03233</cdr:y>
    </cdr:from>
    <cdr:to>
      <cdr:x>0.99519</cdr:x>
      <cdr:y>0.83298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646817" y="99517"/>
          <a:ext cx="1315699" cy="24645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200" b="1" dirty="0">
            <a:solidFill>
              <a:schemeClr val="accent1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0.15067</cdr:x>
      <cdr:y>0.00691</cdr:y>
    </cdr:from>
    <cdr:to>
      <cdr:x>0.58507</cdr:x>
      <cdr:y>0.11764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92475" y="21408"/>
          <a:ext cx="1708162" cy="3429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 smtClean="0">
              <a:solidFill>
                <a:schemeClr val="tx1"/>
              </a:solidFill>
            </a:rPr>
            <a:t>history	projections</a:t>
          </a:r>
          <a:endParaRPr lang="en-US" sz="1100" dirty="0">
            <a:solidFill>
              <a:schemeClr val="tx1"/>
            </a:solidFill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0.14702</cdr:x>
      <cdr:y>0.00413</cdr:y>
    </cdr:from>
    <cdr:to>
      <cdr:x>0.62493</cdr:x>
      <cdr:y>0.08716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25491" y="12778"/>
          <a:ext cx="1708162" cy="2571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 smtClean="0">
              <a:solidFill>
                <a:schemeClr val="tx1"/>
              </a:solidFill>
            </a:rPr>
            <a:t>history	projections</a:t>
          </a:r>
          <a:endParaRPr lang="en-US" sz="1100" dirty="0">
            <a:solidFill>
              <a:schemeClr val="tx1"/>
            </a:solidFill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0.61279</cdr:x>
      <cdr:y>0.31286</cdr:y>
    </cdr:from>
    <cdr:to>
      <cdr:x>0.98333</cdr:x>
      <cdr:y>0.74513</cdr:y>
    </cdr:to>
    <cdr:sp macro="" textlink="">
      <cdr:nvSpPr>
        <cdr:cNvPr id="2" name="TextBox 13"/>
        <cdr:cNvSpPr txBox="1"/>
      </cdr:nvSpPr>
      <cdr:spPr bwMode="auto">
        <a:xfrm xmlns:a="http://schemas.openxmlformats.org/drawingml/2006/main">
          <a:off x="1592475" y="969006"/>
          <a:ext cx="962936" cy="133883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rtlCol="0">
          <a:prstTxWarp prst="textNoShape">
            <a:avLst/>
          </a:prstTxWarp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1" dirty="0" smtClean="0">
              <a:solidFill>
                <a:schemeClr val="accent5"/>
              </a:solidFill>
              <a:ea typeface="Times New Roman" charset="0"/>
              <a:cs typeface="Times New Roman" charset="0"/>
            </a:rPr>
            <a:t>non-OECD</a:t>
          </a:r>
        </a:p>
        <a:p xmlns:a="http://schemas.openxmlformats.org/drawingml/2006/main">
          <a:pPr eaLnBrk="0" hangingPunct="0"/>
          <a:endParaRPr lang="en-US" sz="1200" b="1" dirty="0">
            <a:solidFill>
              <a:schemeClr val="accent5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dirty="0" smtClean="0">
            <a:solidFill>
              <a:schemeClr val="accent5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dirty="0">
            <a:solidFill>
              <a:schemeClr val="accent5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dirty="0" smtClean="0">
            <a:solidFill>
              <a:schemeClr val="accent5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chemeClr val="tx2"/>
              </a:solidFill>
              <a:ea typeface="Times New Roman" charset="0"/>
              <a:cs typeface="Times New Roman" charset="0"/>
            </a:rPr>
            <a:t>OECD</a:t>
          </a:r>
          <a:endParaRPr lang="en-US" sz="1200" b="1" dirty="0">
            <a:solidFill>
              <a:schemeClr val="tx2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dirty="0" smtClean="0">
            <a:solidFill>
              <a:schemeClr val="accent5"/>
            </a:solidFill>
            <a:ea typeface="Times New Roman" charset="0"/>
            <a:cs typeface="Times New Roman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0.61488</cdr:x>
      <cdr:y>0.58009</cdr:y>
    </cdr:from>
    <cdr:to>
      <cdr:x>0.97224</cdr:x>
      <cdr:y>0.77387</cdr:y>
    </cdr:to>
    <cdr:sp macro="" textlink="">
      <cdr:nvSpPr>
        <cdr:cNvPr id="2" name="TextBox 13"/>
        <cdr:cNvSpPr txBox="1"/>
      </cdr:nvSpPr>
      <cdr:spPr bwMode="auto">
        <a:xfrm xmlns:a="http://schemas.openxmlformats.org/drawingml/2006/main">
          <a:off x="1597900" y="1796677"/>
          <a:ext cx="928687" cy="60016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rtlCol="0">
          <a:prstTxWarp prst="textNoShape">
            <a:avLst/>
          </a:prstTxWarp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1" dirty="0" smtClean="0">
              <a:solidFill>
                <a:schemeClr val="tx2"/>
              </a:solidFill>
              <a:ea typeface="Times New Roman" charset="0"/>
              <a:cs typeface="Times New Roman" charset="0"/>
            </a:rPr>
            <a:t>OECD</a:t>
          </a:r>
        </a:p>
        <a:p xmlns:a="http://schemas.openxmlformats.org/drawingml/2006/main">
          <a:pPr eaLnBrk="0" hangingPunct="0"/>
          <a:endParaRPr lang="en-US" sz="1200" b="1" dirty="0" smtClean="0">
            <a:solidFill>
              <a:schemeClr val="tx2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chemeClr val="accent5"/>
              </a:solidFill>
              <a:ea typeface="Times New Roman" charset="0"/>
              <a:cs typeface="Times New Roman" charset="0"/>
            </a:rPr>
            <a:t>non-OECD</a:t>
          </a:r>
          <a:endParaRPr lang="en-US" sz="1200" b="1" dirty="0" smtClean="0">
            <a:solidFill>
              <a:schemeClr val="tx2"/>
            </a:solidFill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0.0752</cdr:x>
      <cdr:y>0.02326</cdr:y>
    </cdr:from>
    <cdr:to>
      <cdr:x>0.75448</cdr:x>
      <cdr:y>0.1432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95436" y="72034"/>
          <a:ext cx="1765271" cy="3714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/>
            <a:t>h</a:t>
          </a:r>
          <a:r>
            <a:rPr lang="en-US" sz="1200" dirty="0" smtClean="0"/>
            <a:t>istory    projections</a:t>
          </a:r>
          <a:endParaRPr lang="en-US" sz="12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ED25893-A83F-48CE-B658-2412045A40A5}" type="datetimeFigureOut">
              <a:rPr lang="en-US"/>
              <a:pPr>
                <a:defRPr/>
              </a:pPr>
              <a:t>9/29/2021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91D3A1A-398C-4278-B50A-5F8985FF03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374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1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5DD0C8-C8A1-48F2-871C-E859113BC4F1}" type="datetimeFigureOut">
              <a:rPr lang="en-US"/>
              <a:pPr>
                <a:defRPr/>
              </a:pPr>
              <a:t>9/29/2021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0" tIns="46576" rIns="93150" bIns="4657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425"/>
            <a:ext cx="5607050" cy="4183063"/>
          </a:xfrm>
          <a:prstGeom prst="rect">
            <a:avLst/>
          </a:prstGeom>
        </p:spPr>
        <p:txBody>
          <a:bodyPr vert="horz" lIns="93150" tIns="46576" rIns="93150" bIns="4657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C049336-6624-4A1E-9498-510DC43D0C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155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658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742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56616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ine or ba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311965"/>
            <a:ext cx="8001000" cy="3077154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 smtClean="0"/>
              <a:t>Click icon to add chart</a:t>
            </a:r>
            <a:endParaRPr lang="en-US" noProof="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800600" y="840140"/>
            <a:ext cx="3895344" cy="411480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630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This can span two lines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pi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262271"/>
            <a:ext cx="8001000" cy="3126850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 smtClean="0"/>
              <a:t>Click icon to add chart</a:t>
            </a:r>
            <a:endParaRPr lang="en-US" noProof="0" dirty="0"/>
          </a:p>
        </p:txBody>
      </p:sp>
      <p:sp>
        <p:nvSpPr>
          <p:cNvPr id="16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685800" y="68579"/>
            <a:ext cx="8001000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685800" y="834888"/>
            <a:ext cx="8001000" cy="3554232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5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630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This can span two lines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*full-screen image/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cred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79"/>
            <a:ext cx="8001000" cy="76630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34887"/>
            <a:ext cx="8001000" cy="341707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None/>
              <a:defRPr sz="1400" i="1">
                <a:latin typeface="+mj-lt"/>
              </a:defRPr>
            </a:lvl1pPr>
            <a:lvl2pPr marL="457200" indent="0">
              <a:spcAft>
                <a:spcPts val="400"/>
              </a:spcAft>
              <a:buNone/>
              <a:defRPr sz="1600"/>
            </a:lvl2pPr>
            <a:lvl3pPr marL="914400" indent="0">
              <a:spcAft>
                <a:spcPts val="400"/>
              </a:spcAft>
              <a:buNone/>
              <a:defRPr sz="1600"/>
            </a:lvl3pPr>
            <a:lvl4pPr marL="1371600" indent="0">
              <a:spcAft>
                <a:spcPts val="400"/>
              </a:spcAft>
              <a:buNone/>
              <a:defRPr sz="1600"/>
            </a:lvl4pPr>
            <a:lvl5pPr marL="1828800" indent="0">
              <a:spcAft>
                <a:spcPts val="400"/>
              </a:spcAft>
              <a:buFont typeface="Arial" pitchFamily="34" charset="0"/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5887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5709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3492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6681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247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9574"/>
            <a:ext cx="8001000" cy="76531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56616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9452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157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5330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9914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5050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8030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0286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3253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678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3586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577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79513"/>
            <a:ext cx="8001000" cy="75537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text.</a:t>
            </a:r>
          </a:p>
        </p:txBody>
      </p:sp>
      <p:sp>
        <p:nvSpPr>
          <p:cNvPr id="15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1320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2403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2454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5208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2839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7933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12386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17468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20913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026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9574"/>
            <a:ext cx="8001000" cy="76531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text.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82379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48620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101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40256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82596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01973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68572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87206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41880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15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labeled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1292087"/>
            <a:ext cx="3931920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1292087"/>
            <a:ext cx="4023360" cy="3097033"/>
          </a:xfrm>
          <a:prstGeom prst="rect">
            <a:avLst/>
          </a:prstGeom>
        </p:spPr>
        <p:txBody>
          <a:bodyPr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94520"/>
            <a:ext cx="3931920" cy="350851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4663440" y="894520"/>
            <a:ext cx="4023360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algn="l"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685800" y="91440"/>
            <a:ext cx="8001000" cy="74344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17920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9499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*title an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59" y="1266826"/>
            <a:ext cx="2743200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47845"/>
            <a:ext cx="869694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8" name="Content Placeholder 10"/>
          <p:cNvSpPr>
            <a:spLocks noGrp="1"/>
          </p:cNvSpPr>
          <p:nvPr>
            <p:ph sz="quarter" idx="13"/>
          </p:nvPr>
        </p:nvSpPr>
        <p:spPr>
          <a:xfrm>
            <a:off x="3217930" y="1266826"/>
            <a:ext cx="2743200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10"/>
          <p:cNvSpPr>
            <a:spLocks noGrp="1"/>
          </p:cNvSpPr>
          <p:nvPr>
            <p:ph sz="quarter" idx="14"/>
          </p:nvPr>
        </p:nvSpPr>
        <p:spPr>
          <a:xfrm>
            <a:off x="6185568" y="1266826"/>
            <a:ext cx="2743200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96579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924801" y="4828781"/>
            <a:ext cx="811213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www.eia.gov</a:t>
            </a:r>
          </a:p>
        </p:txBody>
      </p:sp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7757914" y="4904385"/>
            <a:ext cx="136922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cxnSp>
        <p:nvCxnSpPr>
          <p:cNvPr id="6" name="Straight Connector 10"/>
          <p:cNvCxnSpPr>
            <a:cxnSpLocks noChangeShapeType="1"/>
          </p:cNvCxnSpPr>
          <p:nvPr/>
        </p:nvCxnSpPr>
        <p:spPr bwMode="auto">
          <a:xfrm rot="10800000" flipH="1">
            <a:off x="608013" y="2384546"/>
            <a:ext cx="8050212" cy="0"/>
          </a:xfrm>
          <a:prstGeom prst="line">
            <a:avLst/>
          </a:prstGeom>
          <a:noFill/>
          <a:ln w="28575" algn="ctr">
            <a:solidFill>
              <a:schemeClr val="accent1"/>
            </a:solidFill>
            <a:round/>
            <a:headEnd/>
            <a:tailEnd/>
          </a:ln>
        </p:spPr>
      </p:cxnSp>
      <p:pic>
        <p:nvPicPr>
          <p:cNvPr id="7" name="Picture 11" descr="icon_row-0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1399" y="1873863"/>
            <a:ext cx="7164449" cy="363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Documents and Settings\MVO\Desktop\eia_logo_white-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776288" y="4789379"/>
            <a:ext cx="4030662" cy="32316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U.S. Energy Information Administration</a:t>
            </a:r>
          </a:p>
        </p:txBody>
      </p:sp>
      <p:cxnSp>
        <p:nvCxnSpPr>
          <p:cNvPr id="10" name="Straight Connector 12"/>
          <p:cNvCxnSpPr>
            <a:cxnSpLocks noChangeShapeType="1"/>
          </p:cNvCxnSpPr>
          <p:nvPr/>
        </p:nvCxnSpPr>
        <p:spPr bwMode="auto">
          <a:xfrm rot="5400000">
            <a:off x="573882" y="4962525"/>
            <a:ext cx="214313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5672138" y="4828781"/>
            <a:ext cx="2082800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Independent Statistics &amp; Analysis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387963"/>
            <a:ext cx="7772400" cy="1028700"/>
          </a:xfrm>
          <a:prstGeom prst="rect">
            <a:avLst/>
          </a:prstGeom>
        </p:spPr>
        <p:txBody>
          <a:bodyPr anchor="b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Title – Click to edit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2507085"/>
            <a:ext cx="7388352" cy="1062990"/>
          </a:xfrm>
          <a:prstGeom prst="rect">
            <a:avLst/>
          </a:prstGeom>
        </p:spPr>
        <p:txBody>
          <a:bodyPr/>
          <a:lstStyle>
            <a:lvl1pPr marL="347472" marR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i="1">
                <a:latin typeface="+mj-lt"/>
              </a:defRPr>
            </a:lvl1pPr>
          </a:lstStyle>
          <a:p>
            <a:pPr lvl="0"/>
            <a:r>
              <a:rPr lang="en-US" dirty="0" smtClean="0"/>
              <a:t>Audience</a:t>
            </a:r>
          </a:p>
          <a:p>
            <a:pPr lvl="0"/>
            <a:r>
              <a:rPr lang="en-US" dirty="0" smtClean="0"/>
              <a:t>Presenter, Title</a:t>
            </a:r>
          </a:p>
          <a:p>
            <a:pPr lvl="0"/>
            <a:r>
              <a:rPr lang="en-US" dirty="0" smtClean="0"/>
              <a:t>Month DD, YYYY  |  City, State</a:t>
            </a:r>
          </a:p>
        </p:txBody>
      </p:sp>
    </p:spTree>
    <p:extLst>
      <p:ext uri="{BB962C8B-B14F-4D97-AF65-F5344CB8AC3E}">
        <p14:creationId xmlns:p14="http://schemas.microsoft.com/office/powerpoint/2010/main" val="26726325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alternate presentation title slide (with sub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>
            <a:cxnSpLocks noChangeShapeType="1"/>
          </p:cNvCxnSpPr>
          <p:nvPr/>
        </p:nvCxnSpPr>
        <p:spPr bwMode="auto">
          <a:xfrm rot="10800000" flipH="1">
            <a:off x="608013" y="2384546"/>
            <a:ext cx="8050212" cy="0"/>
          </a:xfrm>
          <a:prstGeom prst="line">
            <a:avLst/>
          </a:prstGeom>
          <a:noFill/>
          <a:ln w="28575" algn="ctr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10" name="TextBox 12"/>
          <p:cNvSpPr txBox="1">
            <a:spLocks noChangeArrowheads="1"/>
          </p:cNvSpPr>
          <p:nvPr/>
        </p:nvSpPr>
        <p:spPr bwMode="auto">
          <a:xfrm>
            <a:off x="776288" y="4789379"/>
            <a:ext cx="4030662" cy="32316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U.S. Energy Information Administration</a:t>
            </a:r>
          </a:p>
        </p:txBody>
      </p:sp>
      <p:cxnSp>
        <p:nvCxnSpPr>
          <p:cNvPr id="11" name="Straight Connector 12"/>
          <p:cNvCxnSpPr>
            <a:cxnSpLocks noChangeShapeType="1"/>
          </p:cNvCxnSpPr>
          <p:nvPr/>
        </p:nvCxnSpPr>
        <p:spPr bwMode="auto">
          <a:xfrm rot="5400000">
            <a:off x="573882" y="4962525"/>
            <a:ext cx="214313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7963"/>
            <a:ext cx="7772400" cy="548640"/>
          </a:xfrm>
          <a:prstGeom prst="rect">
            <a:avLst/>
          </a:prstGeom>
        </p:spPr>
        <p:txBody>
          <a:bodyPr anchor="b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2507085"/>
            <a:ext cx="7388352" cy="1062990"/>
          </a:xfrm>
          <a:prstGeom prst="rect">
            <a:avLst/>
          </a:prstGeom>
        </p:spPr>
        <p:txBody>
          <a:bodyPr/>
          <a:lstStyle>
            <a:lvl1pPr marL="347472" marR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i="1">
                <a:latin typeface="+mj-lt"/>
              </a:defRPr>
            </a:lvl1pPr>
          </a:lstStyle>
          <a:p>
            <a:pPr lvl="0"/>
            <a:r>
              <a:rPr lang="en-US" dirty="0" smtClean="0"/>
              <a:t>Audience</a:t>
            </a:r>
          </a:p>
          <a:p>
            <a:pPr lvl="0"/>
            <a:r>
              <a:rPr lang="en-US" dirty="0" smtClean="0"/>
              <a:t>Presenter, Title</a:t>
            </a:r>
          </a:p>
          <a:p>
            <a:pPr lvl="0"/>
            <a:r>
              <a:rPr lang="en-US" dirty="0" smtClean="0"/>
              <a:t>Month DD, YYYY  |  City, State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991467"/>
            <a:ext cx="7388352" cy="630936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 i="1"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Subhead – Click to edit</a:t>
            </a:r>
          </a:p>
        </p:txBody>
      </p:sp>
      <p:pic>
        <p:nvPicPr>
          <p:cNvPr id="13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1" descr="icon_row-01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1399" y="1873863"/>
            <a:ext cx="7164449" cy="363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>
            <a:spLocks noChangeArrowheads="1"/>
          </p:cNvSpPr>
          <p:nvPr userDrawn="1"/>
        </p:nvSpPr>
        <p:spPr bwMode="auto">
          <a:xfrm>
            <a:off x="7924801" y="4828781"/>
            <a:ext cx="811213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www.eia.gov</a:t>
            </a:r>
          </a:p>
        </p:txBody>
      </p:sp>
      <p:cxnSp>
        <p:nvCxnSpPr>
          <p:cNvPr id="21" name="Straight Connector 12"/>
          <p:cNvCxnSpPr>
            <a:cxnSpLocks noChangeShapeType="1"/>
          </p:cNvCxnSpPr>
          <p:nvPr userDrawn="1"/>
        </p:nvCxnSpPr>
        <p:spPr bwMode="auto">
          <a:xfrm rot="5400000">
            <a:off x="7757914" y="4904385"/>
            <a:ext cx="136922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2" name="TextBox 14"/>
          <p:cNvSpPr txBox="1">
            <a:spLocks noChangeArrowheads="1"/>
          </p:cNvSpPr>
          <p:nvPr userDrawn="1"/>
        </p:nvSpPr>
        <p:spPr bwMode="auto">
          <a:xfrm>
            <a:off x="5672138" y="4828781"/>
            <a:ext cx="2082800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Independent Statistics &amp; Analysis</a:t>
            </a:r>
          </a:p>
        </p:txBody>
      </p:sp>
    </p:spTree>
    <p:extLst>
      <p:ext uri="{BB962C8B-B14F-4D97-AF65-F5344CB8AC3E}">
        <p14:creationId xmlns:p14="http://schemas.microsoft.com/office/powerpoint/2010/main" val="202234790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63474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39936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9574"/>
            <a:ext cx="8001000" cy="76531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lnSpc>
                <a:spcPts val="1900"/>
              </a:lnSpc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three lines of text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63474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85861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79513"/>
            <a:ext cx="8001000" cy="75537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pic>
        <p:nvPicPr>
          <p:cNvPr id="12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40890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2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1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9574"/>
            <a:ext cx="8001000" cy="76531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lnSpc>
                <a:spcPts val="1900"/>
              </a:lnSpc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three lines of text.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3372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labeled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1292087"/>
            <a:ext cx="3931920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1292087"/>
            <a:ext cx="4023360" cy="3097033"/>
          </a:xfrm>
          <a:prstGeom prst="rect">
            <a:avLst/>
          </a:prstGeom>
        </p:spPr>
        <p:txBody>
          <a:bodyPr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94520"/>
            <a:ext cx="3931920" cy="350851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4663440" y="894520"/>
            <a:ext cx="4023360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algn="r"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pic>
        <p:nvPicPr>
          <p:cNvPr id="17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9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Presentation date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685800" y="91440"/>
            <a:ext cx="8001000" cy="74344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lnSpc>
                <a:spcPts val="1900"/>
              </a:lnSpc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88383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659636"/>
            <a:ext cx="8229600" cy="1117854"/>
          </a:xfrm>
          <a:prstGeom prst="rect">
            <a:avLst/>
          </a:prstGeom>
        </p:spPr>
        <p:txBody>
          <a:bodyPr anchor="b" anchorCtr="0"/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Section Title — click to edit</a:t>
            </a:r>
            <a:endParaRPr lang="en-US" dirty="0"/>
          </a:p>
        </p:txBody>
      </p:sp>
      <p:pic>
        <p:nvPicPr>
          <p:cNvPr id="8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  <a:br>
              <a:rPr lang="en-US" dirty="0" smtClean="0">
                <a:solidFill>
                  <a:srgbClr val="FFFFFF"/>
                </a:solidFill>
              </a:rPr>
            </a:b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753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*long title and 2 labeled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85799" y="1292087"/>
            <a:ext cx="2599267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94520"/>
            <a:ext cx="3931920" cy="350851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4663440" y="894520"/>
            <a:ext cx="4023360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algn="r"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685800" y="91440"/>
            <a:ext cx="8001000" cy="74344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Content Placeholder 10"/>
          <p:cNvSpPr>
            <a:spLocks noGrp="1"/>
          </p:cNvSpPr>
          <p:nvPr>
            <p:ph sz="quarter" idx="19"/>
          </p:nvPr>
        </p:nvSpPr>
        <p:spPr>
          <a:xfrm>
            <a:off x="3386666" y="1292087"/>
            <a:ext cx="2599267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Content Placeholder 10"/>
          <p:cNvSpPr>
            <a:spLocks noGrp="1"/>
          </p:cNvSpPr>
          <p:nvPr>
            <p:ph sz="quarter" idx="20"/>
          </p:nvPr>
        </p:nvSpPr>
        <p:spPr>
          <a:xfrm>
            <a:off x="6087533" y="1292087"/>
            <a:ext cx="2599267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74818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80"/>
            <a:ext cx="8001000" cy="76630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  <a:br>
              <a:rPr lang="en-US" dirty="0" smtClean="0">
                <a:solidFill>
                  <a:srgbClr val="FFFFFF"/>
                </a:solidFill>
              </a:rPr>
            </a:b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00607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pic>
        <p:nvPicPr>
          <p:cNvPr id="8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</a:t>
            </a:r>
            <a:br>
              <a:rPr lang="en-US" dirty="0" smtClean="0"/>
            </a:br>
            <a:r>
              <a:rPr lang="en-US" dirty="0" smtClean="0"/>
              <a:t>text.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31864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ine or ba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311965"/>
            <a:ext cx="8001000" cy="3077154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 smtClean="0"/>
              <a:t>Click icon to add chart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800600" y="840140"/>
            <a:ext cx="3895344" cy="411480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pic>
        <p:nvPicPr>
          <p:cNvPr id="15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630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This can span two lines</a:t>
            </a:r>
            <a:endParaRPr lang="en-US" dirty="0"/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9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06711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pi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262271"/>
            <a:ext cx="8001000" cy="3126850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 smtClean="0"/>
              <a:t>Click icon to add chart</a:t>
            </a:r>
          </a:p>
        </p:txBody>
      </p:sp>
      <p:pic>
        <p:nvPicPr>
          <p:cNvPr id="12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685800" y="68579"/>
            <a:ext cx="8001000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99007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3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685800" y="834888"/>
            <a:ext cx="8001000" cy="3554232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pic>
        <p:nvPicPr>
          <p:cNvPr id="14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630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This can span two lines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15359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pic>
        <p:nvPicPr>
          <p:cNvPr id="7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59749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*full-screen image/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388240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cred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79"/>
            <a:ext cx="8001000" cy="76630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34887"/>
            <a:ext cx="8001000" cy="341707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None/>
              <a:defRPr sz="1400" i="1">
                <a:latin typeface="+mj-lt"/>
              </a:defRPr>
            </a:lvl1pPr>
            <a:lvl2pPr marL="457200" indent="0">
              <a:spcAft>
                <a:spcPts val="400"/>
              </a:spcAft>
              <a:buNone/>
              <a:defRPr sz="1600"/>
            </a:lvl2pPr>
            <a:lvl3pPr marL="914400" indent="0">
              <a:spcAft>
                <a:spcPts val="400"/>
              </a:spcAft>
              <a:buNone/>
              <a:defRPr sz="1600"/>
            </a:lvl3pPr>
            <a:lvl4pPr marL="1371600" indent="0">
              <a:spcAft>
                <a:spcPts val="400"/>
              </a:spcAft>
              <a:buNone/>
              <a:defRPr sz="1600"/>
            </a:lvl4pPr>
            <a:lvl5pPr marL="1828800" indent="0">
              <a:spcAft>
                <a:spcPts val="400"/>
              </a:spcAft>
              <a:buFont typeface="Arial" pitchFamily="34" charset="0"/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669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659636"/>
            <a:ext cx="8229600" cy="1117854"/>
          </a:xfrm>
          <a:prstGeom prst="rect">
            <a:avLst/>
          </a:prstGeom>
        </p:spPr>
        <p:txBody>
          <a:bodyPr anchor="b" anchorCtr="0"/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Section Title — click to edit</a:t>
            </a:r>
          </a:p>
        </p:txBody>
      </p:sp>
      <p:sp>
        <p:nvSpPr>
          <p:cNvPr id="9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80"/>
            <a:ext cx="8001000" cy="76630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text.</a:t>
            </a:r>
          </a:p>
        </p:txBody>
      </p:sp>
      <p:sp>
        <p:nvSpPr>
          <p:cNvPr id="11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</a:t>
            </a:r>
            <a:br>
              <a:rPr lang="en-US" dirty="0"/>
            </a:br>
            <a:r>
              <a:rPr lang="en-US" dirty="0"/>
              <a:t>text.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4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53.xml"/><Relationship Id="rId16" Type="http://schemas.openxmlformats.org/officeDocument/2006/relationships/slideLayout" Target="../slideLayouts/slideLayout67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7"/>
          <p:cNvSpPr>
            <a:spLocks noChangeArrowheads="1"/>
          </p:cNvSpPr>
          <p:nvPr userDrawn="1"/>
        </p:nvSpPr>
        <p:spPr bwMode="auto">
          <a:xfrm>
            <a:off x="0" y="4785734"/>
            <a:ext cx="9144000" cy="3651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Rectangle 7"/>
          <p:cNvSpPr>
            <a:spLocks noChangeArrowheads="1"/>
          </p:cNvSpPr>
          <p:nvPr/>
        </p:nvSpPr>
        <p:spPr bwMode="auto">
          <a:xfrm>
            <a:off x="0" y="1"/>
            <a:ext cx="9144000" cy="69056"/>
          </a:xfrm>
          <a:prstGeom prst="rect">
            <a:avLst/>
          </a:prstGeom>
          <a:solidFill>
            <a:srgbClr val="169DD8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651287" y="4823534"/>
            <a:ext cx="122376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b="1" dirty="0">
                <a:solidFill>
                  <a:schemeClr val="bg1"/>
                </a:solidFill>
              </a:rPr>
              <a:t>#IEO2021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6971823" y="4823534"/>
            <a:ext cx="148037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300" dirty="0">
                <a:solidFill>
                  <a:schemeClr val="bg1"/>
                </a:solidFill>
                <a:latin typeface="+mn-lt"/>
              </a:rPr>
              <a:t>www.eia.gov/ieo</a:t>
            </a:r>
          </a:p>
        </p:txBody>
      </p:sp>
      <p:pic>
        <p:nvPicPr>
          <p:cNvPr id="16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53" cstate="print"/>
          <a:srcRect/>
          <a:stretch>
            <a:fillRect/>
          </a:stretch>
        </p:blipFill>
        <p:spPr bwMode="auto">
          <a:xfrm>
            <a:off x="153125" y="4842273"/>
            <a:ext cx="351507" cy="24282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9" name="Straight Connector 12"/>
          <p:cNvCxnSpPr>
            <a:cxnSpLocks noChangeShapeType="1"/>
          </p:cNvCxnSpPr>
          <p:nvPr userDrawn="1"/>
        </p:nvCxnSpPr>
        <p:spPr bwMode="auto">
          <a:xfrm>
            <a:off x="6928994" y="4829380"/>
            <a:ext cx="0" cy="264893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0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58" r:id="rId1"/>
    <p:sldLayoutId id="2147485272" r:id="rId2"/>
    <p:sldLayoutId id="2147485260" r:id="rId3"/>
    <p:sldLayoutId id="2147485261" r:id="rId4"/>
    <p:sldLayoutId id="2147485273" r:id="rId5"/>
    <p:sldLayoutId id="2147485275" r:id="rId6"/>
    <p:sldLayoutId id="2147485262" r:id="rId7"/>
    <p:sldLayoutId id="2147485263" r:id="rId8"/>
    <p:sldLayoutId id="2147485264" r:id="rId9"/>
    <p:sldLayoutId id="2147485265" r:id="rId10"/>
    <p:sldLayoutId id="2147485266" r:id="rId11"/>
    <p:sldLayoutId id="2147485267" r:id="rId12"/>
    <p:sldLayoutId id="2147485268" r:id="rId13"/>
    <p:sldLayoutId id="2147485269" r:id="rId14"/>
    <p:sldLayoutId id="2147485274" r:id="rId15"/>
    <p:sldLayoutId id="2147485281" r:id="rId16"/>
    <p:sldLayoutId id="2147485282" r:id="rId17"/>
    <p:sldLayoutId id="2147485285" r:id="rId18"/>
    <p:sldLayoutId id="2147485288" r:id="rId19"/>
    <p:sldLayoutId id="2147485289" r:id="rId20"/>
    <p:sldLayoutId id="2147485290" r:id="rId21"/>
    <p:sldLayoutId id="2147485291" r:id="rId22"/>
    <p:sldLayoutId id="2147485292" r:id="rId23"/>
    <p:sldLayoutId id="2147485293" r:id="rId24"/>
    <p:sldLayoutId id="2147485294" r:id="rId25"/>
    <p:sldLayoutId id="2147485297" r:id="rId26"/>
    <p:sldLayoutId id="2147485298" r:id="rId27"/>
    <p:sldLayoutId id="2147485299" r:id="rId28"/>
    <p:sldLayoutId id="2147485300" r:id="rId29"/>
    <p:sldLayoutId id="2147485301" r:id="rId30"/>
    <p:sldLayoutId id="2147485302" r:id="rId31"/>
    <p:sldLayoutId id="2147485303" r:id="rId32"/>
    <p:sldLayoutId id="2147485306" r:id="rId33"/>
    <p:sldLayoutId id="2147485307" r:id="rId34"/>
    <p:sldLayoutId id="2147485308" r:id="rId35"/>
    <p:sldLayoutId id="2147485309" r:id="rId36"/>
    <p:sldLayoutId id="2147485310" r:id="rId37"/>
    <p:sldLayoutId id="2147485313" r:id="rId38"/>
    <p:sldLayoutId id="2147485314" r:id="rId39"/>
    <p:sldLayoutId id="2147485315" r:id="rId40"/>
    <p:sldLayoutId id="2147485316" r:id="rId41"/>
    <p:sldLayoutId id="2147485317" r:id="rId42"/>
    <p:sldLayoutId id="2147485318" r:id="rId43"/>
    <p:sldLayoutId id="2147485319" r:id="rId44"/>
    <p:sldLayoutId id="2147485322" r:id="rId45"/>
    <p:sldLayoutId id="2147485323" r:id="rId46"/>
    <p:sldLayoutId id="2147485327" r:id="rId47"/>
    <p:sldLayoutId id="2147485330" r:id="rId48"/>
    <p:sldLayoutId id="2147485331" r:id="rId49"/>
    <p:sldLayoutId id="2147485332" r:id="rId50"/>
    <p:sldLayoutId id="2147485347" r:id="rId5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eia_ppt_bottombar.jpg"/>
          <p:cNvPicPr>
            <a:picLocks noChangeAspect="1"/>
          </p:cNvPicPr>
          <p:nvPr/>
        </p:nvPicPr>
        <p:blipFill>
          <a:blip r:embed="rId18" cstate="print"/>
          <a:srcRect t="10667" b="10667"/>
          <a:stretch>
            <a:fillRect/>
          </a:stretch>
        </p:blipFill>
        <p:spPr bwMode="auto">
          <a:xfrm>
            <a:off x="0" y="4669632"/>
            <a:ext cx="9144000" cy="473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7"/>
          <p:cNvSpPr>
            <a:spLocks noChangeArrowheads="1"/>
          </p:cNvSpPr>
          <p:nvPr/>
        </p:nvSpPr>
        <p:spPr bwMode="auto">
          <a:xfrm>
            <a:off x="0" y="1"/>
            <a:ext cx="9144000" cy="69056"/>
          </a:xfrm>
          <a:prstGeom prst="rect">
            <a:avLst/>
          </a:prstGeom>
          <a:solidFill>
            <a:srgbClr val="169DD8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6750" y="4793456"/>
            <a:ext cx="2808288" cy="29527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i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Presentation date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289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49" r:id="rId1"/>
    <p:sldLayoutId id="2147485350" r:id="rId2"/>
    <p:sldLayoutId id="2147485351" r:id="rId3"/>
    <p:sldLayoutId id="2147485352" r:id="rId4"/>
    <p:sldLayoutId id="2147485353" r:id="rId5"/>
    <p:sldLayoutId id="2147485354" r:id="rId6"/>
    <p:sldLayoutId id="2147485355" r:id="rId7"/>
    <p:sldLayoutId id="2147485356" r:id="rId8"/>
    <p:sldLayoutId id="2147485357" r:id="rId9"/>
    <p:sldLayoutId id="2147485358" r:id="rId10"/>
    <p:sldLayoutId id="2147485359" r:id="rId11"/>
    <p:sldLayoutId id="2147485360" r:id="rId12"/>
    <p:sldLayoutId id="2147485361" r:id="rId13"/>
    <p:sldLayoutId id="2147485362" r:id="rId14"/>
    <p:sldLayoutId id="2147485363" r:id="rId15"/>
    <p:sldLayoutId id="2147485364" r:id="rId16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chart" Target="../charts/chart2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4.png"/><Relationship Id="rId4" Type="http://schemas.openxmlformats.org/officeDocument/2006/relationships/chart" Target="../charts/char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chart" Target="../charts/char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51599" y="1260618"/>
            <a:ext cx="1833750" cy="1833750"/>
          </a:xfrm>
          <a:prstGeom prst="rect">
            <a:avLst/>
          </a:prstGeom>
        </p:spPr>
      </p:pic>
      <p:sp>
        <p:nvSpPr>
          <p:cNvPr id="13" name="Text Placeholder 11"/>
          <p:cNvSpPr txBox="1">
            <a:spLocks/>
          </p:cNvSpPr>
          <p:nvPr/>
        </p:nvSpPr>
        <p:spPr>
          <a:xfrm>
            <a:off x="3259569" y="2509521"/>
            <a:ext cx="4518209" cy="2019452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334876" y="1733274"/>
            <a:ext cx="5063114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r>
              <a:rPr lang="en-US" sz="4000" dirty="0" smtClean="0">
                <a:solidFill>
                  <a:schemeClr val="bg1"/>
                </a:solidFill>
              </a:rPr>
              <a:t>Buildings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4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685800" y="894519"/>
            <a:ext cx="3780692" cy="484632"/>
          </a:xfrm>
        </p:spPr>
        <p:txBody>
          <a:bodyPr/>
          <a:lstStyle/>
          <a:p>
            <a:pPr marL="0">
              <a:lnSpc>
                <a:spcPct val="90000"/>
              </a:lnSpc>
              <a:spcBef>
                <a:spcPts val="0"/>
              </a:spcBef>
            </a:pPr>
            <a:r>
              <a:rPr lang="en-US" b="1" dirty="0" smtClean="0"/>
              <a:t>Residential energy consumption per person, OECD</a:t>
            </a:r>
          </a:p>
          <a:p>
            <a:pPr marL="0">
              <a:lnSpc>
                <a:spcPct val="90000"/>
              </a:lnSpc>
              <a:spcBef>
                <a:spcPts val="0"/>
              </a:spcBef>
            </a:pPr>
            <a:r>
              <a:rPr lang="en-US" sz="1100" dirty="0" smtClean="0"/>
              <a:t>million British thermal units per person</a:t>
            </a:r>
            <a:endParaRPr lang="en-US" sz="11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>
          <a:xfrm>
            <a:off x="4663440" y="894519"/>
            <a:ext cx="3601329" cy="484632"/>
          </a:xfrm>
        </p:spPr>
        <p:txBody>
          <a:bodyPr lIns="0" rIns="91440"/>
          <a:lstStyle/>
          <a:p>
            <a:pPr marL="0">
              <a:lnSpc>
                <a:spcPct val="90000"/>
              </a:lnSpc>
              <a:spcBef>
                <a:spcPts val="0"/>
              </a:spcBef>
            </a:pPr>
            <a:r>
              <a:rPr lang="en-US" b="1" dirty="0"/>
              <a:t>Residential energy consumption per </a:t>
            </a:r>
            <a:r>
              <a:rPr lang="en-US" b="1" dirty="0" smtClean="0"/>
              <a:t>person, non-OECD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1100" dirty="0" smtClean="0"/>
              <a:t>million </a:t>
            </a:r>
            <a:r>
              <a:rPr lang="en-US" sz="1100" dirty="0"/>
              <a:t>British thermal units per </a:t>
            </a:r>
            <a:r>
              <a:rPr lang="en-US" sz="1100" dirty="0" smtClean="0"/>
              <a:t>person</a:t>
            </a:r>
            <a:endParaRPr lang="en-US" sz="11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Residential buildings energy consumption</a:t>
            </a:r>
            <a:endParaRPr lang="en-US" sz="24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46591" y="1223716"/>
            <a:ext cx="3496872" cy="242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975" dirty="0"/>
          </a:p>
        </p:txBody>
      </p:sp>
      <p:graphicFrame>
        <p:nvGraphicFramePr>
          <p:cNvPr id="8" name="OECD building intensity"/>
          <p:cNvGraphicFramePr/>
          <p:nvPr>
            <p:extLst>
              <p:ext uri="{D42A27DB-BD31-4B8C-83A1-F6EECF244321}">
                <p14:modId xmlns:p14="http://schemas.microsoft.com/office/powerpoint/2010/main" val="3339726281"/>
              </p:ext>
            </p:extLst>
          </p:nvPr>
        </p:nvGraphicFramePr>
        <p:xfrm>
          <a:off x="424283" y="1423613"/>
          <a:ext cx="4157144" cy="2905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nonOECD building intensity"/>
          <p:cNvGraphicFramePr/>
          <p:nvPr>
            <p:extLst>
              <p:ext uri="{D42A27DB-BD31-4B8C-83A1-F6EECF244321}">
                <p14:modId xmlns:p14="http://schemas.microsoft.com/office/powerpoint/2010/main" val="2855304443"/>
              </p:ext>
            </p:extLst>
          </p:nvPr>
        </p:nvGraphicFramePr>
        <p:xfrm>
          <a:off x="4663440" y="1466090"/>
          <a:ext cx="4023360" cy="2813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32" y="204870"/>
            <a:ext cx="576228" cy="57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24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685800" y="894519"/>
            <a:ext cx="3840480" cy="484632"/>
          </a:xfrm>
        </p:spPr>
        <p:txBody>
          <a:bodyPr rIns="91440"/>
          <a:lstStyle/>
          <a:p>
            <a:pPr marL="0">
              <a:lnSpc>
                <a:spcPct val="90000"/>
              </a:lnSpc>
              <a:spcBef>
                <a:spcPts val="0"/>
              </a:spcBef>
            </a:pPr>
            <a:r>
              <a:rPr lang="en-US" b="1" dirty="0" smtClean="0"/>
              <a:t>Commercial energy consumption per person, OECD</a:t>
            </a:r>
          </a:p>
          <a:p>
            <a:pPr marL="0">
              <a:lnSpc>
                <a:spcPct val="90000"/>
              </a:lnSpc>
              <a:spcBef>
                <a:spcPts val="0"/>
              </a:spcBef>
            </a:pPr>
            <a:r>
              <a:rPr lang="en-US" sz="1100" dirty="0" smtClean="0"/>
              <a:t>million British thermal units per person</a:t>
            </a:r>
            <a:endParaRPr lang="en-US" sz="11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>
          <a:xfrm>
            <a:off x="4663440" y="894519"/>
            <a:ext cx="3680460" cy="484632"/>
          </a:xfrm>
        </p:spPr>
        <p:txBody>
          <a:bodyPr lIns="0" rIns="91440"/>
          <a:lstStyle/>
          <a:p>
            <a:pPr marL="0">
              <a:lnSpc>
                <a:spcPct val="90000"/>
              </a:lnSpc>
              <a:spcBef>
                <a:spcPts val="0"/>
              </a:spcBef>
            </a:pPr>
            <a:r>
              <a:rPr lang="en-US" b="1" dirty="0" smtClean="0"/>
              <a:t>Commercial </a:t>
            </a:r>
            <a:r>
              <a:rPr lang="en-US" b="1" dirty="0"/>
              <a:t>energy consumption per </a:t>
            </a:r>
            <a:r>
              <a:rPr lang="en-US" b="1" dirty="0" smtClean="0"/>
              <a:t>person, non-OECD</a:t>
            </a:r>
          </a:p>
          <a:p>
            <a:pPr marL="0">
              <a:lnSpc>
                <a:spcPct val="90000"/>
              </a:lnSpc>
              <a:spcBef>
                <a:spcPts val="0"/>
              </a:spcBef>
            </a:pPr>
            <a:r>
              <a:rPr lang="en-US" sz="1100" dirty="0" smtClean="0"/>
              <a:t>million </a:t>
            </a:r>
            <a:r>
              <a:rPr lang="en-US" sz="1100" dirty="0"/>
              <a:t>British thermal units per </a:t>
            </a:r>
            <a:r>
              <a:rPr lang="en-US" sz="1100" dirty="0" smtClean="0"/>
              <a:t>person</a:t>
            </a:r>
            <a:endParaRPr lang="en-US" sz="11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Commercial buildings energy consumption</a:t>
            </a:r>
            <a:endParaRPr lang="en-US" sz="24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46591" y="1223716"/>
            <a:ext cx="3496872" cy="242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975" dirty="0"/>
          </a:p>
        </p:txBody>
      </p:sp>
      <p:graphicFrame>
        <p:nvGraphicFramePr>
          <p:cNvPr id="8" name="CommPPbypersonOECD"/>
          <p:cNvGraphicFramePr/>
          <p:nvPr>
            <p:extLst>
              <p:ext uri="{D42A27DB-BD31-4B8C-83A1-F6EECF244321}">
                <p14:modId xmlns:p14="http://schemas.microsoft.com/office/powerpoint/2010/main" val="2940385969"/>
              </p:ext>
            </p:extLst>
          </p:nvPr>
        </p:nvGraphicFramePr>
        <p:xfrm>
          <a:off x="565609" y="1423613"/>
          <a:ext cx="4097832" cy="2905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CommPPbypersonNO"/>
          <p:cNvGraphicFramePr/>
          <p:nvPr>
            <p:extLst>
              <p:ext uri="{D42A27DB-BD31-4B8C-83A1-F6EECF244321}">
                <p14:modId xmlns:p14="http://schemas.microsoft.com/office/powerpoint/2010/main" val="3015836065"/>
              </p:ext>
            </p:extLst>
          </p:nvPr>
        </p:nvGraphicFramePr>
        <p:xfrm>
          <a:off x="4663440" y="1466090"/>
          <a:ext cx="4023360" cy="2813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32" y="204870"/>
            <a:ext cx="576228" cy="57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38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res_oecd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1888386789"/>
              </p:ext>
            </p:extLst>
          </p:nvPr>
        </p:nvGraphicFramePr>
        <p:xfrm>
          <a:off x="685800" y="1292225"/>
          <a:ext cx="3291840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5" name="res_nonoecd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74152228"/>
              </p:ext>
            </p:extLst>
          </p:nvPr>
        </p:nvGraphicFramePr>
        <p:xfrm>
          <a:off x="4664076" y="1292225"/>
          <a:ext cx="3270298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b="1" dirty="0" smtClean="0"/>
              <a:t>OECD residential energy consumption</a:t>
            </a:r>
          </a:p>
          <a:p>
            <a:r>
              <a:rPr lang="en-US" sz="1100" dirty="0" smtClean="0"/>
              <a:t>quadrillion British thermal units</a:t>
            </a:r>
            <a:endParaRPr lang="en-US" sz="11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/>
          </p:nvPr>
        </p:nvSpPr>
        <p:spPr/>
        <p:txBody>
          <a:bodyPr lIns="0"/>
          <a:lstStyle/>
          <a:p>
            <a:r>
              <a:rPr lang="en-US" b="1" dirty="0" smtClean="0"/>
              <a:t>Non-OECD residential energy consumption</a:t>
            </a:r>
          </a:p>
          <a:p>
            <a:r>
              <a:rPr lang="en-US" sz="1100" dirty="0" smtClean="0"/>
              <a:t>quadrillion British thermal units</a:t>
            </a:r>
            <a:endParaRPr lang="en-US" sz="1100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Residential energy use by region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22" name="TextBox 1"/>
          <p:cNvSpPr txBox="1"/>
          <p:nvPr/>
        </p:nvSpPr>
        <p:spPr>
          <a:xfrm>
            <a:off x="1344736" y="1426146"/>
            <a:ext cx="1479587" cy="22242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history	projections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934373" y="1816614"/>
            <a:ext cx="105670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accent5">
                    <a:lumMod val="75000"/>
                  </a:schemeClr>
                </a:solidFill>
              </a:rPr>
              <a:t>China</a:t>
            </a:r>
            <a:endParaRPr lang="en-US" sz="1200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12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endParaRPr lang="en-US" sz="12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12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India</a:t>
            </a:r>
          </a:p>
          <a:p>
            <a:endParaRPr lang="en-US" sz="12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r>
              <a:rPr lang="en-US" sz="12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O</a:t>
            </a:r>
            <a:r>
              <a:rPr lang="en-US" sz="12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ther </a:t>
            </a:r>
            <a:r>
              <a:rPr lang="en-US" sz="12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Asia</a:t>
            </a:r>
          </a:p>
          <a:p>
            <a:r>
              <a:rPr lang="en-US" sz="1200" b="1" dirty="0">
                <a:solidFill>
                  <a:schemeClr val="accent2"/>
                </a:solidFill>
              </a:rPr>
              <a:t>Middle East</a:t>
            </a:r>
          </a:p>
          <a:p>
            <a:r>
              <a:rPr lang="en-US" sz="1200" b="1" dirty="0">
                <a:solidFill>
                  <a:schemeClr val="accent4"/>
                </a:solidFill>
              </a:rPr>
              <a:t>Africa</a:t>
            </a:r>
          </a:p>
          <a:p>
            <a:r>
              <a:rPr lang="en-US" sz="1200" b="1" dirty="0">
                <a:solidFill>
                  <a:schemeClr val="accent6"/>
                </a:solidFill>
              </a:rPr>
              <a:t>Americas</a:t>
            </a:r>
          </a:p>
          <a:p>
            <a:r>
              <a:rPr lang="en-US" sz="1200" b="1" dirty="0">
                <a:solidFill>
                  <a:schemeClr val="accent3"/>
                </a:solidFill>
              </a:rPr>
              <a:t>Europe </a:t>
            </a:r>
          </a:p>
          <a:p>
            <a:r>
              <a:rPr lang="en-US" sz="1200" b="1" dirty="0">
                <a:solidFill>
                  <a:schemeClr val="accent3"/>
                </a:solidFill>
              </a:rPr>
              <a:t>and Eurasia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695799" y="2918060"/>
            <a:ext cx="921921" cy="1177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1">
                    <a:lumMod val="50000"/>
                  </a:schemeClr>
                </a:solidFill>
              </a:rPr>
              <a:t>Asia</a:t>
            </a:r>
          </a:p>
          <a:p>
            <a:endParaRPr lang="en-US" sz="1200" b="1" dirty="0">
              <a:solidFill>
                <a:schemeClr val="accent3"/>
              </a:solidFill>
            </a:endParaRPr>
          </a:p>
          <a:p>
            <a:r>
              <a:rPr lang="en-US" sz="1200" b="1" dirty="0">
                <a:solidFill>
                  <a:schemeClr val="accent1"/>
                </a:solidFill>
              </a:rPr>
              <a:t>Americas</a:t>
            </a:r>
          </a:p>
          <a:p>
            <a:endParaRPr lang="en-US" sz="1200" b="1" dirty="0">
              <a:solidFill>
                <a:schemeClr val="accent1"/>
              </a:solidFill>
            </a:endParaRPr>
          </a:p>
          <a:p>
            <a:r>
              <a:rPr lang="en-US" sz="1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Europe</a:t>
            </a:r>
            <a:r>
              <a:rPr lang="en-US" sz="1200" b="1" dirty="0">
                <a:solidFill>
                  <a:schemeClr val="accent1"/>
                </a:solidFill>
              </a:rPr>
              <a:t> </a:t>
            </a:r>
            <a:endParaRPr lang="en-US" sz="1200" b="1" dirty="0">
              <a:solidFill>
                <a:schemeClr val="accent5"/>
              </a:solidFill>
            </a:endParaRPr>
          </a:p>
          <a:p>
            <a:endParaRPr lang="en-US" sz="1050" dirty="0">
              <a:solidFill>
                <a:schemeClr val="accent5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32" y="204870"/>
            <a:ext cx="576228" cy="57622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278841" y="1426146"/>
            <a:ext cx="19410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</a:t>
            </a:r>
            <a:r>
              <a:rPr lang="en-US" sz="1200" dirty="0" smtClean="0"/>
              <a:t>istory             projections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8443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b="1" dirty="0"/>
              <a:t>OECD commercial energy consumption</a:t>
            </a:r>
          </a:p>
          <a:p>
            <a:r>
              <a:rPr lang="en-US" sz="1100" dirty="0"/>
              <a:t>quadrillion British thermal </a:t>
            </a:r>
            <a:r>
              <a:rPr lang="en-US" sz="1100" dirty="0" smtClean="0"/>
              <a:t>units</a:t>
            </a:r>
            <a:endParaRPr lang="en-US" sz="11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 lIns="0"/>
          <a:lstStyle/>
          <a:p>
            <a:r>
              <a:rPr lang="en-US" b="1" dirty="0"/>
              <a:t>Non-OECD commercial energy consumption</a:t>
            </a:r>
          </a:p>
          <a:p>
            <a:r>
              <a:rPr lang="en-US" sz="1100" dirty="0"/>
              <a:t>quadrillion British thermal </a:t>
            </a:r>
            <a:r>
              <a:rPr lang="en-US" sz="1100" dirty="0" smtClean="0"/>
              <a:t>units</a:t>
            </a:r>
            <a:endParaRPr lang="en-US" sz="11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Commercial energy use by region</a:t>
            </a:r>
            <a:endParaRPr lang="en-US" sz="2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11" name="com_oecd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965489021"/>
              </p:ext>
            </p:extLst>
          </p:nvPr>
        </p:nvGraphicFramePr>
        <p:xfrm>
          <a:off x="685800" y="1292225"/>
          <a:ext cx="3932238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om_nonoecd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46290742"/>
              </p:ext>
            </p:extLst>
          </p:nvPr>
        </p:nvGraphicFramePr>
        <p:xfrm>
          <a:off x="4664075" y="1292225"/>
          <a:ext cx="4022725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376091" y="1425709"/>
            <a:ext cx="18447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</a:t>
            </a:r>
            <a:r>
              <a:rPr lang="en-US" sz="1200" dirty="0" smtClean="0"/>
              <a:t>istory         projections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5199528" y="1437689"/>
            <a:ext cx="19798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</a:t>
            </a:r>
            <a:r>
              <a:rPr lang="en-US" sz="1200" dirty="0" smtClean="0"/>
              <a:t>istory            projections</a:t>
            </a:r>
            <a:endParaRPr lang="en-US" sz="12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32" y="204870"/>
            <a:ext cx="576228" cy="57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68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ELBldgsRSOECD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1040825593"/>
              </p:ext>
            </p:extLst>
          </p:nvPr>
        </p:nvGraphicFramePr>
        <p:xfrm>
          <a:off x="685800" y="1551093"/>
          <a:ext cx="3932238" cy="2838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 Placeholder 12"/>
          <p:cNvSpPr>
            <a:spLocks noGrp="1"/>
          </p:cNvSpPr>
          <p:nvPr>
            <p:ph type="body" sz="quarter" idx="17"/>
          </p:nvPr>
        </p:nvSpPr>
        <p:spPr/>
        <p:txBody>
          <a:bodyPr rIns="0"/>
          <a:lstStyle/>
          <a:p>
            <a:pPr marL="0">
              <a:spcBef>
                <a:spcPts val="0"/>
              </a:spcBef>
            </a:pPr>
            <a:r>
              <a:rPr lang="en-US" b="1" dirty="0"/>
              <a:t>R</a:t>
            </a:r>
            <a:r>
              <a:rPr lang="en-US" b="1" dirty="0" smtClean="0"/>
              <a:t>esidential delivered electricity consumption</a:t>
            </a:r>
          </a:p>
          <a:p>
            <a:pPr marL="0">
              <a:spcBef>
                <a:spcPts val="0"/>
              </a:spcBef>
            </a:pPr>
            <a:r>
              <a:rPr lang="en-US" sz="1100" dirty="0" smtClean="0"/>
              <a:t>quadrillion British thermal units </a:t>
            </a:r>
            <a:endParaRPr lang="en-US" sz="1100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8"/>
          </p:nvPr>
        </p:nvSpPr>
        <p:spPr/>
        <p:txBody>
          <a:bodyPr lIns="0"/>
          <a:lstStyle/>
          <a:p>
            <a:pPr marL="0">
              <a:spcBef>
                <a:spcPts val="0"/>
              </a:spcBef>
            </a:pPr>
            <a:r>
              <a:rPr lang="en-US" b="1" dirty="0"/>
              <a:t>C</a:t>
            </a:r>
            <a:r>
              <a:rPr lang="en-US" b="1" dirty="0" smtClean="0"/>
              <a:t>ommercial delivered electricity consumption</a:t>
            </a:r>
          </a:p>
          <a:p>
            <a:pPr marL="0">
              <a:spcBef>
                <a:spcPts val="0"/>
              </a:spcBef>
            </a:pPr>
            <a:r>
              <a:rPr lang="en-US" sz="1100" dirty="0" smtClean="0"/>
              <a:t>quadrillion British thermal units </a:t>
            </a:r>
            <a:endParaRPr lang="en-US" sz="11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OECD energy use by building type</a:t>
            </a:r>
            <a:endParaRPr lang="en-US" sz="2400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948DD1-5963-4816-BE5A-05BCCCAC15E0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12" name="ELBldgsCMOECD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8717032"/>
              </p:ext>
            </p:extLst>
          </p:nvPr>
        </p:nvGraphicFramePr>
        <p:xfrm>
          <a:off x="4617720" y="1551093"/>
          <a:ext cx="4022725" cy="2808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32" y="204870"/>
            <a:ext cx="576228" cy="57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3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nonoecdELconsumptionRES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754319132"/>
              </p:ext>
            </p:extLst>
          </p:nvPr>
        </p:nvGraphicFramePr>
        <p:xfrm>
          <a:off x="685800" y="1551093"/>
          <a:ext cx="3932238" cy="2838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685800" y="1084633"/>
            <a:ext cx="3931920" cy="350851"/>
          </a:xfrm>
        </p:spPr>
        <p:txBody>
          <a:bodyPr rIns="0"/>
          <a:lstStyle/>
          <a:p>
            <a:pPr marL="0">
              <a:spcBef>
                <a:spcPts val="0"/>
              </a:spcBef>
            </a:pPr>
            <a:r>
              <a:rPr lang="en-US" b="1" dirty="0"/>
              <a:t>R</a:t>
            </a:r>
            <a:r>
              <a:rPr lang="en-US" b="1" dirty="0" smtClean="0"/>
              <a:t>esidential delivered electricity consumption</a:t>
            </a:r>
          </a:p>
          <a:p>
            <a:pPr marL="0">
              <a:spcBef>
                <a:spcPts val="0"/>
              </a:spcBef>
            </a:pPr>
            <a:r>
              <a:rPr lang="en-US" sz="1100" dirty="0" smtClean="0"/>
              <a:t>quadrillion British thermal units </a:t>
            </a:r>
            <a:endParaRPr lang="en-US" sz="1100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4663440" y="1084633"/>
            <a:ext cx="4023360" cy="350851"/>
          </a:xfrm>
        </p:spPr>
        <p:txBody>
          <a:bodyPr lIns="0"/>
          <a:lstStyle/>
          <a:p>
            <a:pPr marL="0">
              <a:spcBef>
                <a:spcPts val="0"/>
              </a:spcBef>
            </a:pPr>
            <a:r>
              <a:rPr lang="en-US" b="1" dirty="0"/>
              <a:t>C</a:t>
            </a:r>
            <a:r>
              <a:rPr lang="en-US" b="1" dirty="0" smtClean="0"/>
              <a:t>ommercial delivered electricity consumption</a:t>
            </a:r>
          </a:p>
          <a:p>
            <a:pPr marL="0">
              <a:spcBef>
                <a:spcPts val="0"/>
              </a:spcBef>
            </a:pPr>
            <a:r>
              <a:rPr lang="en-US" sz="1100" dirty="0" smtClean="0"/>
              <a:t>quadrillion British thermal units </a:t>
            </a:r>
            <a:endParaRPr lang="en-US" sz="11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Non-OECD energy use by building type</a:t>
            </a:r>
            <a:endParaRPr lang="en-US" sz="2400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948DD1-5963-4816-BE5A-05BCCCAC15E0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12" name="nonoecdELconsumptionCOMM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3381047"/>
              </p:ext>
            </p:extLst>
          </p:nvPr>
        </p:nvGraphicFramePr>
        <p:xfrm>
          <a:off x="4617720" y="1551093"/>
          <a:ext cx="4022725" cy="2808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32" y="204870"/>
            <a:ext cx="576228" cy="57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07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resandcomoecd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537703140"/>
              </p:ext>
            </p:extLst>
          </p:nvPr>
        </p:nvGraphicFramePr>
        <p:xfrm>
          <a:off x="685800" y="1443116"/>
          <a:ext cx="3932238" cy="2946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5" name="resandcomnonoecd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57641265"/>
              </p:ext>
            </p:extLst>
          </p:nvPr>
        </p:nvGraphicFramePr>
        <p:xfrm>
          <a:off x="4664076" y="1443116"/>
          <a:ext cx="3726434" cy="2946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685800" y="894519"/>
            <a:ext cx="3840480" cy="484632"/>
          </a:xfrm>
        </p:spPr>
        <p:txBody>
          <a:bodyPr/>
          <a:lstStyle/>
          <a:p>
            <a:pPr marL="0">
              <a:lnSpc>
                <a:spcPct val="90000"/>
              </a:lnSpc>
              <a:spcBef>
                <a:spcPts val="0"/>
              </a:spcBef>
            </a:pPr>
            <a:r>
              <a:rPr lang="en-US" b="1" dirty="0"/>
              <a:t>Building sector energy consumption</a:t>
            </a:r>
            <a:r>
              <a:rPr lang="en-US" b="1" dirty="0" smtClean="0"/>
              <a:t>, OECD</a:t>
            </a:r>
            <a:endParaRPr lang="en-US" b="1" dirty="0"/>
          </a:p>
          <a:p>
            <a:pPr marL="0">
              <a:lnSpc>
                <a:spcPct val="90000"/>
              </a:lnSpc>
              <a:spcBef>
                <a:spcPts val="0"/>
              </a:spcBef>
            </a:pPr>
            <a:r>
              <a:rPr lang="en-US" sz="1100" dirty="0"/>
              <a:t>quadrillion British thermal units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4663440" y="894519"/>
            <a:ext cx="3840480" cy="484632"/>
          </a:xfrm>
        </p:spPr>
        <p:txBody>
          <a:bodyPr lIns="0" rIns="91440"/>
          <a:lstStyle/>
          <a:p>
            <a:pPr>
              <a:lnSpc>
                <a:spcPct val="90000"/>
              </a:lnSpc>
            </a:pPr>
            <a:r>
              <a:rPr lang="en-US" b="1" dirty="0"/>
              <a:t>Building sector energy </a:t>
            </a:r>
            <a:r>
              <a:rPr lang="en-US" b="1" dirty="0" smtClean="0"/>
              <a:t>consumption, non-OECD</a:t>
            </a:r>
            <a:endParaRPr lang="en-US" b="1" dirty="0"/>
          </a:p>
          <a:p>
            <a:pPr marL="0">
              <a:lnSpc>
                <a:spcPct val="90000"/>
              </a:lnSpc>
              <a:spcBef>
                <a:spcPts val="0"/>
              </a:spcBef>
            </a:pPr>
            <a:r>
              <a:rPr lang="en-US" sz="1100" dirty="0"/>
              <a:t>quadrillion British thermal </a:t>
            </a:r>
            <a:r>
              <a:rPr lang="en-US" sz="1100" dirty="0" smtClean="0"/>
              <a:t>units</a:t>
            </a:r>
            <a:endParaRPr lang="en-US" sz="1100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Residential and commercial buildings energy consumption</a:t>
            </a:r>
            <a:endParaRPr lang="en-US" sz="240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2" name="TextBox 1"/>
          <p:cNvSpPr txBox="1"/>
          <p:nvPr/>
        </p:nvSpPr>
        <p:spPr>
          <a:xfrm>
            <a:off x="1180491" y="1551458"/>
            <a:ext cx="1377137" cy="22242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  history    projections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8101263" y="2254419"/>
            <a:ext cx="1151608" cy="1731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4"/>
                </a:solidFill>
              </a:rPr>
              <a:t>r</a:t>
            </a:r>
            <a:r>
              <a:rPr lang="en-US" sz="1200" b="1" dirty="0" smtClean="0">
                <a:solidFill>
                  <a:schemeClr val="accent4"/>
                </a:solidFill>
              </a:rPr>
              <a:t>esidential</a:t>
            </a:r>
            <a:endParaRPr lang="en-US" sz="1200" b="1" dirty="0">
              <a:solidFill>
                <a:schemeClr val="accent4"/>
              </a:solidFill>
            </a:endParaRPr>
          </a:p>
          <a:p>
            <a:endParaRPr lang="en-US" sz="12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endParaRPr lang="en-US" sz="12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endParaRPr lang="en-US" sz="1200" b="1" dirty="0">
              <a:solidFill>
                <a:schemeClr val="accent5"/>
              </a:solidFill>
            </a:endParaRPr>
          </a:p>
          <a:p>
            <a:endParaRPr lang="en-US" sz="1200" b="1" dirty="0">
              <a:solidFill>
                <a:schemeClr val="accent5"/>
              </a:solidFill>
            </a:endParaRPr>
          </a:p>
          <a:p>
            <a:endParaRPr lang="en-US" sz="1200" b="1" dirty="0" smtClean="0">
              <a:solidFill>
                <a:schemeClr val="accent5"/>
              </a:solidFill>
            </a:endParaRPr>
          </a:p>
          <a:p>
            <a:endParaRPr lang="en-US" sz="1200" b="1" dirty="0">
              <a:solidFill>
                <a:schemeClr val="accent5"/>
              </a:solidFill>
            </a:endParaRPr>
          </a:p>
          <a:p>
            <a:r>
              <a:rPr lang="en-US" sz="1200" b="1" dirty="0">
                <a:solidFill>
                  <a:schemeClr val="accent2"/>
                </a:solidFill>
              </a:rPr>
              <a:t>c</a:t>
            </a:r>
            <a:r>
              <a:rPr lang="en-US" sz="1200" b="1" dirty="0" smtClean="0">
                <a:solidFill>
                  <a:schemeClr val="accent2"/>
                </a:solidFill>
              </a:rPr>
              <a:t>ommercial</a:t>
            </a:r>
            <a:endParaRPr lang="en-US" sz="1200" b="1" dirty="0">
              <a:solidFill>
                <a:schemeClr val="accent2"/>
              </a:solidFill>
            </a:endParaRPr>
          </a:p>
          <a:p>
            <a:endParaRPr lang="en-US" sz="1050" b="1" dirty="0">
              <a:solidFill>
                <a:schemeClr val="tx2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32" y="204870"/>
            <a:ext cx="576228" cy="57622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157537" y="1565229"/>
            <a:ext cx="19994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history    projections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7689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BldEnergyConsumpOvN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427391386"/>
              </p:ext>
            </p:extLst>
          </p:nvPr>
        </p:nvGraphicFramePr>
        <p:xfrm>
          <a:off x="654166" y="1032669"/>
          <a:ext cx="2383502" cy="3425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Buildings energy use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13" name="CommEnergyConsumpOvN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495684367"/>
              </p:ext>
            </p:extLst>
          </p:nvPr>
        </p:nvGraphicFramePr>
        <p:xfrm>
          <a:off x="6074889" y="1023144"/>
          <a:ext cx="2414943" cy="3434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ResEnergyConsumpOvN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0563029"/>
              </p:ext>
            </p:extLst>
          </p:nvPr>
        </p:nvGraphicFramePr>
        <p:xfrm>
          <a:off x="3281252" y="1033463"/>
          <a:ext cx="2550053" cy="3424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extBox 15"/>
          <p:cNvSpPr txBox="1"/>
          <p:nvPr/>
        </p:nvSpPr>
        <p:spPr bwMode="auto">
          <a:xfrm>
            <a:off x="2029219" y="2144574"/>
            <a:ext cx="837269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b="1" dirty="0" smtClean="0">
                <a:solidFill>
                  <a:schemeClr val="accent5"/>
                </a:solidFill>
                <a:ea typeface="Times New Roman" charset="0"/>
                <a:cs typeface="Times New Roman" charset="0"/>
              </a:rPr>
              <a:t>non-OECD</a:t>
            </a:r>
          </a:p>
          <a:p>
            <a:pPr eaLnBrk="0" hangingPunct="0"/>
            <a:endParaRPr lang="en-US" sz="1200" b="1" dirty="0" smtClean="0">
              <a:solidFill>
                <a:schemeClr val="accent5"/>
              </a:solidFill>
              <a:ea typeface="Times New Roman" charset="0"/>
              <a:cs typeface="Times New Roman" charset="0"/>
            </a:endParaRPr>
          </a:p>
          <a:p>
            <a:pPr eaLnBrk="0" hangingPunct="0"/>
            <a:endParaRPr lang="en-US" sz="1200" b="1" dirty="0">
              <a:solidFill>
                <a:schemeClr val="accent5"/>
              </a:solidFill>
              <a:ea typeface="Times New Roman" charset="0"/>
              <a:cs typeface="Times New Roman" charset="0"/>
            </a:endParaRPr>
          </a:p>
          <a:p>
            <a:pPr eaLnBrk="0" hangingPunct="0"/>
            <a:endParaRPr lang="en-US" sz="1200" b="1" dirty="0" smtClean="0">
              <a:solidFill>
                <a:schemeClr val="accent5"/>
              </a:solidFill>
              <a:ea typeface="Times New Roman" charset="0"/>
              <a:cs typeface="Times New Roman" charset="0"/>
            </a:endParaRPr>
          </a:p>
          <a:p>
            <a:pPr eaLnBrk="0" hangingPunct="0"/>
            <a:endParaRPr lang="en-US" sz="1200" b="1" dirty="0" smtClean="0">
              <a:solidFill>
                <a:schemeClr val="accent5"/>
              </a:solidFill>
              <a:ea typeface="Times New Roman" charset="0"/>
              <a:cs typeface="Times New Roman" charset="0"/>
            </a:endParaRPr>
          </a:p>
          <a:p>
            <a:pPr eaLnBrk="0" hangingPunct="0"/>
            <a:r>
              <a:rPr lang="en-US" sz="1200" b="1" dirty="0" smtClean="0">
                <a:solidFill>
                  <a:schemeClr val="tx2"/>
                </a:solidFill>
                <a:ea typeface="Times New Roman" charset="0"/>
                <a:cs typeface="Times New Roman" charset="0"/>
              </a:rPr>
              <a:t>OECD</a:t>
            </a:r>
            <a:endParaRPr lang="en-US" sz="1200" b="1" dirty="0">
              <a:solidFill>
                <a:schemeClr val="tx2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873974" y="1841569"/>
            <a:ext cx="1508119" cy="30367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 history  projections</a:t>
            </a:r>
            <a:endParaRPr lang="en-US" sz="1200" dirty="0"/>
          </a:p>
        </p:txBody>
      </p:sp>
      <p:sp>
        <p:nvSpPr>
          <p:cNvPr id="18" name="TextBox 1"/>
          <p:cNvSpPr txBox="1"/>
          <p:nvPr/>
        </p:nvSpPr>
        <p:spPr>
          <a:xfrm>
            <a:off x="3563584" y="1841569"/>
            <a:ext cx="1576764" cy="30367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h</a:t>
            </a:r>
            <a:r>
              <a:rPr lang="en-US" sz="1200" dirty="0" smtClean="0"/>
              <a:t>istory   projections</a:t>
            </a:r>
            <a:endParaRPr lang="en-US" sz="12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720" y="201168"/>
            <a:ext cx="576228" cy="57622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40320" y="1032669"/>
            <a:ext cx="2305737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862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/>
              <a:t>Buildings delivered energy </a:t>
            </a:r>
            <a:endParaRPr lang="en-US" sz="1200" b="1" dirty="0" smtClean="0"/>
          </a:p>
          <a:p>
            <a:pPr>
              <a:defRPr sz="1862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 smtClean="0"/>
              <a:t>consumption</a:t>
            </a:r>
            <a:endParaRPr lang="en-US" sz="1200" dirty="0"/>
          </a:p>
          <a:p>
            <a:pPr>
              <a:defRPr sz="1862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en-US" sz="1100" dirty="0"/>
              <a:t>quadrillion British thermal units</a:t>
            </a:r>
          </a:p>
        </p:txBody>
      </p:sp>
      <p:sp>
        <p:nvSpPr>
          <p:cNvPr id="3" name="Rectangle 2"/>
          <p:cNvSpPr/>
          <p:nvPr/>
        </p:nvSpPr>
        <p:spPr>
          <a:xfrm>
            <a:off x="3272675" y="1032669"/>
            <a:ext cx="2406606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862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Residential delivered energy </a:t>
            </a:r>
            <a:endParaRPr lang="en-US" sz="12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defRPr sz="1862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consumption</a:t>
            </a: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defRPr sz="1862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quadrillion British thermal units</a:t>
            </a:r>
          </a:p>
        </p:txBody>
      </p:sp>
      <p:sp>
        <p:nvSpPr>
          <p:cNvPr id="4" name="Rectangle 3"/>
          <p:cNvSpPr/>
          <p:nvPr/>
        </p:nvSpPr>
        <p:spPr>
          <a:xfrm>
            <a:off x="5986462" y="1032669"/>
            <a:ext cx="2503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862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Commercial delivered </a:t>
            </a:r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energy</a:t>
            </a:r>
          </a:p>
          <a:p>
            <a:pPr>
              <a:defRPr sz="1862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consumption</a:t>
            </a: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defRPr sz="1862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quadrillion British thermal units</a:t>
            </a:r>
          </a:p>
        </p:txBody>
      </p:sp>
    </p:spTree>
    <p:extLst>
      <p:ext uri="{BB962C8B-B14F-4D97-AF65-F5344CB8AC3E}">
        <p14:creationId xmlns:p14="http://schemas.microsoft.com/office/powerpoint/2010/main" val="416463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BldgsDiff2019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4132915698"/>
              </p:ext>
            </p:extLst>
          </p:nvPr>
        </p:nvGraphicFramePr>
        <p:xfrm>
          <a:off x="685799" y="1292225"/>
          <a:ext cx="7962503" cy="3104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685800" y="894520"/>
            <a:ext cx="4739640" cy="350851"/>
          </a:xfrm>
        </p:spPr>
        <p:txBody>
          <a:bodyPr/>
          <a:lstStyle/>
          <a:p>
            <a:r>
              <a:rPr lang="en-US" b="1" dirty="0"/>
              <a:t>Change in buildings energy use by sector and region</a:t>
            </a:r>
          </a:p>
          <a:p>
            <a:r>
              <a:rPr lang="en-US" sz="1100" dirty="0" smtClean="0"/>
              <a:t>quadrillion </a:t>
            </a:r>
            <a:r>
              <a:rPr lang="en-US" sz="1100" dirty="0"/>
              <a:t>British thermal </a:t>
            </a:r>
            <a:r>
              <a:rPr lang="en-US" sz="1100" dirty="0" smtClean="0"/>
              <a:t>units (difference </a:t>
            </a:r>
            <a:r>
              <a:rPr lang="en-US" sz="1100" dirty="0"/>
              <a:t>from 2019 </a:t>
            </a:r>
            <a:r>
              <a:rPr lang="en-US" sz="1100" dirty="0" smtClean="0"/>
              <a:t>values</a:t>
            </a:r>
            <a:r>
              <a:rPr lang="en-US" sz="1100" dirty="0"/>
              <a:t>)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Residential and commercial buildings change in energy use since 2019</a:t>
            </a:r>
            <a:endParaRPr lang="en-US" sz="2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32" y="204870"/>
            <a:ext cx="576228" cy="57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384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ZX01a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1815284013"/>
              </p:ext>
            </p:extLst>
          </p:nvPr>
        </p:nvGraphicFramePr>
        <p:xfrm>
          <a:off x="685800" y="1311275"/>
          <a:ext cx="8001000" cy="307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85800" y="840140"/>
            <a:ext cx="4527884" cy="41148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b="1" dirty="0" smtClean="0"/>
              <a:t>Household income per capita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100" dirty="0"/>
              <a:t>t</a:t>
            </a:r>
            <a:r>
              <a:rPr lang="en-US" sz="1100" dirty="0" smtClean="0"/>
              <a:t>housand 2015 dollars per person, purchasing power parity (PPP)</a:t>
            </a:r>
            <a:endParaRPr lang="en-US" sz="11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Household income by region</a:t>
            </a:r>
            <a:endParaRPr lang="en-US" sz="24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ext Placeholder 7"/>
          <p:cNvSpPr txBox="1">
            <a:spLocks/>
          </p:cNvSpPr>
          <p:nvPr/>
        </p:nvSpPr>
        <p:spPr>
          <a:xfrm>
            <a:off x="1284906" y="1152734"/>
            <a:ext cx="3115645" cy="683210"/>
          </a:xfrm>
          <a:prstGeom prst="rect">
            <a:avLst/>
          </a:prstGeom>
        </p:spPr>
        <p:txBody>
          <a:bodyPr/>
          <a:lstStyle>
            <a:lvl1pPr marL="237744" indent="-237744" algn="l" defTabSz="914400" rtl="0" eaLnBrk="1" latinLnBrk="0" hangingPunct="1">
              <a:lnSpc>
                <a:spcPct val="125000"/>
              </a:lnSpc>
              <a:spcBef>
                <a:spcPts val="1600"/>
              </a:spcBef>
              <a:spcAft>
                <a:spcPts val="600"/>
              </a:spcAft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25000"/>
              </a:lnSpc>
              <a:spcBef>
                <a:spcPct val="20000"/>
              </a:spcBef>
              <a:spcAft>
                <a:spcPts val="400"/>
              </a:spcAft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5000"/>
              </a:lnSpc>
              <a:spcBef>
                <a:spcPct val="20000"/>
              </a:spcBef>
              <a:spcAft>
                <a:spcPts val="400"/>
              </a:spcAft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5000"/>
              </a:lnSpc>
              <a:spcBef>
                <a:spcPct val="20000"/>
              </a:spcBef>
              <a:spcAft>
                <a:spcPts val="400"/>
              </a:spcAft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5000"/>
              </a:lnSpc>
              <a:spcBef>
                <a:spcPct val="20000"/>
              </a:spcBef>
              <a:spcAft>
                <a:spcPts val="400"/>
              </a:spcAft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/>
          </a:p>
        </p:txBody>
      </p:sp>
      <p:sp>
        <p:nvSpPr>
          <p:cNvPr id="4" name="TextBox 3"/>
          <p:cNvSpPr txBox="1"/>
          <p:nvPr/>
        </p:nvSpPr>
        <p:spPr>
          <a:xfrm>
            <a:off x="7384868" y="1391814"/>
            <a:ext cx="175913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1"/>
                </a:solidFill>
              </a:rPr>
              <a:t>OECD Americas</a:t>
            </a:r>
          </a:p>
          <a:p>
            <a:endParaRPr lang="en-US" sz="1600" b="1" dirty="0">
              <a:solidFill>
                <a:schemeClr val="tx2"/>
              </a:solidFill>
            </a:endParaRPr>
          </a:p>
          <a:p>
            <a:r>
              <a:rPr lang="en-US" sz="1200" b="1" dirty="0">
                <a:solidFill>
                  <a:schemeClr val="tx2"/>
                </a:solidFill>
              </a:rPr>
              <a:t>OECD Average</a:t>
            </a:r>
          </a:p>
          <a:p>
            <a:endParaRPr lang="en-US" sz="8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sz="1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OECD Europe</a:t>
            </a:r>
          </a:p>
          <a:p>
            <a:r>
              <a:rPr lang="en-US" sz="1200" b="1" dirty="0">
                <a:solidFill>
                  <a:schemeClr val="accent1">
                    <a:lumMod val="75000"/>
                  </a:schemeClr>
                </a:solidFill>
              </a:rPr>
              <a:t>OECD Asia</a:t>
            </a:r>
          </a:p>
          <a:p>
            <a:endParaRPr lang="en-US" sz="1200" b="1" dirty="0" smtClean="0">
              <a:solidFill>
                <a:schemeClr val="accent3"/>
              </a:solidFill>
            </a:endParaRPr>
          </a:p>
          <a:p>
            <a:r>
              <a:rPr lang="en-US" sz="1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non-OECD </a:t>
            </a:r>
            <a:r>
              <a:rPr lang="en-US" sz="12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Europe</a:t>
            </a:r>
          </a:p>
          <a:p>
            <a:r>
              <a:rPr lang="en-US" sz="12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non-OECD </a:t>
            </a:r>
            <a:r>
              <a:rPr lang="en-US" sz="12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Asia</a:t>
            </a:r>
          </a:p>
          <a:p>
            <a:endParaRPr lang="en-US" sz="800" b="1" dirty="0">
              <a:solidFill>
                <a:schemeClr val="accent5"/>
              </a:solidFill>
            </a:endParaRPr>
          </a:p>
          <a:p>
            <a:r>
              <a:rPr lang="en-US" sz="1200" b="1" dirty="0" smtClean="0">
                <a:solidFill>
                  <a:schemeClr val="accent5"/>
                </a:solidFill>
              </a:rPr>
              <a:t>non-OECD </a:t>
            </a:r>
            <a:r>
              <a:rPr lang="en-US" sz="1200" b="1" dirty="0">
                <a:solidFill>
                  <a:schemeClr val="accent5"/>
                </a:solidFill>
              </a:rPr>
              <a:t>Average</a:t>
            </a:r>
          </a:p>
          <a:p>
            <a:endParaRPr lang="en-US" sz="600" b="1" dirty="0" smtClean="0">
              <a:solidFill>
                <a:schemeClr val="accent6"/>
              </a:solidFill>
            </a:endParaRPr>
          </a:p>
          <a:p>
            <a:r>
              <a:rPr lang="en-US" sz="1200" b="1" dirty="0" smtClean="0">
                <a:solidFill>
                  <a:schemeClr val="accent6"/>
                </a:solidFill>
              </a:rPr>
              <a:t>non-OECD </a:t>
            </a:r>
            <a:r>
              <a:rPr lang="en-US" sz="1200" b="1" dirty="0">
                <a:solidFill>
                  <a:schemeClr val="accent6"/>
                </a:solidFill>
              </a:rPr>
              <a:t>Americas</a:t>
            </a:r>
          </a:p>
          <a:p>
            <a:r>
              <a:rPr lang="en-US" sz="1200" b="1" dirty="0">
                <a:solidFill>
                  <a:schemeClr val="accent2"/>
                </a:solidFill>
              </a:rPr>
              <a:t>Middle East</a:t>
            </a:r>
          </a:p>
          <a:p>
            <a:r>
              <a:rPr lang="en-US" sz="1200" b="1" dirty="0">
                <a:solidFill>
                  <a:schemeClr val="accent4"/>
                </a:solidFill>
              </a:rPr>
              <a:t>Africa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32" y="204870"/>
            <a:ext cx="576228" cy="57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09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oecd-res-fuel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4266304820"/>
              </p:ext>
            </p:extLst>
          </p:nvPr>
        </p:nvGraphicFramePr>
        <p:xfrm>
          <a:off x="685482" y="1357476"/>
          <a:ext cx="3932238" cy="3031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5" name="non-OECDresfuel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55505866"/>
              </p:ext>
            </p:extLst>
          </p:nvPr>
        </p:nvGraphicFramePr>
        <p:xfrm>
          <a:off x="4664075" y="1357476"/>
          <a:ext cx="3798135" cy="3031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777240" y="848700"/>
            <a:ext cx="3840480" cy="484635"/>
          </a:xfrm>
        </p:spPr>
        <p:txBody>
          <a:bodyPr/>
          <a:lstStyle/>
          <a:p>
            <a:pPr marL="0">
              <a:lnSpc>
                <a:spcPct val="90000"/>
              </a:lnSpc>
              <a:spcBef>
                <a:spcPts val="0"/>
              </a:spcBef>
            </a:pPr>
            <a:r>
              <a:rPr lang="en-US" b="1" dirty="0" smtClean="0"/>
              <a:t>Residential sector energy consumption by fuel, OECD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1100" dirty="0" smtClean="0"/>
              <a:t>quadrillion British thermal units</a:t>
            </a:r>
            <a:endParaRPr lang="en-US" sz="11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Residential energy consumption by fuel</a:t>
            </a:r>
            <a:endParaRPr lang="en-US" sz="24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2" name="TextBox 1"/>
          <p:cNvSpPr txBox="1"/>
          <p:nvPr/>
        </p:nvSpPr>
        <p:spPr>
          <a:xfrm>
            <a:off x="1181113" y="1463597"/>
            <a:ext cx="1554579" cy="28298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  history</a:t>
            </a:r>
            <a:r>
              <a:rPr lang="en-US" sz="1200" dirty="0"/>
              <a:t> </a:t>
            </a:r>
            <a:r>
              <a:rPr lang="en-US" sz="1200" dirty="0" smtClean="0"/>
              <a:t>   projections</a:t>
            </a:r>
            <a:endParaRPr lang="en-US" sz="1200" dirty="0"/>
          </a:p>
        </p:txBody>
      </p:sp>
      <p:sp>
        <p:nvSpPr>
          <p:cNvPr id="21" name="TextBox 1"/>
          <p:cNvSpPr txBox="1"/>
          <p:nvPr/>
        </p:nvSpPr>
        <p:spPr>
          <a:xfrm>
            <a:off x="8149389" y="1906459"/>
            <a:ext cx="883089" cy="217262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solidFill>
                  <a:schemeClr val="accent4"/>
                </a:solidFill>
              </a:rPr>
              <a:t>e</a:t>
            </a:r>
            <a:r>
              <a:rPr lang="en-US" sz="1200" b="1" dirty="0" smtClean="0">
                <a:solidFill>
                  <a:schemeClr val="accent4"/>
                </a:solidFill>
              </a:rPr>
              <a:t>lectricity</a:t>
            </a:r>
            <a:endParaRPr lang="en-US" sz="1200" b="1" dirty="0">
              <a:solidFill>
                <a:schemeClr val="accent1"/>
              </a:solidFill>
            </a:endParaRPr>
          </a:p>
          <a:p>
            <a:endParaRPr lang="en-US" sz="1200" b="1" dirty="0">
              <a:solidFill>
                <a:schemeClr val="accent1"/>
              </a:solidFill>
            </a:endParaRPr>
          </a:p>
          <a:p>
            <a:endParaRPr lang="en-US" sz="1200" b="1" dirty="0">
              <a:solidFill>
                <a:schemeClr val="accent1"/>
              </a:solidFill>
            </a:endParaRPr>
          </a:p>
          <a:p>
            <a:endParaRPr lang="en-US" sz="1200" b="1" dirty="0" smtClean="0">
              <a:solidFill>
                <a:schemeClr val="accent1"/>
              </a:solidFill>
            </a:endParaRPr>
          </a:p>
          <a:p>
            <a:endParaRPr lang="en-US" sz="800" b="1" dirty="0">
              <a:solidFill>
                <a:schemeClr val="accent1"/>
              </a:solidFill>
            </a:endParaRPr>
          </a:p>
          <a:p>
            <a:endParaRPr lang="en-US" sz="1200" b="1" dirty="0">
              <a:solidFill>
                <a:schemeClr val="accent1"/>
              </a:solidFill>
            </a:endParaRPr>
          </a:p>
          <a:p>
            <a:endParaRPr lang="en-US" sz="1200" b="1" dirty="0">
              <a:solidFill>
                <a:schemeClr val="accent1"/>
              </a:solidFill>
            </a:endParaRPr>
          </a:p>
          <a:p>
            <a:r>
              <a:rPr lang="en-US" sz="1200" b="1" dirty="0">
                <a:solidFill>
                  <a:schemeClr val="accent1"/>
                </a:solidFill>
              </a:rPr>
              <a:t>n</a:t>
            </a:r>
            <a:r>
              <a:rPr lang="en-US" sz="1200" b="1" dirty="0" smtClean="0">
                <a:solidFill>
                  <a:schemeClr val="accent1"/>
                </a:solidFill>
              </a:rPr>
              <a:t>atural </a:t>
            </a:r>
            <a:r>
              <a:rPr lang="en-US" sz="1200" b="1" dirty="0">
                <a:solidFill>
                  <a:schemeClr val="accent1"/>
                </a:solidFill>
              </a:rPr>
              <a:t>gas</a:t>
            </a:r>
          </a:p>
          <a:p>
            <a:endParaRPr lang="en-US" sz="1200" b="1" dirty="0"/>
          </a:p>
          <a:p>
            <a:r>
              <a:rPr lang="en-US" sz="1200" b="1" dirty="0" smtClean="0">
                <a:solidFill>
                  <a:schemeClr val="accent2"/>
                </a:solidFill>
              </a:rPr>
              <a:t>liquid fuels</a:t>
            </a:r>
            <a:endParaRPr lang="en-US" sz="1200" b="1" dirty="0">
              <a:solidFill>
                <a:schemeClr val="accent2"/>
              </a:solidFill>
            </a:endParaRPr>
          </a:p>
          <a:p>
            <a:r>
              <a:rPr lang="en-US" sz="1200" b="1" dirty="0">
                <a:solidFill>
                  <a:schemeClr val="accent3"/>
                </a:solidFill>
              </a:rPr>
              <a:t>r</a:t>
            </a:r>
            <a:r>
              <a:rPr lang="en-US" sz="1200" b="1" dirty="0" smtClean="0">
                <a:solidFill>
                  <a:schemeClr val="accent3"/>
                </a:solidFill>
              </a:rPr>
              <a:t>enewables</a:t>
            </a:r>
            <a:endParaRPr lang="en-US" sz="1200" b="1" dirty="0">
              <a:solidFill>
                <a:schemeClr val="accent2"/>
              </a:solidFill>
            </a:endParaRPr>
          </a:p>
          <a:p>
            <a:r>
              <a:rPr lang="en-US" sz="1200" b="1" dirty="0"/>
              <a:t>c</a:t>
            </a:r>
            <a:r>
              <a:rPr lang="en-US" sz="1200" b="1" dirty="0" smtClean="0"/>
              <a:t>oal</a:t>
            </a:r>
            <a:endParaRPr lang="en-US" sz="1200" b="1" dirty="0"/>
          </a:p>
          <a:p>
            <a:endParaRPr lang="en-US" sz="900" b="1" dirty="0">
              <a:solidFill>
                <a:schemeClr val="accent2"/>
              </a:solidFill>
            </a:endParaRPr>
          </a:p>
          <a:p>
            <a:endParaRPr lang="en-US" sz="900" b="1" dirty="0">
              <a:solidFill>
                <a:schemeClr val="accent4"/>
              </a:solidFill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32" y="204870"/>
            <a:ext cx="576228" cy="57622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126555" y="1469580"/>
            <a:ext cx="17886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 history    projections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4750453" y="848587"/>
            <a:ext cx="3840480" cy="484748"/>
          </a:xfrm>
          <a:prstGeom prst="rect">
            <a:avLst/>
          </a:prstGeom>
        </p:spPr>
        <p:txBody>
          <a:bodyPr wrap="square" lIns="0" tIns="0" bIns="0" anchor="b" anchorCtr="0">
            <a:spAutoFit/>
          </a:bodyPr>
          <a:lstStyle/>
          <a:p>
            <a:pPr indent="-342900">
              <a:lnSpc>
                <a:spcPct val="90000"/>
              </a:lnSpc>
              <a:spcBef>
                <a:spcPts val="0"/>
              </a:spcBef>
            </a:pPr>
            <a:r>
              <a:rPr lang="en-US" sz="1200" b="1" dirty="0">
                <a:latin typeface="+mn-lt"/>
                <a:cs typeface="+mn-cs"/>
              </a:rPr>
              <a:t>Residential sector energy consumption by fuel, non-OECD</a:t>
            </a:r>
          </a:p>
          <a:p>
            <a:pPr indent="-342900">
              <a:lnSpc>
                <a:spcPct val="90000"/>
              </a:lnSpc>
              <a:spcBef>
                <a:spcPts val="0"/>
              </a:spcBef>
            </a:pPr>
            <a:r>
              <a:rPr lang="en-US" sz="1100" dirty="0">
                <a:latin typeface="+mn-lt"/>
                <a:cs typeface="+mn-cs"/>
              </a:rPr>
              <a:t>quadrillion British thermal units</a:t>
            </a:r>
          </a:p>
        </p:txBody>
      </p:sp>
    </p:spTree>
    <p:extLst>
      <p:ext uri="{BB962C8B-B14F-4D97-AF65-F5344CB8AC3E}">
        <p14:creationId xmlns:p14="http://schemas.microsoft.com/office/powerpoint/2010/main" val="260726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oecd-com-fuel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52503966"/>
              </p:ext>
            </p:extLst>
          </p:nvPr>
        </p:nvGraphicFramePr>
        <p:xfrm>
          <a:off x="685800" y="1292225"/>
          <a:ext cx="3932238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5" name="non-OECDcomfuel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14365046"/>
              </p:ext>
            </p:extLst>
          </p:nvPr>
        </p:nvGraphicFramePr>
        <p:xfrm>
          <a:off x="4664075" y="1292225"/>
          <a:ext cx="3733967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731679" y="903150"/>
            <a:ext cx="3840480" cy="484632"/>
          </a:xfrm>
        </p:spPr>
        <p:txBody>
          <a:bodyPr/>
          <a:lstStyle/>
          <a:p>
            <a:pPr marL="0">
              <a:lnSpc>
                <a:spcPct val="90000"/>
              </a:lnSpc>
              <a:spcBef>
                <a:spcPts val="0"/>
              </a:spcBef>
            </a:pPr>
            <a:r>
              <a:rPr lang="en-US" b="1" dirty="0"/>
              <a:t>Commercial sector energy consumption by fuel, OECD</a:t>
            </a:r>
          </a:p>
          <a:p>
            <a:pPr marL="0">
              <a:lnSpc>
                <a:spcPct val="90000"/>
              </a:lnSpc>
              <a:spcBef>
                <a:spcPts val="0"/>
              </a:spcBef>
            </a:pPr>
            <a:r>
              <a:rPr lang="en-US" sz="1100" dirty="0"/>
              <a:t>quadrillion British thermal units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4735407" y="926147"/>
            <a:ext cx="3840480" cy="484632"/>
          </a:xfrm>
        </p:spPr>
        <p:txBody>
          <a:bodyPr lIns="0" rIns="91440"/>
          <a:lstStyle/>
          <a:p>
            <a:pPr marL="0">
              <a:lnSpc>
                <a:spcPct val="90000"/>
              </a:lnSpc>
              <a:spcBef>
                <a:spcPts val="0"/>
              </a:spcBef>
            </a:pPr>
            <a:r>
              <a:rPr lang="en-US" b="1" dirty="0"/>
              <a:t>Commercial sector energy consumption by fuel, non-OECD</a:t>
            </a:r>
          </a:p>
          <a:p>
            <a:pPr marL="0">
              <a:lnSpc>
                <a:spcPct val="90000"/>
              </a:lnSpc>
              <a:spcBef>
                <a:spcPts val="0"/>
              </a:spcBef>
            </a:pPr>
            <a:r>
              <a:rPr lang="en-US" sz="1100" dirty="0"/>
              <a:t>quadrillion British thermal units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Commercial buildings energy consumption by fuel</a:t>
            </a:r>
            <a:endParaRPr lang="en-US" sz="240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2" name="TextBox 1"/>
          <p:cNvSpPr txBox="1"/>
          <p:nvPr/>
        </p:nvSpPr>
        <p:spPr>
          <a:xfrm>
            <a:off x="1164696" y="1499859"/>
            <a:ext cx="1917323" cy="27699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  history    projections</a:t>
            </a:r>
            <a:endParaRPr lang="en-US" sz="1200" dirty="0"/>
          </a:p>
        </p:txBody>
      </p:sp>
      <p:sp>
        <p:nvSpPr>
          <p:cNvPr id="21" name="TextBox 1"/>
          <p:cNvSpPr txBox="1"/>
          <p:nvPr/>
        </p:nvSpPr>
        <p:spPr>
          <a:xfrm>
            <a:off x="8077201" y="1894750"/>
            <a:ext cx="1066799" cy="213576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 sz="900" b="1" dirty="0">
              <a:solidFill>
                <a:schemeClr val="accent4"/>
              </a:solidFill>
            </a:endParaRPr>
          </a:p>
          <a:p>
            <a:endParaRPr lang="en-US" sz="900" b="1" dirty="0">
              <a:solidFill>
                <a:schemeClr val="accent4"/>
              </a:solidFill>
            </a:endParaRPr>
          </a:p>
          <a:p>
            <a:r>
              <a:rPr lang="en-US" sz="1200" b="1" dirty="0">
                <a:solidFill>
                  <a:schemeClr val="accent4"/>
                </a:solidFill>
              </a:rPr>
              <a:t>e</a:t>
            </a:r>
            <a:r>
              <a:rPr lang="en-US" sz="1200" b="1" dirty="0" smtClean="0">
                <a:solidFill>
                  <a:schemeClr val="accent4"/>
                </a:solidFill>
              </a:rPr>
              <a:t>lectricity</a:t>
            </a:r>
            <a:endParaRPr lang="en-US" sz="1200" b="1" dirty="0">
              <a:solidFill>
                <a:schemeClr val="accent1"/>
              </a:solidFill>
            </a:endParaRPr>
          </a:p>
          <a:p>
            <a:endParaRPr lang="en-US" sz="1200" b="1" dirty="0">
              <a:solidFill>
                <a:schemeClr val="accent1"/>
              </a:solidFill>
            </a:endParaRPr>
          </a:p>
          <a:p>
            <a:endParaRPr lang="en-US" sz="1200" b="1" dirty="0">
              <a:solidFill>
                <a:schemeClr val="accent1"/>
              </a:solidFill>
            </a:endParaRPr>
          </a:p>
          <a:p>
            <a:endParaRPr lang="en-US" sz="1200" b="1" dirty="0">
              <a:solidFill>
                <a:schemeClr val="accent1"/>
              </a:solidFill>
            </a:endParaRPr>
          </a:p>
          <a:p>
            <a:endParaRPr lang="en-US" sz="1200" b="1" dirty="0">
              <a:solidFill>
                <a:schemeClr val="accent1"/>
              </a:solidFill>
            </a:endParaRPr>
          </a:p>
          <a:p>
            <a:endParaRPr lang="en-US" sz="1200" b="1" dirty="0">
              <a:solidFill>
                <a:schemeClr val="accent1"/>
              </a:solidFill>
            </a:endParaRPr>
          </a:p>
          <a:p>
            <a:r>
              <a:rPr lang="en-US" sz="1200" b="1" dirty="0">
                <a:solidFill>
                  <a:schemeClr val="accent1"/>
                </a:solidFill>
              </a:rPr>
              <a:t>n</a:t>
            </a:r>
            <a:r>
              <a:rPr lang="en-US" sz="1200" b="1" dirty="0" smtClean="0">
                <a:solidFill>
                  <a:schemeClr val="accent1"/>
                </a:solidFill>
              </a:rPr>
              <a:t>atural </a:t>
            </a:r>
            <a:r>
              <a:rPr lang="en-US" sz="1200" b="1" dirty="0">
                <a:solidFill>
                  <a:schemeClr val="accent1"/>
                </a:solidFill>
              </a:rPr>
              <a:t>gas</a:t>
            </a:r>
          </a:p>
          <a:p>
            <a:r>
              <a:rPr lang="en-US" sz="1200" b="1" dirty="0" smtClean="0">
                <a:solidFill>
                  <a:schemeClr val="accent2"/>
                </a:solidFill>
              </a:rPr>
              <a:t>liquid fuels</a:t>
            </a:r>
            <a:endParaRPr lang="en-US" sz="1200" b="1" dirty="0"/>
          </a:p>
          <a:p>
            <a:r>
              <a:rPr lang="en-US" sz="1200" b="1" dirty="0"/>
              <a:t>c</a:t>
            </a:r>
            <a:r>
              <a:rPr lang="en-US" sz="1200" b="1" dirty="0" smtClean="0"/>
              <a:t>oal</a:t>
            </a:r>
            <a:endParaRPr lang="en-US" sz="1200" b="1" dirty="0"/>
          </a:p>
          <a:p>
            <a:r>
              <a:rPr lang="en-US" sz="1200" b="1" dirty="0">
                <a:solidFill>
                  <a:schemeClr val="accent3"/>
                </a:solidFill>
              </a:rPr>
              <a:t>r</a:t>
            </a:r>
            <a:r>
              <a:rPr lang="en-US" sz="1200" b="1" dirty="0" smtClean="0">
                <a:solidFill>
                  <a:schemeClr val="accent3"/>
                </a:solidFill>
              </a:rPr>
              <a:t>enewables</a:t>
            </a:r>
            <a:endParaRPr lang="en-US" sz="1200" b="1" dirty="0">
              <a:solidFill>
                <a:schemeClr val="accent4"/>
              </a:solidFill>
            </a:endParaRPr>
          </a:p>
          <a:p>
            <a:endParaRPr lang="en-US" sz="900" b="1" dirty="0">
              <a:solidFill>
                <a:schemeClr val="accent4"/>
              </a:solidFill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32" y="204870"/>
            <a:ext cx="576228" cy="57622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134950" y="1529333"/>
            <a:ext cx="18695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 history   projections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6729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685800" y="894519"/>
            <a:ext cx="3840480" cy="484632"/>
          </a:xfrm>
        </p:spPr>
        <p:txBody>
          <a:bodyPr rIns="91440"/>
          <a:lstStyle/>
          <a:p>
            <a:pPr marL="0">
              <a:lnSpc>
                <a:spcPct val="90000"/>
              </a:lnSpc>
              <a:spcBef>
                <a:spcPts val="0"/>
              </a:spcBef>
            </a:pPr>
            <a:r>
              <a:rPr lang="en-US" b="1" dirty="0"/>
              <a:t>Buildings sector energy consumption by </a:t>
            </a:r>
            <a:r>
              <a:rPr lang="en-US" b="1" dirty="0" smtClean="0"/>
              <a:t>fuel, OECD</a:t>
            </a:r>
            <a:endParaRPr lang="en-US" b="1" dirty="0"/>
          </a:p>
          <a:p>
            <a:pPr marL="0">
              <a:lnSpc>
                <a:spcPct val="90000"/>
              </a:lnSpc>
              <a:spcBef>
                <a:spcPts val="0"/>
              </a:spcBef>
            </a:pPr>
            <a:r>
              <a:rPr lang="en-US" sz="1100" dirty="0" smtClean="0"/>
              <a:t>percentage</a:t>
            </a:r>
            <a:endParaRPr lang="en-US" sz="11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4663440" y="894518"/>
            <a:ext cx="3689252" cy="484632"/>
          </a:xfrm>
        </p:spPr>
        <p:txBody>
          <a:bodyPr lIns="0" rIns="91440"/>
          <a:lstStyle/>
          <a:p>
            <a:pPr marL="0">
              <a:lnSpc>
                <a:spcPct val="90000"/>
              </a:lnSpc>
              <a:spcBef>
                <a:spcPts val="0"/>
              </a:spcBef>
            </a:pPr>
            <a:r>
              <a:rPr lang="en-US" b="1" dirty="0"/>
              <a:t>Buildings sector energy consumption by </a:t>
            </a:r>
            <a:r>
              <a:rPr lang="en-US" b="1" dirty="0" smtClean="0"/>
              <a:t>fuel, non-OECD</a:t>
            </a:r>
            <a:endParaRPr lang="en-US" b="1" dirty="0"/>
          </a:p>
          <a:p>
            <a:pPr marL="0">
              <a:lnSpc>
                <a:spcPct val="90000"/>
              </a:lnSpc>
              <a:spcBef>
                <a:spcPts val="0"/>
              </a:spcBef>
            </a:pPr>
            <a:r>
              <a:rPr lang="en-US" sz="1100" dirty="0" smtClean="0"/>
              <a:t>percentage</a:t>
            </a:r>
            <a:endParaRPr lang="en-US" sz="11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Shares of residential and commercial energy consumption by fuel</a:t>
            </a:r>
            <a:endParaRPr lang="en-US" sz="2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9" name="OECDBuildDelbyFuel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405509636"/>
              </p:ext>
            </p:extLst>
          </p:nvPr>
        </p:nvGraphicFramePr>
        <p:xfrm>
          <a:off x="685800" y="1399304"/>
          <a:ext cx="3932238" cy="2990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nonOECDBuildDelbyFuel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04421547"/>
              </p:ext>
            </p:extLst>
          </p:nvPr>
        </p:nvGraphicFramePr>
        <p:xfrm>
          <a:off x="4664075" y="1399304"/>
          <a:ext cx="3574234" cy="2990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989026" y="1544389"/>
            <a:ext cx="108155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3"/>
                </a:solidFill>
              </a:rPr>
              <a:t>renewables</a:t>
            </a:r>
          </a:p>
          <a:p>
            <a:r>
              <a:rPr lang="en-US" sz="1200" b="1" dirty="0" smtClean="0"/>
              <a:t>coal </a:t>
            </a:r>
          </a:p>
          <a:p>
            <a:r>
              <a:rPr lang="en-US" sz="1200" b="1" dirty="0" smtClean="0">
                <a:solidFill>
                  <a:schemeClr val="accent2"/>
                </a:solidFill>
              </a:rPr>
              <a:t>liquid fuels</a:t>
            </a:r>
          </a:p>
          <a:p>
            <a:endParaRPr lang="en-US" sz="1200" b="1" dirty="0" smtClean="0">
              <a:solidFill>
                <a:schemeClr val="accent1"/>
              </a:solidFill>
            </a:endParaRPr>
          </a:p>
          <a:p>
            <a:r>
              <a:rPr lang="en-US" sz="1200" b="1" dirty="0" smtClean="0">
                <a:solidFill>
                  <a:schemeClr val="accent1"/>
                </a:solidFill>
              </a:rPr>
              <a:t>natural gas</a:t>
            </a:r>
          </a:p>
          <a:p>
            <a:endParaRPr lang="en-US" sz="1200" b="1" dirty="0" smtClean="0">
              <a:solidFill>
                <a:schemeClr val="accent1"/>
              </a:solidFill>
            </a:endParaRPr>
          </a:p>
          <a:p>
            <a:endParaRPr lang="en-US" sz="600" b="1" dirty="0" smtClean="0"/>
          </a:p>
          <a:p>
            <a:r>
              <a:rPr lang="en-US" sz="1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commercial electricity</a:t>
            </a:r>
          </a:p>
          <a:p>
            <a:endParaRPr lang="en-US" sz="1200" b="1" dirty="0"/>
          </a:p>
          <a:p>
            <a:endParaRPr lang="en-US" sz="1200" b="1" dirty="0" smtClean="0"/>
          </a:p>
          <a:p>
            <a:r>
              <a:rPr lang="en-US" sz="1200" b="1" dirty="0" smtClean="0">
                <a:solidFill>
                  <a:schemeClr val="accent4"/>
                </a:solidFill>
              </a:rPr>
              <a:t>residential electricity</a:t>
            </a:r>
            <a:endParaRPr lang="en-US" sz="1200" b="1" dirty="0">
              <a:solidFill>
                <a:schemeClr val="accent4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32" y="204870"/>
            <a:ext cx="576228" cy="57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32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CommBldgELConsump"/>
          <p:cNvGraphicFramePr>
            <a:graphicFrameLocks noGrp="1"/>
          </p:cNvGraphicFramePr>
          <p:nvPr>
            <p:ph sz="quarter" idx="20"/>
            <p:extLst>
              <p:ext uri="{D42A27DB-BD31-4B8C-83A1-F6EECF244321}">
                <p14:modId xmlns:p14="http://schemas.microsoft.com/office/powerpoint/2010/main" val="3092901416"/>
              </p:ext>
            </p:extLst>
          </p:nvPr>
        </p:nvGraphicFramePr>
        <p:xfrm>
          <a:off x="3359986" y="1302929"/>
          <a:ext cx="2598737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ommerELConsump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107165481"/>
              </p:ext>
            </p:extLst>
          </p:nvPr>
        </p:nvGraphicFramePr>
        <p:xfrm>
          <a:off x="6160213" y="1331708"/>
          <a:ext cx="2598738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6055173" y="889999"/>
            <a:ext cx="2808818" cy="350851"/>
          </a:xfrm>
        </p:spPr>
        <p:txBody>
          <a:bodyPr/>
          <a:lstStyle/>
          <a:p>
            <a:pPr algn="l"/>
            <a:r>
              <a:rPr lang="en-US" b="1" dirty="0" smtClean="0"/>
              <a:t>Commercial delivered electricity use</a:t>
            </a:r>
          </a:p>
          <a:p>
            <a:pPr algn="l"/>
            <a:r>
              <a:rPr lang="en-US" sz="1100" dirty="0" smtClean="0"/>
              <a:t>quadrillion British thermal units</a:t>
            </a:r>
            <a:endParaRPr lang="en-US" sz="11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Buildings electricity consumption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14" name="BldELConsump"/>
          <p:cNvGraphicFramePr>
            <a:graphicFrameLocks noGrp="1"/>
          </p:cNvGraphicFramePr>
          <p:nvPr>
            <p:ph sz="quarter" idx="19"/>
            <p:extLst>
              <p:ext uri="{D42A27DB-BD31-4B8C-83A1-F6EECF244321}">
                <p14:modId xmlns:p14="http://schemas.microsoft.com/office/powerpoint/2010/main" val="1310475234"/>
              </p:ext>
            </p:extLst>
          </p:nvPr>
        </p:nvGraphicFramePr>
        <p:xfrm>
          <a:off x="611402" y="1331709"/>
          <a:ext cx="2600325" cy="3125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extBox 15"/>
          <p:cNvSpPr txBox="1"/>
          <p:nvPr/>
        </p:nvSpPr>
        <p:spPr bwMode="auto">
          <a:xfrm>
            <a:off x="2217708" y="2467417"/>
            <a:ext cx="906922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b="1" dirty="0" smtClean="0">
                <a:solidFill>
                  <a:schemeClr val="accent5"/>
                </a:solidFill>
                <a:ea typeface="Times New Roman" charset="0"/>
                <a:cs typeface="Times New Roman" charset="0"/>
              </a:rPr>
              <a:t>non-OECD</a:t>
            </a:r>
          </a:p>
          <a:p>
            <a:pPr eaLnBrk="0" hangingPunct="0"/>
            <a:endParaRPr lang="en-US" sz="1200" b="1" dirty="0" smtClean="0">
              <a:solidFill>
                <a:schemeClr val="tx2"/>
              </a:solidFill>
              <a:ea typeface="Times New Roman" charset="0"/>
              <a:cs typeface="Times New Roman" charset="0"/>
            </a:endParaRPr>
          </a:p>
          <a:p>
            <a:pPr eaLnBrk="0" hangingPunct="0"/>
            <a:r>
              <a:rPr lang="en-US" sz="1200" b="1" dirty="0" smtClean="0">
                <a:solidFill>
                  <a:schemeClr val="tx2"/>
                </a:solidFill>
                <a:ea typeface="Times New Roman" charset="0"/>
                <a:cs typeface="Times New Roman" charset="0"/>
              </a:rPr>
              <a:t>OECD</a:t>
            </a:r>
            <a:endParaRPr lang="en-US" sz="1200" b="1" dirty="0">
              <a:solidFill>
                <a:schemeClr val="tx2"/>
              </a:solidFill>
              <a:ea typeface="Times New Roman" charset="0"/>
              <a:cs typeface="Times New Roman" charset="0"/>
            </a:endParaRPr>
          </a:p>
          <a:p>
            <a:pPr eaLnBrk="0" hangingPunct="0"/>
            <a:endParaRPr lang="en-US" sz="1200" b="1" dirty="0">
              <a:solidFill>
                <a:schemeClr val="tx2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878416" y="1403742"/>
            <a:ext cx="1394325" cy="50934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 </a:t>
            </a:r>
            <a:r>
              <a:rPr lang="en-US" sz="1200" dirty="0" smtClean="0"/>
              <a:t>history   projections</a:t>
            </a:r>
            <a:endParaRPr lang="en-US" sz="1200" dirty="0"/>
          </a:p>
        </p:txBody>
      </p:sp>
      <p:sp>
        <p:nvSpPr>
          <p:cNvPr id="18" name="TextBox 1"/>
          <p:cNvSpPr txBox="1"/>
          <p:nvPr/>
        </p:nvSpPr>
        <p:spPr>
          <a:xfrm>
            <a:off x="3485214" y="1403742"/>
            <a:ext cx="1615514" cy="50934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  history   projections</a:t>
            </a:r>
            <a:endParaRPr lang="en-US" sz="12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685800" y="894520"/>
            <a:ext cx="2578100" cy="350851"/>
          </a:xfrm>
        </p:spPr>
        <p:txBody>
          <a:bodyPr/>
          <a:lstStyle/>
          <a:p>
            <a:r>
              <a:rPr lang="en-US" b="1" dirty="0" smtClean="0"/>
              <a:t>Buildings delivered electricity use</a:t>
            </a:r>
            <a:endParaRPr lang="en-US" b="1" dirty="0"/>
          </a:p>
          <a:p>
            <a:r>
              <a:rPr lang="en-US" sz="1100" dirty="0"/>
              <a:t>quadrillion British thermal </a:t>
            </a:r>
            <a:r>
              <a:rPr lang="en-US" sz="1100" dirty="0" smtClean="0"/>
              <a:t>units</a:t>
            </a:r>
            <a:endParaRPr lang="en-US" sz="1100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32" y="204870"/>
            <a:ext cx="576228" cy="576228"/>
          </a:xfrm>
          <a:prstGeom prst="rect">
            <a:avLst/>
          </a:prstGeom>
        </p:spPr>
      </p:pic>
      <p:sp>
        <p:nvSpPr>
          <p:cNvPr id="23" name="Text Placeholder 8"/>
          <p:cNvSpPr txBox="1">
            <a:spLocks/>
          </p:cNvSpPr>
          <p:nvPr/>
        </p:nvSpPr>
        <p:spPr>
          <a:xfrm>
            <a:off x="3359986" y="883309"/>
            <a:ext cx="2695187" cy="350851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Residential delivered electricity use</a:t>
            </a:r>
          </a:p>
          <a:p>
            <a:r>
              <a:rPr lang="en-US" sz="1100" dirty="0" smtClean="0"/>
              <a:t>quadrillion British thermal units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7911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ia_template_16x9">
  <a:themeElements>
    <a:clrScheme name="EIA">
      <a:dk1>
        <a:srgbClr val="000000"/>
      </a:dk1>
      <a:lt1>
        <a:srgbClr val="FFFFFF"/>
      </a:lt1>
      <a:dk2>
        <a:srgbClr val="003953"/>
      </a:dk2>
      <a:lt2>
        <a:srgbClr val="333333"/>
      </a:lt2>
      <a:accent1>
        <a:srgbClr val="0096D7"/>
      </a:accent1>
      <a:accent2>
        <a:srgbClr val="BD732A"/>
      </a:accent2>
      <a:accent3>
        <a:srgbClr val="5D9732"/>
      </a:accent3>
      <a:accent4>
        <a:srgbClr val="FFC702"/>
      </a:accent4>
      <a:accent5>
        <a:srgbClr val="A33340"/>
      </a:accent5>
      <a:accent6>
        <a:srgbClr val="675005"/>
      </a:accent6>
      <a:hlink>
        <a:srgbClr val="0096D7"/>
      </a:hlink>
      <a:folHlink>
        <a:srgbClr val="5D9732"/>
      </a:folHlink>
    </a:clrScheme>
    <a:fontScheme name="EIA 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1EFACAE-47D2-41DF-803B-7E8824A00F07}" vid="{C5AC6789-36BC-446B-A8CD-C2B9298D84D9}"/>
    </a:ext>
  </a:extLst>
</a:theme>
</file>

<file path=ppt/theme/theme2.xml><?xml version="1.0" encoding="utf-8"?>
<a:theme xmlns:a="http://schemas.openxmlformats.org/drawingml/2006/main" name="1_EIA_template_16x9">
  <a:themeElements>
    <a:clrScheme name="EIA">
      <a:dk1>
        <a:srgbClr val="000000"/>
      </a:dk1>
      <a:lt1>
        <a:srgbClr val="FFFFFF"/>
      </a:lt1>
      <a:dk2>
        <a:srgbClr val="003953"/>
      </a:dk2>
      <a:lt2>
        <a:srgbClr val="333333"/>
      </a:lt2>
      <a:accent1>
        <a:srgbClr val="0096D7"/>
      </a:accent1>
      <a:accent2>
        <a:srgbClr val="BD732A"/>
      </a:accent2>
      <a:accent3>
        <a:srgbClr val="5D9732"/>
      </a:accent3>
      <a:accent4>
        <a:srgbClr val="FFC702"/>
      </a:accent4>
      <a:accent5>
        <a:srgbClr val="A33340"/>
      </a:accent5>
      <a:accent6>
        <a:srgbClr val="675005"/>
      </a:accent6>
      <a:hlink>
        <a:srgbClr val="0096D7"/>
      </a:hlink>
      <a:folHlink>
        <a:srgbClr val="5D9732"/>
      </a:folHlink>
    </a:clrScheme>
    <a:fontScheme name="EIA 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IEO2021ppttemplate</Template>
  <TotalTime>99135</TotalTime>
  <Words>534</Words>
  <Application>Microsoft Office PowerPoint</Application>
  <PresentationFormat>On-screen Show (16:9)</PresentationFormat>
  <Paragraphs>262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eia_template_16x9</vt:lpstr>
      <vt:lpstr>1_EIA_template_16x9</vt:lpstr>
      <vt:lpstr>PowerPoint Presentation</vt:lpstr>
      <vt:lpstr>Residential and commercial buildings energy consumption</vt:lpstr>
      <vt:lpstr>Buildings energy use</vt:lpstr>
      <vt:lpstr>Residential and commercial buildings change in energy use since 2019</vt:lpstr>
      <vt:lpstr>Household income by region</vt:lpstr>
      <vt:lpstr>Residential energy consumption by fuel</vt:lpstr>
      <vt:lpstr>Commercial buildings energy consumption by fuel</vt:lpstr>
      <vt:lpstr>Shares of residential and commercial energy consumption by fuel</vt:lpstr>
      <vt:lpstr>Buildings electricity consumption</vt:lpstr>
      <vt:lpstr>Residential buildings energy consumption</vt:lpstr>
      <vt:lpstr>Commercial buildings energy consumption</vt:lpstr>
      <vt:lpstr>Residential energy use by region</vt:lpstr>
      <vt:lpstr>Commercial energy use by region</vt:lpstr>
      <vt:lpstr>OECD energy use by building type</vt:lpstr>
      <vt:lpstr>Non-OECD energy use by building type</vt:lpstr>
    </vt:vector>
  </TitlesOfParts>
  <Company>EIA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Kahan, Ari</dc:creator>
  <cp:lastModifiedBy>Bowman, Michelle</cp:lastModifiedBy>
  <cp:revision>1361</cp:revision>
  <cp:lastPrinted>2014-08-29T14:41:04Z</cp:lastPrinted>
  <dcterms:created xsi:type="dcterms:W3CDTF">2021-04-16T19:26:34Z</dcterms:created>
  <dcterms:modified xsi:type="dcterms:W3CDTF">2021-09-29T21:57:03Z</dcterms:modified>
</cp:coreProperties>
</file>